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1.xml" ContentType="application/vnd.ms-office.inkAction+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ink/inkAction2.xml" ContentType="application/vnd.ms-office.inkAction+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Action3.xml" ContentType="application/vnd.ms-office.inkAction+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25"/>
  </p:notesMasterIdLst>
  <p:sldIdLst>
    <p:sldId id="383" r:id="rId2"/>
    <p:sldId id="384" r:id="rId3"/>
    <p:sldId id="332" r:id="rId4"/>
    <p:sldId id="385" r:id="rId5"/>
    <p:sldId id="386" r:id="rId6"/>
    <p:sldId id="388" r:id="rId7"/>
    <p:sldId id="389" r:id="rId8"/>
    <p:sldId id="390" r:id="rId9"/>
    <p:sldId id="402" r:id="rId10"/>
    <p:sldId id="392" r:id="rId11"/>
    <p:sldId id="393" r:id="rId12"/>
    <p:sldId id="394" r:id="rId13"/>
    <p:sldId id="395" r:id="rId14"/>
    <p:sldId id="396" r:id="rId15"/>
    <p:sldId id="397" r:id="rId16"/>
    <p:sldId id="377" r:id="rId17"/>
    <p:sldId id="398" r:id="rId18"/>
    <p:sldId id="379" r:id="rId19"/>
    <p:sldId id="268" r:id="rId20"/>
    <p:sldId id="400" r:id="rId21"/>
    <p:sldId id="399" r:id="rId22"/>
    <p:sldId id="403" r:id="rId23"/>
    <p:sldId id="4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9FEB"/>
    <a:srgbClr val="432E64"/>
    <a:srgbClr val="586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78E5A-FE88-4654-A254-6AAFFC362024}" v="553" dt="2020-04-21T03:14:58.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8" autoAdjust="0"/>
    <p:restoredTop sz="82573" autoAdjust="0"/>
  </p:normalViewPr>
  <p:slideViewPr>
    <p:cSldViewPr snapToGrid="0">
      <p:cViewPr>
        <p:scale>
          <a:sx n="100" d="100"/>
          <a:sy n="100" d="100"/>
        </p:scale>
        <p:origin x="2588" y="8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0-04-27T23:45:53.446"/>
    </inkml:context>
    <inkml:brush xml:id="br0">
      <inkml:brushProperty name="width" value="0.05292" units="cm"/>
      <inkml:brushProperty name="height" value="0.05292" units="cm"/>
      <inkml:brushProperty name="color" value="#FF0000"/>
    </inkml:brush>
  </inkml:definitions>
  <iact:action type="add" startTime="26694">
    <iact:property name="dataType"/>
    <iact:actionData xml:id="d0">
      <inkml:trace xmlns:inkml="http://www.w3.org/2003/InkML" xml:id="stk0" contextRef="#ctx0" brushRef="#br0">18053 4070 630 0,'8'14'28'8,"-4"-4"5"-7,4 0-33-1,-1 4 0 0,1-4 0 0,4 1 0 15,-1-1 65-15,1-3 7 0,3 3 0 0,-3 1 1 13,-1-5-26-13,5-2-6 0,-1 3-1 1,-3-4 0 14,3 1 20-15,1-4 3 0,-1 0 1 1,4 0 0 15,1 0 0-15,-1 0 0-1,0 0 0 1,8-4 0 15,0 1 0-16,4-1 0 0,4 1 0 0,0-4 0 15,0 0 0-14,-4-3 0-1,3 0 0 4,-3-4 0 9,-4-3-52-12,0-1-12-1,-4-6 0 0,1 4 0 7,-1-4 54-2,0 3 8-5,0-3 2 1,0 4 0 10,0-4-52-10,4 3-12 2,4-3 0-3,-4 3 0 12,4 1 37-10,0-4 5-2,0 3 1 1,0 1 0 10,-8-1-19-8,4-3-3-3,-8 0-1 0,1 0 0 17,-5-4 0-17,1 1 0 0,3-4 0 0,-4 0 0 13,-3 0-9-13,3 4-3 0,-3-1 0 1,0 1 0 12,-5 3-8-12,5 0 8 1,-1 0-8-2,-3 3 8 15,4 1-8-13,-5-4 12-2,1 3-12 0,0 0 12 10,0-3-12-5,-1 4 12-5,1-4-12 0,0 0 12 17,-4-4-12-15,0 1 0-1,-1-1 0-1,1-3 0 1,0 4 0 3,-4 3 13-1,0 3-3-3,4-3-1 11,-4 4-9-10,0 3 0-1,0-1 0 1,-4-2 0 13,4 6 0-14,-4-6 0 0,4 2 0 0,-4 1 0 15,1 0 0-15,-5 0 0 0,4 0 0 1,0-4 0 12,-4 4 0-11,1 0 0-2,3-7 0 0,-8 0 0 11,4 3 0-10,1-6 0 0,-1-1 0 1,-4 1 0 12,1-1 0-12,3 1 0-2,-3 3 0 0,-1-4 0 15,4 8 0-15,1-1 0 1,-5 4 0 0,4 0 0 14,-3 0 0-13,-1 0 18-2,0 3-3 0,1 0-1 15,-1 0-14-15,-3 1-16 0,3 6 3 1,-3-10 1 11,-4 6 12-10,-5-2 0-1,1 2 0 0,0-2 0 7,0 2 0-6,0-3 0-2,3 4 0 0,-3-4 0 13,4 1 0-13,0 2 0 0,3-2 0 0,-3 2 0 14,3 1 0-14,1 0 0 3,0 3 0-3,3 0 10 12,-4 0-10-12,1 4 0 0,3 3 0 0,-3-4-11 15,0 4 11-15,-1 4 0 3,5-1 0-3,-9 1 0 13,1 6 0-12,0-3 0 0,-5 3 0-1,9 0 0 14,0-6 0-14,-5 6 0 0,5-3 0 0,-5 3 0 15,5-3 0-15,-4 3 0 2,-1 1 0-2,-3 2 0 15,0 1 0-13,4 0 0-2,-4 0 0 1,11-1 0 12,-7 1-8-12,3-4 0 0,-3 4 0-1,0 3 0 7,-1 0 8-5,1 1 0-2,-4 2 0 0,-4 11-8 12,0-3 8-12,4 6 0 4,-1 0 0-4,-3 4 8 12,4-4-8-10,0 1 0-1,0-4 0 1,0 3-8 7,3-3 8-5,1-4 0-4,4 1 0 0,-5-1 0 14,9 1 0-14,-5-1 0 1,5 1 0-1,-1 2-8 15,4 1 8-15,-3 0 0 0,3 4 0 0,0-5 0 18,1 5 0-18,3-4 0 0,0 3-9 0,0 0 9 10,0-3 0-5,0 3 0-5,1-3 0 0,-1 7 0 16,4-4 0-16,0 8 0 0,0-1 0 0,0 0 0 8,0 0 0-6,0 0 0-2,0 1 0 0,0-1 0 13,0-7 0-11,4-3 0-2,-4 0 0 0,3-4 0 13,1-3 0-11,0 4 0-2,0-8 0 0,0 4 0 16,0-6 25-16,3-1 0 0,-3-3 0 1,4-1 0 10,-4-2-38-11,4-1-8 0,-1 4-2 1,1-8 0 13,0 1 37-14,0 0 7 1,-5-3 2 1,5-1 0 14,-4-3-121-16,4 3-24 2,-4-3-5 0</inkml:trace>
    </iact:actionData>
  </iact:action>
  <iact:action type="add" startTime="28663">
    <iact:property name="dataType"/>
    <iact:actionData xml:id="d1">
      <inkml:trace xmlns:inkml="http://www.w3.org/2003/InkML" xml:id="stk1" contextRef="#ctx0" brushRef="#br0">26433 4698 699 0,'38'-13'29'5,"-3"-1"-29"9,4 0 81-13,-1-3 11-1,1 0 1 0,-1-4 1 14,1 1-1-13,0-4 0-1,-5-4 0 0,5 1 0 14,-4-1-13-13,0-3-4-1,-1-3 0 0,5 0 0 15,0-1-4-15,-1 1 0 4,1-4-1-4,-1 4 0 15,-3-4-5-15,4 0-1 1,-4 1 0-1,-5-1 0 15,1-3-10-14,0 3-3 0,4 0 0-1,-8 0 0 14,0 4-20-12,0-4-4-2,-4 4 0 1,4 3-1 7,-4-3 8-4,1 3 1-4,-5 0 1 1,4 0 0 13,-7-3-7-11,3 3-2-3,-4-3 0 0,-3 3 0 11,3-4-3-10,-3 4-1-1,-1-3 0 0,-3 0 0 13,0-1-7-12,0 1-1 1,-1-4-1-2,-3 1 0 12,-4-1-6-10,4 0-1-2,-4 4 0 2,-4-4 0 11,0 0-8-13,1 4 0 0,-1 0 9 0,-4-1-9 13,0 4 14-10,0-3-2-3,1 3 0 0,-5 0 0 17,4 0-12-17,-3 1 0 0,-5-1 8 0,5 3-8 16,-5-3 0-16,1 0 0 0,-1 1 8 0,-3-1-8 16,4 0 0-14,-5 0 0-1,5 3-12 0,-4-3 12 7,-1 4 0-7,1 0 0-1,0-1 0 1,-1 4 0 7,1 0 0-5,0 3 19-3,-4 1-3 0,3-1 0 14,-3 1-16-14,0 6 0 0,0-3 0 0,0 3 0 14,0 0 0-14,-5 4 0 2,1 0 0-2,0-1 0 13,0 5 0-13,0-1 0 0,0 3 0 0,4 1 0 13,-4-1 0-12,4 4 0 0,-4 0 0 1,0-6 0 9,4 6 0-8,-4 0 0-2,0 6 0-1,4-6 0 16,-5 4 0-15,-2 3 0 0,3 0 0-1,0 3 0 14,-4 0 11-12,4 0 5-2,-4 4 0 0,4 3 1 14,-4 1-32-12,4-1-6-2,-4 7-2 0,4 0 0 8,-4 3 23-5,4 1 0-3,-4-1 0 0,4 4 0 11,0 0-11-10,-4 3 3-1,4 1 0 1,0-1 0 15,0 4 8-14,0-1 0-2,4-2 0 0,-4 2 0 14,4 5 0-14,3-1 0 0,5 0 0 0,-1 4 0 14,1 3 0-14,3 0 0 0,1 0 0 0,-1 3 0 13,1-3 0-12,3 4-8 0,0-4 8-1,4 0-8 13,0 3 8-11,1-3-12 0,3 4 12-2,0-4-12 14,3 0 12-14,1 0 0 0,0 0 0 0,0-3 0 17,4-1 11-15,-1-2-3-2,1-1 0 0,0-3 0 11,3-1-8-10,-3-2 0 0,4 2 0 1,-1-2 0 7,1-4 0-9,0 0 0 0,3-1 0 1,0-6 0 13,-3 4 0-11,3-4 0-3,1-3 0 0,-5 3 0 12,5-7 28-12,-4 0 3 0,3 3 1 0,0-6 0 14,-3 0-32-13,3 3 0 2,1-7 0-3,-1 4 0 12,1-4 0-12,-1-3 0 0,1 4 0 1,-1-5 0 13,1 1 0-14,-1-3 0 1,-3-1 0-1,-1 4 0 14,5-4 0-13,-5-3 0 0,-3 4 0-1,4-1 0 15,-5-3 0-15,1 0 0 0,0 0 0 0,-1 4 0 20,-3-8-128-20,-4 4-32 0,8 0-7 0</inkml:trace>
    </iact:actionData>
  </iact:action>
  <iact:action type="add" startTime="30960">
    <iact:property name="dataType"/>
    <iact:actionData xml:id="d2">
      <inkml:trace xmlns:inkml="http://www.w3.org/2003/InkML" xml:id="stk2" contextRef="#ctx0" brushRef="#br0">17084 8306 877 0,'58'-21'18'2,"-43"11"5"2,5 0-23-4,-5-1 0 0,1-2 0 0,-1-1 0 13,0 0 80-12,1 0 12-1,-1-3 3 0,-3 3 0 16,3-3-18-16,-3 0-3 0,0 0-1 0,3-7 0 17,-3 0-12-16,-1 0-2-1,5-7-1 0,-5 0 0 16,5 0-7-15,-1-3-2-1,1 3 0 1,3-7 0 15,-4 4-10-16,5 3-3 0,-1-3 0 0,0-1 0 8,1 4-8-7,-5-3-1-1,0 3-1 5,1-3 0 8,-8-7 2-11,-1 0 1-2,1-4 0 1,-4 0 0 13,0 4-1-14,-4 3 0 0,0 1 0 0,0-1 0 12,-4 4-12-9,0 3-2-3,0-4-1 0,-4 4 0 15,-3-6-1-15,-1-1-1 0,5 0 0 0,-9 0 0 14,5 1-1-14,-1 6 0 0,-4-4 0 0,5 5 0 15,-5 2 0-15,5 1 0 0,-1-1 0 0,-3 4 0 16,3 0-2-16,-3 4 0 0,3-1 0 0,1 0 0 16,-1 1-8-16,0 3 10 0,1-4-10 0,-1 0 10 14,1 1-10-12,-5-1 8-1,5 1-8 0,-1-1 8 12,-3 0 4-12,3 4 1 0,-3 4 0-1,-1-5 0 11,1 8-13-11,-1 0 0 0,-3-1 0 1,-4 5 0 12,-4-1 0-13,0 3 0 0,-4-3 0 0,0 4 0 12,4 0 0-12,0 3 0 4,4 0 0-4,-4 0 0 11,4 3 0-10,3 0 0-1,1 1 0 0,0-1 0 16,-1 4-9-16,1 0 9 0,4 3 0 0,-5 1-9 17,1 2 9-17,0-2-8 0,-5 2 8 0,1 1-8 17,-4 7 8-17,0-4 0 0,-8 3 0 0,5 4 0 14,-1-3 0-13,4 3-10 1,0 0 10-2,0 4-13 15,7-1 13-13,1 1 0-2,0-1-10 0,-1 4 10 13,5 0 0-12,3 3 0 1,1 0-9-2,-1 4 9 8,1-4 0-6,3 4-8-2,-4 0 8 0,5 0 0 9,-1-4 0-5,0 0 19-4,0-3-3 0,1 4 0 13,3-1-16-12,0 4 0-1,0-1 0 0,0 8 0 18,4-4-27-15,-4 0-2-3,4 4-1 0,4 0 0 7,-4-4 30-4,4-3 10-3,-4 3 0 0,4-3 0 13,0-1-10-10,4 5 0-3,-5-1 0 0,5 0 8 14,-4-3-8-13,8 3 0 0,-5 0 0-1,5 0 0 14,-4-6 0-13,3-1 0 1,1-7 0-2,-1 4 0 13,1-3 10-12,3-1-10 0,-3-3 12 0,3 0-12 7,1-3 15-4,-1-4-4-4,1 0-1 0,-1 0 0 13,1-3-10-13,-1 0 12 0,4-1-12 0,-3 1 12 12,-1-7-3-11,5 3 0 1,-5-3 0-2,4-3 0 13,-7 3 19-11,3-7 4 0,-3 3 1-2,0-3 0 17,-5 3-94-17,5-3-19 0,-4 4-4 0</inkml:trace>
    </iact:actionData>
  </iact:action>
  <iact:action type="add" startTime="32973">
    <iact:property name="dataType"/>
    <iact:actionData xml:id="d3">
      <inkml:trace xmlns:inkml="http://www.w3.org/2003/InkML" xml:id="stk3" contextRef="#ctx0" brushRef="#br0">25131 8443 1310 0,'20'-10'37'2,"-1"-1"8"1,4-2-36-3,0-1-9 0,-3-3 0 0,3 0 0 18,0-4 98-18,-4 0 18 0,4 1 3 0,1-4 1 15,-5 0-24-15,4 0-4 0,-4 0 0 0,1 0-1 10,-1 0-35-9,0-4-6 0,1 1-2-1,-5-1 0 13,4 1 5-12,1-4 1 0,3 4 0 0,-4-4 0 13,0 0-18-14,1 0-3 0,-1 0-1 0,-3 0 0 14,3 0-11-13,-4 0-2 0,1 0-1 2,-1-3 0 10,-3 3 1-13,-1-3 0 0,1 3 0 0,-8-7 0 15,3 0 3-15,1 1 1 0,0-4 0 0,-4-1 0 14,-4 1-3-13,0 7-1 0,0-4 0 2,-4 0 0 9,0 1-11-9,0-1-8-3,-4 0 12 0,1 0-12 14,-1 7 15-13,0 0-4 0,-3 4-1 0,-1 0 0 14,1-1-10-13,-1-3 0-2,-3-3 0 0,3 3-11 5,-3 0 11-2,-1 7 8-3,4 0-8 0,-3 0 11 13,0 3-11-12,-1-3 0 0,1 4 9-1,-1-4-9 14,-3 3 0-14,0 1 9 0,-1-4-9 0,1 3 0 15,0 0 8-15,-1 1-8 0,-3-1 0 0,8 1 0 14,-1 2 20-13,-3-2-2-1,4-1-1 0,-5 1 0 19,1-1-38-18,0 4-8 0,-1 3-2 2,-7-6 0 5,4 6 31-7,0 0 0-1,0 4 0 0,0 0 0 8,3-1 0-4,1 4-9-4,0 4 9 0,-4-4 0 7,7 4 0-6,-3-1 0 8,-1 1 0-8,1 3 0 6,0 0 0-6,3 0 0 10,-3 0 0-11,4 3 8 1,-5 1-16-1,5-1-4 13,-4 0 0-12,-1 4 0-1,5 4 12 1,-4-1 0 5,-1 4-9-6,1-1 9 9,4 5-17-8,-5 2 1 5,1 1 0-4,-4 6 0 6,3-3 7-6,1 4 9 0,0-4-13-1,-1 3 5 10,1-3 8-9,0 0 0 0,0 0-9-2,-5 4 9 12,5-1 0-12,0-3 0 4,-1 4 10-4,1-1-10 16,0 1 0-16,3-1-22 0,-3 4 3 0,4 0 1 7,-5 3 18-5,5 0 17 5,-1 1-3-6,1-4-1 6,0-4-13-6,-1 1 0 8,5-1-9-7,-5 1 9-2,5-4 0 0,-5 3-9 15,4 0 9-15,-3 1 0 0,7-1 0 0,-3 4 0 13,-1 0 0-13,4 4-8 1,5 2 8 1,-5 1 0 4,4-4-9-6,0 4 9 8,4-4 0-8,-4 1-9 8,4-1 9-6,4 4 0 4,-4-4 0-5,0 4 0 6,4 0 0-5,4 3 0 4,-4 0 0-2,3 4 0-4,1-1 0 0,0 1 0 15,3-7 0-14,1-1 0 0,3 1 0-1,1-3 0 8,-1-1 0-8,5-3 0 7,-1 0 0-6,0 3 0 8,0-3 10-8,5-4 6 2,-5 4 0 2,4-3 1-2,-4-1-17-3,5-3 0 9,-5-3 0-8,0-1 0 6,4-3 0-5,-3 1 0 8,-1-8-8-8,4 0 8-2,-4 1 0 0,5-5 0 9,-5 1 0-5,0 0 0-4,-3 0 13 0,3-4-4 8,-4 1-1-7,1-4 0 7,3 3-8-7,-3-3 0 6,-1 0 0-6,-3 0 0 8,3 0 0-6,1 0 12-3,-1-3-4 0,0 3 0 10,-3-4-8-8,3 1 0 0,-3 0 0-2,0-1 0 15,3 1 0-14,-3-1 0 1,-1 4 0-2,1-3 0 6,-1 3-12-4,1 0 0 5,0-4-1-6,-5 4 0 16,1-3-94-16,0 3-18 0,-1-3-4-1</inkml:trace>
    </iact:actionData>
  </iact:action>
  <iact:action type="add" startTime="35087">
    <iact:property name="dataType"/>
    <iact:actionData xml:id="d4">
      <inkml:trace xmlns:inkml="http://www.w3.org/2003/InkML" xml:id="stk4" contextRef="#ctx0" brushRef="#br0">18837 12665 836 0,'0'0'24'2,"8"0"4"4,-4 3-28-6,3-3 0 0,1 0 0 0,4 0 0 16,-1 0 57-16,5 0 6 0,-5 0 1 1,9-3 0 15,-1 0 0-16,4-1 0 0,0 1 0 1,-3-4 0 15,3 0 0-15,-4 0 0 0,0 0 0 0,1-3 0 8,-1 0 0-9,-4-4 0 2,1 4 0-1,-1-4 0 11,1 0-52-12,-1-6-12 0,-3 2 0 0,3-2 0 15,-3-1 54-15,3-3 8 1,1 0 2 0,-5 0 0 13,5-3 0-10,-1 3 0-4,1-4 0 0,-1 1 0 13,1-1-52-12,-1 1-12-1,0-4 0 0,-3 0 0 15,3 4 0-15,-3 2 0 0,0 1 0 0,3-3 0 14,-3 3 54-13,-1 0 8 1,5-4 2-2,-5 4 0 13,1-3-52-12,-4 0-12 1,-5-4 0-2,5 0 0 15,-4-4 0-14,0 5 0-1,-4-8 0 1,0 0 0 5,-4 7 0-4,0 0 0-1,0 0 0-1,0 0 0 15,-3 1 0-15,-5 2 0 0,4-3 0 0,-7 0 0 16,3 0 54-15,1-3 8-1,-5 3 2 0,1-3 0 12,3 6-52-9,-3 1-12-3,3 0 0 0,1 2 0 12,-5 1 0-11,5 4 0 1,-1-1 0-2,-3 1 0 13,3-1-14-13,-3 4-6 1,3 0 0-1,-3 0-1 14,3-1 21-13,0 1 0 1,-3 0 0-2,3 0 0 14,-3 3 0-14,0 0 8 0,-1 1 0 0,1-4 0 16,-5-1-8-15,1 1 0 1,-4 0 0-2,0 0 0 14,-4 0 0-13,0 3 0 1,0-3 0-2,-4 3 0 13,8 0 0-13,-5 1 0 0,5 2 0 0,0 1 0 11,4 3 0-10,0-3 0-1,-1 3 0 0,5 0 0 14,-1 4 0-14,-3-4 0 0,4 3 0 1,-1 1 0 8,1 3 0-8,3-3 0 1,-3 3 0-1,-1 0 0 12,1 0 0-13,-5 3 0 0,1 0 0 0,0 1 0 17,-4 3 0-17,0-4 0 1,-5 4 0-1,1 3 0 13,4 4 0-11,0 0 0-2,4 3 0 0,-4 4 0 13,7-1 0-12,-3 1-11 1,3 3 3-2,1 0 0 12,0 0 8-11,-1 3-8 0,5-3 8 0,-5 4-8 15,4-1 26-13,-3-3 6-3,3 4 0 0,1-4 1 9,-5 3-25-7,5 1 0-2,-1 3 0 0,1 3 0 14,-1 0 0-14,0 4 0 0,5 3 0 0,-5 4 0 12,1-4 0-11,3-3 0-1,0 0 0 0,0-1 0 19,5 4-46-17,-1 4-14-2,0 0-4 1,4-1 0 5,0 1 103-2,4 0 20-4,0-1 4 0,-1 1 1 16,5-7-103-15,-4 3-20-1,4-3-4 0,3 3-1 12,-3-7 52-12,4 4 12 0,-5 0 0 0,5-1 0 15,0 1 0-13,-1 0 0-2,5 3 0 0,-5 0 0 15,1-6 0-15,3-1 0 0,-3-3 0 1,3-4 0 12,-3 1 48-12,3 3 13 1,5-7 3-2,-5 3 0 8,4-3-52-4,1 0-12-4,-1-3 0 0,4 3 0 19,0-4 0-18,0 1 0-1,1-1 0 0,-1-2 0 11,-4-1 0-10,4-3 0 0,-7-4 0-1,3 0 0 9,-4-3 0-6,-3 0 0-3,3 0 0 0,-3-4 0 14,-4-3 0-14,3 0 0 0,-3 0 0 0,4-3 0 17,-5-1-151-16,5-3-33 1,-4-3-6-2</inkml:trace>
    </iact:actionData>
  </iact:action>
  <iact:action type="add" startTime="37206">
    <iact:property name="dataType"/>
    <iact:actionData xml:id="d5">
      <inkml:trace xmlns:inkml="http://www.w3.org/2003/InkML" xml:id="stk5" contextRef="#ctx0" brushRef="#br0">26850 12692 709 0,'0'0'14'2,"0"0"6"2,0 0-20-3,0 0 0-1,7 0 0 0,1 4 0 15,-4-8 68-15,4 4 9 0,-4-3 3 1,3 0 0 16,1-1 2-17,0-3 1 0,3 4 0 0,-3-4 0 9,4 0 1-8,-1 0 0-1,1-3 0 1,-1 0 0 14,1-4-38-14,0 0-7-1,3-3-2 0,0 0 0 13,1-4-7-11,-1 1-2-1,5 2 0-1,-1-6 0 14,-4 4 0-14,1-1 0 0,-1-3 0 0,1 0 0 17,-1 0 7-17,-3 0 1 0,-1 0 0 0,5 0 0 16,-5 0-10-16,1-3-2 0,0 3 0 1,-1-4 0 13,-3 1 12-14,3-1 3 0,1-3 0 1,0 4 0 14,-5-4-24-14,5 4-5 1,0-8-1-2,-1 4 0 14,-3-3-9-13,3 0 8 0,-3-1-8-1,0 1 8 14,0 3-8-12,-1-3 8-2,1 3-8 1,-4 0 8 8,0 4-8-8,0-1 8-1,-1 4-8 0,-3 0 8 10,0-3-8-7,0 6 12-2,-3-3-12-1,3 0 12 13,-4 0-12-13,-4 3 8 0,8-3-8 0,-8 4 8 14,4-4-8-11,1 0 12-3,-5 0-12 0,0 0 12 12,0 0-12-12,1-4 0 3,-1 4 0-3,-4-3 0 10,1 3 0-9,3 0 0 0,-4 0 0 0,1-1 0 13,-1 1 0-12,1 4 0-1,-1 3 0-1,-3-4 0 16,-1 1 0-16,1 2 0 0,-1 1 0 0,1 0 0 15,-1 3 0-14,-3 4 0 1,4-4 0-2,-5 4 0 14,5 0 0-12,-4-1 0-2,-1 5 0 0,1-5 0 8,4 4 0-6,-1 0 0-2,-3 1 0 0,3-1 0 15,1 0 0-15,-4 0 0 0,3 0 0 0,-3 0 0 15,0 4 0-15,3-4 0 1,-3 4-9-1,0-1 9 14,-5 1 0-13,5-1 0-1,0 4-8 0,-1 0 8 12,-3 4-9-9,4-4 9-3,0 3-13 0,-5-3 5 13,1 4-8-12,4 2 0-1,-4-2-1 0,4 6 0 16,-1-3 9-14,-3 0 8-2,4 3-12 0,-1 0 12 13,1 1 0-12,0-1-8-1,0 0 8 0,3 1 0 17,1 2 0-17,-5-2 0 0,5 2-8 0,-1-2 8 12,5 2 0-8,-5-2 0-4,5 2 0 0,-1 1 0 11,1 0 0-10,-1 3 0-1,0 0-8 0,1 0 8 10,-1 1 0-8,1-1 0-2,-1 3 8 0,1-2-8 17,-1 6 0-17,0-4 0 0,1 8 0 0,3-1 0 10,-4 1 0-7,5 2 0-3,-5 1 0 0,4 0 0 13,1 0 0-11,3 3 0-2,-4-3 0 0,4 4 0 11,0-1 0-6,1 0 0-4,-1 1 0-1,0-1 0 20,4 4-20-19,0-1-9-1,0 1-3 0,4 0 0 12,0 3 32-10,-1 0 13-2,1 1-1 0,0-5 0 8,4 4-12-4,0-3 0-4,-1 0 0 0,5 3 0 16,-4-3 18-16,3-4 1 0,1 4 0 1,-1-4 0 8,1 1-19-7,0-4 0-2,3-1 0 0,0-2 0 10,-3 3 16-6,3-4-3-4,1 1-1 0,-1-1 0 15,5 1-12-15,-5-8 9 0,4 4-9 1,1-3 8 14,-5-1 8-15,8 1 0 0,-3-4 1 0,-1 0 0 12,0 4-5-9,1-7 0-3,3-1-1 0,-4 5 0 12,4-8 7-10,0 0 2-2,-3 0 0 0,3-3 0 13,0 0-8-10,-4 0-2-3,5-4 0 0,-5 1 0 15,0-4 2-14,0 3 1-1,-3-3 0 0,-1-3 0 17,1 3-3-17,-1-4-1 0,-3 1 0 0,-1 0 0 13,1-1-9-11,0 1 0 0,-5-4 0-2,1 0 0 10,4 4 0-9,-5-4 0-1,-3 0 0 0,0 3 0 18,-4 4-116-17,4-6-26 1,-4 6-5 0</inkml:trace>
    </iact:actionData>
  </iact:action>
  <iact:action type="add" startTime="39366">
    <iact:property name="dataType"/>
    <iact:actionData xml:id="d6">
      <inkml:trace xmlns:inkml="http://www.w3.org/2003/InkML" xml:id="stk6" contextRef="#ctx0" brushRef="#br0">21150 16423 627 0,'8'-3'26'11,"0"0"-26"1,-1-1 70-12,1 1 9 0,4-1 1 0,-5 1 1 15,5-4 20-15,-4 0 4 0,3 4 1 0,1-8 0 14,-1 5-34-14,5-8-6 1,-5 4-2-1,5-4 0 15,-1-3-15-14,5-4-3 0,-5 0-1-1,4-3 0 15,1 0-5-15,-1-3-2 0,0-1 0 0,-3-2 0 14,-1 2-8-14,1 1-2 1,-1-1 0-1,-3-3 0 19,-5 4-8-19,5-4-3 0,-4 0 0 0,-1-3 0 16,1-1 11-16,0-2 3 1,-4-1 0-1,3-3 0 14,-3 3 1-11,0 0 1-3,0 0 0 0,0 4 0 14,-4 0-12-12,4 3-2-2,-4 0-1 0,0 0 0 10,0 0-1-9,0 0 0 0,0 0 0-1,0-3 0 14,-4 3 10-14,0 0 1 0,-4-3 1 1,4 0 0 10,-3 6-29-8,-5 1 0-3,1-1 0 0,-5 4 0 11,1 0 8-7,-5 4-8-4,-3-1 0 0,0-3 9 11,0 3-1-9,-4 1-8-2,4 3 12 2,0-7-4 10,-1 6-8-9,1-2 0-3,4-1 9 1,0 1-9 12,3-1 0-13,1 1 0 0,-5-1 0 1,5 0 0 14,-1 4 0-12,5 3 0-3,-5-3 0 0,5 0 0 15,-5 7 0-13,1-4 0-2,3 0 0 0,-7 4 0 11,4 3 0-9,-5 0 0-1,1 0 0-1,0 1 0 11,-1 2 0-10,-3 1 0 0,0-1 0-1,0 4 0 7,0-3 0-3,0 3 0-4,3 0 0 0,-3 0 0 13,4 0 0-12,-1 0 0 1,5 0 0-2,-4 0 0 13,3 3 0-11,1 1 0-2,-1-4 0 0,1 3 0 12,3 4 0-10,-3 0 0-1,-1-4 0-1,5 4 0 14,-5 0-13-12,5 3 2-2,-5-3 1 0,1 4 0 12,-1 2-1-11,1 1 0 1,-4 0 0-2,-1 6 0 15,1-3 1-13,-4 1 0-2,4 2 0 0,-5-3 0 15,9 4 2-14,-4 0 0-1,-1-1 0 1,5 1 0 12,0-4 8-12,-1 4 0 0,1 3 0-1,-1 0-8 17,5 0-20-10,-1 0-4-7,0 3-1 0,1 1 0 0,3 2 33 0,4 1 0 0,-3 4 0 1,-1-4 0 11,4-1 0-11,-4 1 0 1,8 0 0-2,-4-3 0 11,-3-1 0-10,7-3 0 0,-4 4 0 1,4-1 0 11,0-3 0-12,0 4 0-1,0-1 0 0,4 4 0 16,-4 0 0-16,4 7 0 0,-1-1 0 0,1 5 0 16,0-5 0-15,4 1 0-1,-4-4 0 0,7 4 0 14,-3-4 0-12,4 4 0-2,-1-3 0 0,1 2 0 13,3-2 0-10,4-1 0-3,1 0 0 0,3 1 0 15,0-1 10-15,8-3 9 1,0 0 1-1,0 0 1 7,0-4-9-5,-4-3-3-2,-4-3 0 0,0-1 0 14,0-3 20-13,-3-3 4-1,-1 0 1 0,0 0 0 13,4-1-34-10,-3-6-19-2,-1 3 3 1,0-3 0 7,1-3 16-7,-5 3 9-2,4 0-1 0,-3-4 0 15,3-3-8-15,0 3 12 1,1-3-12-1,-1 4 12 14,0-4-12-14,1 0 0 0,3 0 0 1,-8 0 8 15,5 0-8-15,-5-4 10-1,0 4-10 0,-3 0 10 13,3 0-10-12,-3 0-14 1,0-3 3-2,-1 3 1 18,-3-3-142-18,4 3-28 0,-1-4-5 0</inkml:trace>
    </iact:actionData>
  </iact:action>
  <iact:action type="add" startTime="41455">
    <iact:property name="dataType"/>
    <iact:actionData xml:id="d7">
      <inkml:trace xmlns:inkml="http://www.w3.org/2003/InkML" xml:id="stk7" contextRef="#ctx0" brushRef="#br0">29093 16365 790 0,'8'4'16'1,"0"-4"4"3,3 3-20-3,1-3 0-1,-1-3 0 0,1 3 0 18,3-4 82-18,-3-3 12 0,3 4 2 0,1-4 1 10,-1 0-25-10,1 0-4 0,-1 0-2 0,1-3 0 15,-1 3-23-15,1-3-5 0,-1 0-1 0,1-1 0 19,-1 1-3-19,0 0-1 0,1-4 0 0,-1 4 0 13,1-4 3-13,-1-3 0 0,4 0 0 1,-3-1 0 12,-1-2 2-12,1-1 1 0,3-3 0 1,-3 0 0 13,-1 0-12-14,0-3-3-1,1-1 0 0,-1 1 0 14,1-1 4-13,-1 1 0 0,-3-1 0-1,-1 1 0 16,1 3-4-14,0-4-1-2,-1 4 0 0,1 0 0 13,-5 0-6-9,1 0-1-4,0 0 0 0,0 0 0 14,-4 0 2-14,-1 0 0 2,1 4 0-2,0-4 0 10,-4 3-7-9,0 0-2-1,0 1 0 0,0-4 0 11,0 0 10-10,-4 0 1-1,0 0 1 0,4-4 0 14,-7 1-12-12,3-4-9-2,0 0 12 0,-4 0-12 11,4 4 0-7,-7-4 0-4,3 3 0 0,0 1 0 12,1 3 0-11,-1 0 10 0,0 0-2-1,-3 0 0 13,3 7-8-10,0 3 0-3,-3 0 0 0,3 0 0 11,-4 1 8-10,4-1-8 0,-3-3 0-1,3 7 8 17,-3-4-8-17,-1 3 8 0,4 5-8 0,-3-8 8 17,-1 4-8-15,-3-4 0-2,3 0 0 0,-3 0 0 13,-1 1 0-11,1-1 0-2,-1 0 0 0,1-3 0 8,3 3 0-4,-3 1 0-3,-1 2 0-1,1-2 0 13,0-1 18-13,-5 0-2 0,5 4 0 0,-5-4 0 10,5 4-16-5,-4 3 0-5,3 0 0 0,-3 0 0 13,0 0 0-11,-1 0 0-2,1 1 0 1,4-1 0 12,-5 3 0-12,1 1 0 1,0-1 0-2,-1 1 0 12,1 0 0-12,0-1 0 0,-1 1 0 0,1-1 0 17,4 1 0-17,-1 3-19 0,1 0 4 0,-5 0 1 13,5-4 14-12,0 4 0 0,-1-3 0 0,5 3-9 14,-5 0 20-14,1 0 4 1,3 0 1-2,-3 3 0 14,3-3-16-12,-3 4 0-2,-1-1 0 0,1-3 0 10,-1 4 0-9,1-1 0-1,-1-3 0 1,1 4 0 10,-1 2 0-11,1 1 0 1,0 0 0 0,-1 3 0 8,1-6-21-3,-5 3 2-6,5 0 1 0,-1 3 0 13,5-3 18-12,-5 7-8-1,1-4 8 0,3 0 0 13,-3 4-12-13,3-4 12 0,5 4-12 1,-5 0 12 14,0-1 0-15,1 1-8 0,3 3 8 0,-3-3 0 15,-1 3-9-14,4-3 9 0,-3 0-13-1,3-1 5 12,0 4 8-11,1 1 0-1,-1-1 0 3,-4 3 0 9,8 1 0-9,-3 0 0-2,-1 3 0-1,0 0 0 16,0 0 0-16,1 0-12 0,-1 3 12 0,0-3-12 9,4 4 12-7,-3-1 0-2,3-3 0 0,0 4-8 11,0-1 8-9,0 0 0-1,0 1 0-1,1-1 0 15,-1-3 0-15,4 4 0 0,-4-1 0 0,4 1 0 12,4-4 0-11,-4 3 0 0,4-3 0 1,-1 0 0 11,-3 4 0-13,8-4-12 1,-4 3 12 1,4-3-12 11,-4 4 12-13,3-1 0 0,1 1 0 0,0-1 0 16,-1 1 0-16,1-1 0 0,0-3 0 0,0 4 0 14,3-4 0-13,1 0 0-1,-1 0 0 0,1-4 0 17,0 4 0-15,-1-3 0-2,1 3 0 0,3-4 0 11,-3 1 0-7,3 0 11-4,1-1-3 0,-1-3 0 10,1 4-8-9,-1-4 0-1,0 0 0 0,1 1 0 15,-5-1 0-15,5-4 8 0,-1 5-8 0,-3-5 8 12,0 1-8-11,3 0 0 0,-3-1 0 0,-1-2 0 10,5-1 8-6,-5 0 0-5,5 4 0 0,-5-7 0 10,5 3-8-7,-5-3 0-3,1 0 0 1,-1 0 0 9,1 0 28-6,-4 0 3-4,3-4 1 0,1 4 0 14,-1-4-32-12,-3 4 0-1,4-3 0 0,-1-1 0 13,-3 4 0-14,0-4 0 1,3 4 0-1,1-3 0 15,-4-1 12-15,-1 1-3 1,5-1-1 0,-4 0 0 9,3 1-8-4,1-1 8-6,-1 1-8 0,1-1 8 10,0-3-8-8,-1 0 0-2,-3 4 0 0,7-4 0 9,-3-4 8-7,-4 4 0-2,3 0 0 1,1-3 0 14,-1 3-8-15,1-4 0 0,0 1 0 0,-1-1 0 13,1 1 0-11,-4 0 0-1,-1-1 0-1,5-3 0 13,-4 4 8-12,-1-1 0 0,1 1 0-1,-4-4 0 14,4 4-8-14,-1-1 0 0,1 1 0 0,0-1 0 20,-1 1-20-17,1-1-7-3,0 1-1 0,4 0 0 10,-5-1-121-9,5-3-25-1,-1 4-5 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0-04-27T23:26:07.311"/>
    </inkml:context>
    <inkml:brush xml:id="br0">
      <inkml:brushProperty name="width" value="0.05292" units="cm"/>
      <inkml:brushProperty name="height" value="0.05292" units="cm"/>
      <inkml:brushProperty name="color" value="#FF0000"/>
    </inkml:brush>
  </inkml:definitions>
  <iact:action type="add" startTime="32870">
    <iact:property name="dataType"/>
    <iact:actionData xml:id="d0">
      <inkml:trace xmlns:inkml="http://www.w3.org/2003/InkML" xml:id="stk0" contextRef="#ctx0" brushRef="#br0">10234 9301 1587 0,'7'31'35'7,"1"-17"7"-7,0 0 2 0,3 6 0 0,5 1-35 0,-1 6-9 1,5 1 0-1,3-1 0 4,0 1 24-3,8 2 4 6,4-2 0-7,-1-1 0 6,5-3 8-6,4 0 3 10,7-3 0-10,0 0 0 5,0-1-8-5,4 1-2 11,0-4 0-11,4 4 0 6,0-4 3-6,0 0 1 6,4 3 0-3,0-2 0 3,-5 2-13-6,5 1-2 7,0-1-1-6,-4 1 0 6,4-4-2-6,3 4-1 5,-3-1 0-6,4 1 0 9,-1 3 10-9,1-7 1 5,0 4 1-4,-1-1 0 10,5 4-16-8,-1 0-10-3,5-3 12 0,-1 3-12 14,1-3 17-13,-1-1-3 0,-4 1-1-1,5-1 0 9,-1-2-5-9,1-1 0 6,-1 0-8-5,4-3 12 6,-4-4 4-7,5 4 0 7,-5-8 0-7,-3 1 0 7,3 0 3-7,-4-3 1 10,-3-4 0-10,4 0 0 5,-1-4 5-5,1-3 2 11,-1 0 0-11,-3-3 0 5,-4 0 9-5,3-4 3 7,-3-3 0-7,0 0 0 7,-4-4-25-7,3-3-5 7,-6 0-1-7,-1 0 0 9,-4-3 4-8,0-1 0 4,-4-6 0-5,1 3 0 9,-5 0-12-7,1-3 10 1,-1-1-10-2,-3-2 10 10,-1-1-10-11,1-3 10 4,0 3-10-4,-5-3 10 13,1 0 0-11,0-4 0-1,-4 4 0-1,0 0 0 9,-1-4-2-9,1 4-8 6,-4-4 12-6,0 4-4 8,0-7-8-8,-3 0 0 7,3 3 0-7,-8-3 0 7,0 4-15-7,1-4 2 11,-1 3 0-11,-4 0 0 5,-3 1 13-5,3-1 0 11,-3 0 0-11,0 4 0 3,-5 0 0-2,1 0 0 6,0-4 0-7,-1 4 0 7,1 0 0-7,0 3 0 8,-4-3 0-8,0 0 0 8,-1 3 0-8,1-3 0 5,0 0 0-3,0-1 0 7,0 1 0-9,-4 0 0 5,4 0 8-5,-4 0-8 11,0-1 0-11,0 5 0 4,-4-4 0-3,0-4 0 11,0 4 0-11,-4-4 0 1,5 0-13-1,-5 1 5 11,0 3 8-11,-3-4-10 0,-1 0 10 0,0 1-10 6,-3-1 10-6,0 1 0 5,-5-4 0-5,1 6 0 6,0 1 0-7,-5-3-12 8,1 6 12-8,-4-3-12 6,-4-1 12-6,0 1-8 12,1 0 8-12,-5 0-8 3,0 3 8-2,-4 0-12 6,1 1 12-7,-5-1-12 8,1 3 12-8,-4-2-8 6,-1 2 8-6,-3 1-8 9,4 7 8-9,-5-4 0 6,-3 0 0-6,4-4 0 10,-4 5 0-10,0-1 0 4,-4 3 0-4,0 1 11 12,0 3-11-12,0-4-11 4,0 8 3-4,-3-4 0 12,-1 3 8-11,-4 4 0 1,4 3 0-1,1 0 0 12,-5 1 0-11,0 2 0-1,1 5 0-1,-9 2 0 7,-3 1-10-5,0 3 0 3,0 3 0-4,-4 1 0 6,-4 2 10-7,0 1 0 9,0 4-9-9,-4 6 9 5,4 0 0-5,-4 0 16 12,4 4-2-11,0 3-1 2,-4-4-13-3,4 11-16 7,4 0 3-7,0 3 1 7,-4 1 12-7,0 6 0 7,0-3 0-7,-3 3-9 9,3 0 18-8,-4 0 4 4,4 4 1-5,4-4 0 11,0 7-14-10,4-3 0 2,3-4 0-3,1 4 0 11,3-1 0-10,5 4 0 2,-1 4 0-2,8-4 0 11,0 0 0-11,4-4 0 0,4 1 0 0,0-4 0 20,-1 4-41-20,9-4-11 0,-4 4-3 1,3-8 0 11,1 1-133-13,-1-3-26 0,1-1-6 0,3-3-679 4</inkml:trace>
    </iact:actionData>
  </iact:action>
  <iact:action type="add" startTime="34790">
    <iact:property name="dataType"/>
    <iact:actionData xml:id="d1">
      <inkml:trace xmlns:inkml="http://www.w3.org/2003/InkML" xml:id="stk1" contextRef="#ctx0" brushRef="#br0">15281 8570 1033 0,'0'0'22'1,"0"0"5"-1,0 0 1 0,0 0 2 0,0 0-30 1,0 0 0 3,0 0 0-4,0 0 0 10,0 0 36-9,0 0 2 2,0 0 0-3,0 0 0 12,4-3-18-12,-4 3-3 3,0 0-1-3,0 0 0 8,7-4 18-8,-7 4 3 8,0 0 1-8,0 0 0 7,4-3-8-7,-4 3-2 9,4-4 0-9,-4 4 0 7,8-3-1-7,-4-1-1 9,3 1 0-8,-3 0 0 5,4-1-10-6,-4 4-1 11,-4 0-1-11,7-3 0 3,-3 3 6-3,4-4 2 6,0 4 0-6,-8 0 0 10,4-3 6-10,3 3 2 5,-3-4 0-4,4 1 0 9,-4 0-12-10,4 3-2 4,-5-4-1-2,5 1 0 7,-4 3 7-9,4 0 2 8,-4 0 0-8,3 0 0 12,1 0-3-12,0 0 0 0,-1-4 0 0,1 4 0 14,4 0-4-12,-5 0-1-2,1-3 0 0,4 3 0 9,-1 0 0-7,1 0 0 2,3 0 0-3,-3 0 0 6,0 0-6-7,3-4-2 8,0 4 0-7,-3 0 0 5,4 0 0-6,-1 0 0 10,0 4 0-10,1-4 0 5,-1-4 10-4,1 4 2 9,3 0 0-10,-4 0 0 4,5 0-20-4,-5 0 0 7,5 0 0-7,-1 0 0 8,0 0 14-8,0 0 2 6,-3 0 1-6,7 0 0 9,-4 0 1-8,5 0 0 5,-1 0 0-5,0 0 0 7,4 0-10-8,-4 0-8 6,0 0 12-5,0 0-12 11,4 0 0-11,-3 0 0-1,-1 4 0 1,0-4 0 12,0 0 0-12,0 0 0 1,0 0 0-2,-3 0 0 8,3 0 0-8,-4 0 0 6,4 0-13-5,1 0 5 5,-1 0 32-4,0 0 6 5,0 0 2-6,0 0 0 5,0 0-32-6,1 0 0 9,3 0 0-9,-4 3 0 6,4 1 0-6,0-1 0 11,0-3 0-7,4 4 0-4,-4-4 0 0,0 3 0 8,0 0 0-8,4 1 0 7,0-1 0-6,-4-3 0 4,0 4 0-3,4-1 0 6,0 1-10-8,-4-1 10 4,3 0-8-3,1 4 8 9,-4-3 0-10,4-1 0 5,0 4 12-4,0-4-4 10,0 4-8-11,0 0 0 4,0-3 0-4,0 3 0 13,-1-1 0-12,1-2 0-1,4 3 0 0,-4 0 0 11,0 3 0-11,0-3 0 5,0 0 0-5,0-1 0 8,-1 1 0-8,1 0-8 8,4 3 0-7,-4-3 0 5,0 0 8-5,0 0 11 7,0 0-3-7,3 0 0 4,1 0-8-3,-4 0 0 8,4 3 0-10,0-3 0 4,-1 3 0-4,1 0 0 8,0 4 0-6,0-4 0 3,3 1 0-4,-3-1 0 5,0 0 0-4,-1 0 0 5,5 1 0-6,-4-1 0 4,0-3 0-3,-1 3 0 5,1 1 0-6,0-1 0 4,0 0 0-4,-1 0 0 8,1-3 0-6,-4 0 0-3,0 0 0 0,0 0 0 15,0 0 0-15,0 3 0 0,-1 0 0 1,1-3 0 10,0 0 0-11,0 3 0 6,0-3 0-5,0 4 0 5,0-1 0-4,0 0 0 4,0-3 0-5,0 3 0 5,-1 4 0-4,5-7 0 5,-4 3 0-6,0-3 0 5,0 0 0-4,4 3 0 6,-5-3 0-4,1 3 0-4,0-3 0 0,0 4 0 8,0-5 0-7,-4 5 0 6,4-1 0-6,-4 0 0 6,4-3 0-5,-4 3 0 4,0 1 0-1,0-4 0-5,0 3-10 0,0-3 10 9,0 0 0-8,0 3 0 6,-4-3 0-6,4 0 0 6,0 3 0-3,0 0 15-4,0 1-2 0,0-5 0 15,0 5-13-14,0-1 0 1,1 0-12-2,-5 1 12 6,4-5 0-4,0 5 0 5,0-4 8-6,0 3-8 6,-4 0 8-5,4 1-8 5,0-1 0-3,0 0 9-4,0 0-9 0,0-3 0 10,0 4 9-9,0-1-9 6,0 0 0-6,0-3 9 9,0 3-9-9,0-3 0 0,0 4 9-1,0-1-9 7,0 0 0-5,0-3 9 5,-3 3-9-6,3 1 8 6,0-5-8-5,-4 1 8 4,4 4-8-2,0-5 8-4,0 5-8 0,-4-1 8 9,4 0-8-8,0-3 12 6,0 0-12-5,0 3 12 5,0 4-12-4,0 0 0-3,0-4 0 0,4 0 0 15,0 4 0-13,0-4 0-2,0 4 0 0,0 0 8 8,0 0-8-8,3 3 0 7,1-3 0-6,-4-1 0 6,4 1 0-5,0 0 0 5,-1 3 0-6,-3-3 0 6,4 3 0-5,0 3 0 7,-1-2 0-6,1-1 0-3,0 0 0 0,0-3 12 9,-1 3-12-8,1 3 12 6,0-2-12-5,0 2 0-1,3-3 0-1,1 0 0 8,-4 4-13-7,3-4 5 7,-3 4 8-7,0-1-13 7,0 1 13-4,3-4 16-4,-3 7-3 0,0-7-1 9,3 4-12-8,-3 3 0 6,4-3-9-5,-5-1 9 7,1 1 0-7,0-1 0-2,0 1 0 0,-1-4 0 13,1 4 12-12,0-1-2 4,0 1 0-5,-1-1 0 11,5 1-10-8,-4-4 0-3,0 4 0 0,-1-1 0 9,1 1 0-4,0 0 0-5,0-1 0 0,3 4 0 6,-3 0 8-5,4 4 4 7,-1-4 0-7,1 3 0 6,-1-3-12-6,1 4-17 7,4-4 4-4,-5 3 1-4,1 1 12 0,3-1 0 7,-3-3 0-6,-1 4 0 6,1-4 8-5,0 3 4 6,-1-3 0-7,1 0 1 6,-4 0-13-3,-1 0-18-4,1 0 4 0,0 0 1 9,-4-3 13-8,4-1 0 7,-1 1 0-6,-3 0 0 6,4-4 0-6,-4 3 0-2,4 1 12 0,-4 0-12 12,-1-1 0-11,1 1 0 2,0-1 0-2,4 1 0 14,-4 0 11-15,0-4-11 0,0 3 10 0,3 1-10 9,-3 3 0-4,0-4-8-5,4 5-1 0,-4-5 0 8,0 1 9-6,0 3 16 10,-1-7-4-10,1 3-1-2,-4 5-11 0,0-5 0 12,0 1 0-9,-3-1-11-3,3 1 11 0,-4-1 0 13,0 1-9-11,0-4 9-2,4 7 0 0,-4-7 0 11,1 4 0-7,-1 0 0-4,0-1 0 0,4 1 8 10,0 3-8 0,0 0 12-9,0 0-12-1,0-4 0 0,0 5 0 0,4-1 0 12,0-4 0-8,-4 4 0-3,4 0 0-1,0 0 0 12,-4 0 0-8,4 0 0-4,-1 0-9 0,-2 0 9 12,2 0 0-11,-3 0 0-1,0-3 0 0,0 3 0 12,1-3 0-8,-5 3 0-4,4 0 0 0,-4 0 0 10,4 0 0-4,-4 0 0-6,4 0 0 0,-4 0 9 10,4 7-9-8,-4-4 0 3,5 1 0-4,-5 2 0 3,4 1 0 2,-4 0 0-5,4 0 0-1,4 0 0 9,-4-3 0-5,0-1 0-4,4 0-12 0,-4 4 12 10,-4-7 0-5,0 0 0-5,4 0 0 0,-4-3 12 10,1 6-12-6,-1-6 0-3,0-4 0-1,0 4 0 11,-4-1 8-7,4-2 0-4,1 2 0 0,-5-3 0 13,4 4-8-9,0-4 0-4,0 0 0 0,5 4 0 13,-5-1 0-9,0 4 0-4,4-3 0 0,-4 3 0 12,0 0 0-11,4-3 0-1,-4 3 0 1,1 0 0 10,-1 0 0-7,0 0 0-3,0-4 0-1,0 1 0 10,-3 0 0-2,-1-1 0-6,0 1 0-2,0-4 0 0,1 4 0 0,-5-4 0 12,5-7 0-8,-5 4 0-4,4-1 0 0,-7-2 0 13,3 2 0-11,-3-2 0-2,-1-1 0 0,1-3 0 14,0 0 0-12,-1 0 0-2,-3 0 0 0,4-1 0 5,-5 1 0-5,1 0 0 15,-4 0 0-13,4-4 0-2,-5 4 0 0,5-3 0 12,-4 3 0-9,0-1 0-3,0-2 0 0,-4-4 0 12,4 3 0-11,3 1 0-1,-3-1 0 0,0 4 0 14,0-4 0-12,0 4 0-2,-4-3 0 0,4-1 0 13,0 4 0-11,-1 0 0-1,-3-4 0-1,4 1 0 11,0 3 0-5,-4 0 0-5,4-1 0 0,-4-2 0 0,0-4 0 0,4 7 0 10,0 0 0-7,-4-1-11-4,4-2 11 0,-1 3 0 15,1 0 8-13,0-4-8-2,4 7 0 0,-4-3 0 5,3 0 0-5,-3-4 0 8,0 1 0-6,4-1-8 11,-4 1 0-12,0 3 0 12,-1 0-20-6,1-1-3-7,4 1-1 0,-8-3 0 0,0-4 23 0,0 0 9 0,0 0-8 1,0 0 8 19,0 0-28-20,0 0 0 2,0 0 0-2,0 0 0 13,0 0-39-10,0-11-8-3,0-2-1 0,-4 2-1 13,0 1-91-12,-3 0-19-1,3-1-3 1,0-2-602 1</inkml:trace>
    </iact:actionData>
  </iact:action>
  <iact:action type="add" startTime="36968">
    <iact:property name="dataType"/>
    <iact:actionData xml:id="d2">
      <inkml:trace xmlns:inkml="http://www.w3.org/2003/InkML" xml:id="stk2" contextRef="#ctx0" brushRef="#br0">26382 13242 946 0,'0'0'20'2,"0"0"5"-2,0 0 1 0,0 0 2 2,0 0-28-2,4 0 0 0,0 0 0 0,-4 0 0 8,0 0 50-8,0 0 5 9,4 3 1-9,-4-3 0 7,0 0-29-7,0 0-6 10,8-3-1-10,-8 3 0 4,4 3 10-4,-4-3 2 7,7 0 0-7,-7 0 0 10,4 3-12-10,-4-3-1 6,4 4-1-6,4-1 0 9,-4 4 22-8,0 0 5 3,-1 0 1-2,1 0 0 6,4 7-11-7,0-4-3 3,-1 4 0-4,-3-1 0 13,8 4 10-13,-1 1 2 3,-3 2 0 0,4 1 0 11,-1 3-10-12,1 0-2-2,3 0 0 1,1 0 0 7,-5 0 0-4,5 0 0-4,-1 7 0 0,1-7 0 8,-1 3-5-6,1 1-2 6,-1-1 0-3,1 1 0-5,-1-1 2 0,0-3 0 11,-3 4 0-7,3-1 0-4,1 1-35 0,-5-4-8 16,5 0 0-16,-4-4-1 0,-1 4 26 0,1 0 6 9,3 4 1-5,-7-8 0-4,0 1-16 0,3-4 0 8,-3 0 0-6,0-3 0 5,-1 0 0-2,-3-1 0-5,4 1 0 0,-4-7 0 11,0 0 18-11,3 0 1 6,-3 3 0-4,-4-7 0 7,0-3-2-7,0 0 0-2,4 7 0 0,-4-3 0 17,0-4 9-15,0 0 2-2,0 0 0 0,0 0 0 6,0 0-17-4,-8-4-3 3,-3 1-8-4,-1-7 12 5,-3-1-12-4,-1-2 0 5,1-5 0-6,-4 1 0 5,-5-3 0-4,5-1 8 6,-8 0-8-4,4 1 0-4,-4-1 11 0,-4-3-11 15,4 7 12-15,0-7-12 0,-4 7 16 0,-4-4-4 7,4 1-1-5,0 3 0 6,-3-4-11-4,3 4 10-4,-4 0-10 0,4-1 10 11,0-2 2-7,0 3 1-4,4 3 0 1,0-3 0 9,0 3-13-6,0 0 0-4,4 1 0 0,0-5 0 16,0 8 0-15,3-4 0-1,1 1 0 0,4-1-10 16,-1 4 10-16,1-1 0 0,-1 1 0 0,5 0 0 8,3 3 0-3,0 0 0-5,4 4 0 0,4 3 0 20,-3-7-31-19,3 7-4-1,0 0-1 3,0 0 0 8,0 0-46-9,7 7-10-2,1 3-1 0,4 0-925 6</inkml:trace>
    </iact:actionData>
  </iact:action>
  <iact:action type="add" startTime="39882">
    <iact:property name="dataType"/>
    <iact:actionData xml:id="d3">
      <inkml:trace xmlns:inkml="http://www.w3.org/2003/InkML" xml:id="stk3" contextRef="#ctx0" brushRef="#br0">27240 15854 1580 0,'0'0'35'3,"4"7"7"-3,-1-1 2 0,1 1 0 0,4 0-36 0,-4 0-8 1,4-4 0-1,3 4 0 8,-3-3 48-8,3-1 8 6,1-3 2-5,4 0 0 5,-1 0-29-5,0 0-5 5,1-3-2-5,-5-1 0 7,5 1 1-8,-1-4 0 6,5-3 0-6,-5-1 0 12,4 1 5-12,-3-4 0 3,-1 4 1-3,5-4 0 12,-1 1-18-12,-4 2-11 3,5-2 12-2,-5-1-12 8,4 0 28-9,-3 4-2 7,3-4 0-7,-3 4 0 10,-1-4 2-10,1 4 1 7,-1-1 0-7,0 1 0 5,1 0-20-5,-5 3-9 10,5 0 8-10,-5 0-8 6,1 0 13-5,0 4-2 9,-1 0-1-9,1 3 0 3,-1 0-2-3,1 0 0 10,0 3 0-9,-1 0 0-2,1 4 1 0,-1 0 0 8,1 3 0-8,-1 4 0 7,-3-4-9-6,4 4 12 4,3 3-12-5,-3-3 12 10,-1 0-3-10,1 0 0 5,-4-1 0-4,-1-2 0 9,5 2-1-9,0-2 0 2,-5-5 0-3,1 5 0 13,0-1 8-13,3-3 0 3,-3-4 1-3,0 1 0 12,-4-1-7-12,3-3-2 2,1 0 0-2,0-3 0 8,0 3 1-8,-1-4 0 9,1-2 0-9,-4-1 0 6,4 0 0-6,-1-4 0 10,1 5 0-9,0-1 0 4,-1 3-9-5,1-3 0 11,-4 4 0-11,4-4 0 5,-4 4 0-5,3-1 8 8,1 1-8-6,0 3 0 4,0-4 21-5,3 4-1 7,-3 4 0-7,3-1 0 2,1 1-20 1,0-1-13-1,3 4 1-3,-3-4 1 11,3 4 11-11,-3 0 16 7,-1 0-4-5,5 0-1 6,-1 7-11-6,1-7 0-2,-5 3 9 0,5-3-9 15,-1 0 0-15,0-1 0 1,5 5 0-1,-1-8 0 15,0 4 11-13,1-4-3-2,-1-3 0 0,0 0 0 7,5 0-8-5,-5 0 0 4,0-3 0-5,4-4 8 6,-3 4 6-5,-1-8 1 5,4 5 0-3,0-5 0-4,0 1-5 0,-3-4-1 10,7 0 0-8,-4 1 0 2,0 2-9-4,4-2 0 13,-4-1 0-12,0 4 8 1,-3-1-8-2,3 5 0 9,0 2 0-5,-4 1 0-4,5-1 0 1,-5 1 0 4,0 6 0-3,1 1 0 6,-1 3 0-6,-4-4 0 4,1 4 0-4,-1 0 0 9,-3 0 0-9,3-1 0-2,-3 1 0 0,3 0 8 10,-3 0-8-6,-1 0 12-4,1 0-12 0,0-4 12 12,3 4-4-9,-3-4-8-3,3-3 12 0,-3 4-4 8,3-4 1-6,1 0 0 5,-5-4 0-6,8 4 0 7,-3-3-1-7,3 3 0 10,-3-3 0-9,3-4 0-2,-4 3-8 0,5 1 0 9,-5-1 0-5,1 1 0-4,-1 0 8 0,0 3-8 11,1 3 0-7,-5-3 8-4,1 3-8 0,0 4-11 9,-1-3 3-7,1 3 0 7,-4-1 8-6,3-2 11-3,1 3-3 0,-5 0 0 9,1-4-8-5,4 1-11-4,-5-4 3 0,1 0 0 16,4-4-1-16,-8 1 0 0,3-4 0 0,-3-4 0 22,0-2-170-22,-4-8-33 1,-4-30-8 5,-4 6 0-2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0-04-27T23:11:15.169"/>
    </inkml:context>
    <inkml:brush xml:id="br0">
      <inkml:brushProperty name="width" value="0.05292" units="cm"/>
      <inkml:brushProperty name="height" value="0.05292" units="cm"/>
      <inkml:brushProperty name="color" value="#FF0000"/>
    </inkml:brush>
  </inkml:definitions>
  <iact:action type="add" startTime="31939">
    <iact:property name="dataType"/>
    <iact:actionData xml:id="d0">
      <inkml:trace xmlns:inkml="http://www.w3.org/2003/InkML" xml:id="stk0" contextRef="#ctx0" brushRef="#br0">18841 3233 687 0,'-12'20'15'21,"9"-9"3"-21,-5 2 1 0,4 1 1 0,-4 7-20 0,4-1 0 0,1 4 0 1,-1 4 0-1,0 3 71 0,4 3 10 0,0 4 3 0,0 3 0 8,0-3 9-8,4-1 3 6,0-2 0-6,-1-1 0 16,5-3-26-15,0-4-5-1,3-3-1 0,1 4 0 8,3-4-15-8,1-4-3 17,-1 4-1-17,8-3 0 0,1 0 15 1,3-1 4 10,0-3 0-8,0-3 0-3,-4 3-52 0,0 0-12 9,0-6 0-2,-3-1 0-7,-1 0 54 0,-4-3 8 9,5 0 2-4,-5-7 0-5,1 4 0 0,-1-8 0 8,0 1 0-6,5-8 0 10,-5 4 0-10,4-6 0-2,1 2 0 0,3-6 0 6,0 0 0-4,4-3 0 5,0-4 0-7,4-1 0 13,0 1-64-12,0 0-12-1,-4-3-2 1,0 0-1 12,-8-1 15-12,1-3 0-1,-5-3 0 1,0-4 0 9,-3 4 29-8,0-1 3-1,-5 1 0-1,5 0 0 7,-8 6-20-4,3 1-3 5,-3-1-1-4,4 1 0-4,-4 6-8 0,-4-3 8 11,0 4-8-11,4-4 8 6,-4 3 0-3,0-3 0 9,0 0 0-12,0-3 0 0,-4-4-8 0,4 3 8 9,-4-6-8-4,0 6 8-5,0-2-8 0,0 2 0 10,1 8 0-4,-5-5 0-6,0 1 8 0,0 4 0 13,1 3 0-5,-5 0 0-8,4 3-8 0,-3 0 0 0,-5 4 0 0,1-1 0 11,-8 1 0-6,3 3 0-5,-3 0 0 0,-4 1 0 17,4-1 0-17,0 0 0 0,-4 3 0 0,4 1 0 12,0 3 0-10,-1 0 0-2,1 3 0 0,0 1 0 9,4 6 0-3,-4 0 0-6,-1 1 0 0,1 2 0 8,0 5 0-5,-8 2 0 9,0 1 0-10,-7 6 0-2,3 4 0 0,-4 4 0 13,5 2 0-8,-5 4 0-5,8-6 0 0,0 3 0 0,4-4 0 0,4 0 0 8,-4 1 0-7,8-1 0 9,-5 0 0-5,5 4 0-5,0-4 0 0,0 1 0 10,3 2 0-4,-3-2 0-6,3-1 0 0,1 0 0 6,3-6 0-5,-3-1 0 20,3-3-24-21,1 0-6 0,3-7-2 0,0 4 0 13,4 0-153-12,4-4-31 7,8 0-7-7,-4 0-1 0</inkml:trace>
    </iact:actionData>
  </iact:action>
  <iact:action type="add" startTime="33651">
    <iact:property name="dataType"/>
    <iact:actionData xml:id="d1">
      <inkml:trace xmlns:inkml="http://www.w3.org/2003/InkML" xml:id="stk1" contextRef="#ctx0" brushRef="#br0">27147 3346 787 0,'-12'14'22'2,"9"-8"6"-2,-9 8-28 0,4-3 0 4,1 2 0-4,-5 1 0 8,4 3 54-8,1 4 6 8,-5 3 0-8,4 0 1 7,4 7-11-7,-3-4-2 10,-1 7-1-10,4-3 0 6,4 4 11-6,0-1 2 11,4 4 1-5,0-14 0-6,4 0 2 0,-1 3 0 5,5 1 0-5,-1-1 0 11,9 4-25-11,-1 0-5 10,0 3-1-10,12 11 0 11,-8-11 23-11,4-3 4 2,0-7 1-2,4 0 0 10,-4-7 0-7,4-3 0-3,-4-4 0 0,4 1 0 16,0-8 13-16,4-3 3 0,0 0 1 0,-1-7 0 16,1-3-22-16,4-7-5 0,-1-7-1 0,1-11 0 8,0 1-7-3,-5 0-2-5,5-4 0 0,-4-3 0 8,3 0-12-5,-7 3-4 11,4-3 0-11,-8 0 0-3,0-4-3 0,0-3-1 12,-8-4 0-10,1 1 0-2,-5 3 3 0,-3 3 0 9,-1 1 0-6,-3 6 0-3,-4 0-3 0,-4 4-1 8,0-1 0-5,-8 5 0 0,0-8-4-2,1 3-1 5,-5-6 0-5,-3 3 0 8,-1 4-3-4,-3 3-1-5,3 0 0 0,-7 7 0 11,0-3 0-6,-4 6 0-5,-4-3 0 0,4 7 0 12,-8 3-10-8,4 1 0-4,-3-1 0 1,-1 4 0 9,-4 3 12-5,5 3-2-5,-1 1-1 0,-4 3 0 8,1 0-9-3,-1 3 0-5,0 4 0 1,12 7 0 5,-4 3 0-4,1 7 0 6,-5-7 0-3,4 11 0-5,-4-4 0 0,0 3 0 16,5 4 0-16,-13 3 0 1,8 1 0-1,8-4-12 10,0 0 4-8,8-1 8 17,-4 1-40-16,7-3 0-3,5-4 0 0,-1 0 0 15,1 7-65-15,7 0-14 0,-4-4-2 0,4 4-1 11,4-7-106-5,4 3-20-5,0 22-5-1,4-22-1 0</inkml:trace>
    </iact:actionData>
  </iact:action>
  <iact:action type="add" startTime="36534">
    <iact:property name="dataType"/>
    <iact:actionData xml:id="d2">
      <inkml:trace xmlns:inkml="http://www.w3.org/2003/InkML" xml:id="stk2" contextRef="#ctx0" brushRef="#br0">20741 8573 874 0,'4'18'19'2,"0"-8"4"-2,-1 0 1 0,5 4 1 0,0-4-25 0,3 4 0 4,5 0 0-4,-1-4 0 8,5 0 82-8,7 1 11 9,0-5 3-9,4 1 0 6,-1-3 16-6,-2-1 3 11,-1-3 1-11,0 0 0 5,0-3-7-5,-4-1-1 15,0-3 0-13,0 1 0-2,0-5-16 0,0 4-3 7,4-6-1-7,1 2 0 8,-1-2-19-8,0-1-4 4,3-3-1-3,1 0 0 10,0-1-9-11,0-6-3 9,0 0 0-9,-4-3 0 12,-4-4-25-10,-3 0-6-2,-1 4-1 0,0-4 0 16,-3 3 16-16,-5 1 4 0,5-1 0 0,-9 4 0 18,5 4-16-18,-4-4-4 1,-1 3 0 0,-3-3 0-1,4 4 12 0,-8 2 3 8,4-2 0-7,0-1 0 8,-4-3-35-6,4 0 0 3,-4 0 0-1,0-3 0-4,-4-4 0-1,4 7 0 15,-4-4 0-15,0 1 0 0,4 3 13 1,-8 0-4 9,4-4-1-2,1 4 0-8,-5 4-8 1,0-4 0-1,4 3 0 0,-4 1 0 14,1-1 0-12,-5 4 0-2,4 3 0 0,-3-3 0 15,3 0 0-13,-3 3 0-2,-5 0 0 0,5 4 0 15,-5-4 0-12,1 4 8-3,-5 0-8 0,1-1 0 13,0 1 0-10,-1 0 0-3,1 3 0 0,0-3 0 17,0 3 0-11,-1-7 0-6,5 7 8 0,-5 0-8 0,5 0 0 0,0 4 0 0,-1-4 0 0,1 4 0 8,3-1 0-2,0 4 0-6,-3-3 0 0,3 3 0 8,-3 3 0-6,3 4 0 11,-3 0 0-12,0 0 0-1,-1 7 0 0,1-8 0 14,-5 1 0-12,1 4 0 3,-4-1 0-5,-4 4 0 0,4-1 0 0,-4 8 0 9,0 0 0-3,-8 13 0-6,4-3 0 0,0 0 0 9,4 3-8-3,-4 0 8-6,8 4 0 1,-4 0 0 8,4 0 0-4,3-1 0-5,1-2 0 0,0-1 0 17,3 0 0-16,1 1 0-1,0-1 0 0,3 0 0 8,0-6-11-3,5 3 3-4,-1-1 0-1,0 1 0 21,0 0-28-20,5-3-6-1,-1 3-1 0,0 0 0 14,4-1-78-14,0 1-16 0,0 0-3 0,0-7-1 14,0 7-82-9,0-3-16-5,4-1-3 0,-4 0-1 0</inkml:trace>
    </iact:actionData>
  </iact:action>
  <iact:action type="add" startTime="38081">
    <iact:property name="dataType"/>
    <iact:actionData xml:id="d3">
      <inkml:trace xmlns:inkml="http://www.w3.org/2003/InkML" xml:id="stk3" contextRef="#ctx0" brushRef="#br0">29097 8591 867 0,'0'0'19'2,"0"0"4"-1,0 0 1 0,0 0 0 0,0 0-24-1,0 0 0 1,0 0 0-1,0 0 0 7,8 3 68-7,-4 1 8 10,3 2 1-10,1-2 1 5,0-1-5-5,3 1-1 5,-3 3 0-4,4-1 0 9,3 1-6-10,-3-3-2 6,3 3 0-6,1-1 0 11,-1-2-7-10,1 3-1 1,-1-4-1 0,0 1 0 13,5 2 5-15,-1-2 0 0,0-4 1 0,1 3 0 16,-1-3-23-15,0 0-5 0,1 0-1-1,3-3 0 6,0 3 5-6,0 0 1 11,4-7 0-6,-4 0 0-5,4 4-2 0,-4-8 0 8,5 1 0-6,-1-4 0 6,-4-3-8-6,4 0-1 20,0 0-1-18,0-4 0-4,0-3-3 0,0 0-1 1,0 0 0-1,-4-3 0 0,4-1 1 1,-4 1 0 2,0-1 0-3,1-2 0 9,-1-1 4-9,-4 0 1 4,0 0 0-2,-3-3 0 7,-5-1-4-7,1 1-1 3,0 0 0-5,-9-4 0 14,5 3-7-12,-8-2-2-2,0-4 0 0,0 3 0 10,-4-3-5-5,-3 3-1-5,-1 0 0 0,0 4 0 13,0-1 0-10,-3 1-8-2,3 3 12-1,-3-3-4 6,3 3-8 0,-4 0 0-6,1 0 9 1,-1 0-9 6,0 4 0-4,1 3 9 8,3-4-9-9,-3 4 0-2,-1 0 9 0,0 4-9 11,-3 3 0-7,0-1 9-4,3-2-9 0,-4 3 8 9,-3 3-8-4,4 0 8-5,-5 4-8 0,5 0 0 8,-4 3 0-5,-1 0 8 7,1 3-8-7,0-2 0-3,-1-1 0 0,1 7 0 10,-4 0 0-7,0 3 0-3,3 1 0 0,-3 2 0 16,0-2 0-16,-4 3 0 0,4 3 0 0,-4 4 0 16,0 3 0-16,0 7 0 0,4 0-9 0,-4 3 9 16,4 4 0-16,-5 0-10 0,1 4 10 1,0 6-8 2,0-4 8-2,4 8 0 8,-4 0 0-9,4 3 0 8,0 3 0-5,0 1 0 4,0-4 0-5,-1 3-8 1,5-3 8-3,4 4 0 11,-5-1 0-7,5-6-8-4,3-4 8 0,1-3 0 12,3-4 0-5,0 1 0-7,4-1-11 0,-3 0 0 0,3-3 0 0,0 0 0 25,4-4-21-24,0 1-4 0,-4-1 0 1,4-6-1 14,4 3-26-16,0-3-5 1,-4 3 0-1,4-7-1 9,-1 0-119 0,5 0-23-9,-4-3-5 0</inkml:trace>
    </iact:actionData>
  </iact:action>
  <iact:action type="add" startTime="41489">
    <iact:property name="dataType"/>
    <iact:actionData xml:id="d4">
      <inkml:trace xmlns:inkml="http://www.w3.org/2003/InkML" xml:id="stk4" contextRef="#ctx0" brushRef="#br0">21502 12977 702 0,'0'0'15'2,"0"0"3"-2,7 4 1 0,-3-1 1 0,4 1-20 0,0-1 0 3,-1 0 0-2,5-3 0 10,-4 0 62-11,3 0 8 4,1 0 2-4,-1 0 0 6,1-3 4-6,0 0 0 8,-1 3 1-8,1-4 0 8,-1 1-9-8,1-1-1 9,3 1-1-9,-3-4 0 7,3 4-7-7,1-1-2 10,-1-3 0-10,5 4 0 6,-5-4-1-6,8 0-1 11,-4 0 0-11,5-6 0 4,3 2 4-4,-4-3 1 5,4-3 0-1,-4 0 0 1,-4-3-17-4,1-4-3 5,-5 0-1-4,1-1 0 6,-1 1-9-8,-3 4-2 5,-1-4 0-4,1 0 0 10,-1 0 10-11,-3 3 2 5,4-3 0-4,-5 0 0 10,1 0-24-10,0-3-4-1,-4 3 0 1,3-7-1 13,1 0 0-13,0-3 0 0,-4-1 0-1,3-3 0 7,-3 4-11-5,0 0 0 3,0 3 9-4,0 0-9 5,-4 4 0-6,4-1 8 10,-4 1-8-9,0-1 0 3,0 8 9-3,0-4-9 9,-4 0 12-9,0-1-12 2,0 1 13-2,0 0-4 10,4 0-1-11,-7-3 0 5,3-1-8-5,0 1 10 5,0 3-10-3,-4 0 10 4,4 0 8-5,-3 3 2 5,-1 4 0-6,4-3 0 9,-4 6-20-9,1 0 0 6,-5 0 0-6,4 1 0 10,-3 2 0-10,-1 1 0 5,1 0 0-5,-1-1 0 11,-7 1 0-7,-1 3 0-4,1 0 0 0,-4 1 0 14,-4 2 0-13,4 1 0 1,-4 3 0-2,3 0 0 7,1 0 0-7,4 3 0 8,-4 1 0-8,0-1-9 7,3 4 9-7,1 0 0 8,4 0 0-8,-5 3 0 7,5 0 0-7,-1 4 0 10,-3 0 0-10,4 3-8 4,-5 7 8-3,1 0 8 10,0 3-8-10,-8 8 11 2,-4-1-11-2,0 0 0 4,0-3 0-3,-4 4 0 5,8-1 0-6,0 0 0 4,0 1-12-5,4 2 12 9,0 1 0-9,7 7 0 6,1 3 0-6,0 3 12 10,3 1-12-10,0-4 0 7,5 0 0-7,-1 0 0 9,4 0 0-8,0 0 0 3,0-3 0-3,0 6 0 10,4 1 0-11,0-4 0 3,4 0 0-3,0-4 0 19,0-6-32-19,0 0 2 2,4-7 0-1,-1 0 0-1,1-1 30 1,4-6 16 7,-1 1-1-8,1-5-1 20,-1 1-165-19,1-8-33-1,3 1-6 0,1 0-795 3</inkml:trace>
    </iact:actionData>
  </iact:action>
  <iact:action type="add" startTime="43079">
    <iact:property name="dataType"/>
    <iact:actionData xml:id="d5">
      <inkml:trace xmlns:inkml="http://www.w3.org/2003/InkML" xml:id="stk5" contextRef="#ctx0" brushRef="#br0">29765 13135 1191 0,'0'0'26'8,"8"0"6"-8,0-3 0 0,3-1 2 0,5 1-34 0,-1-4 0 1,4 0 0-1,1-3 0 5,-1 0 74-5,8-1 8 6,0 1 2-6,-4-4 0 10,4-3-18-9,4 0-3 3,-4 0-1-4,4 0 0 9,-4-7 9-8,4 3 1 4,0 0 1-5,0-3 0 12,0 0-18-12,0 0-4 3,3 0-1-3,-3-3 0 13,0 3-2-10,0 0-1-3,0-4 0 1,0 1 0 13,-4 3-3-12,0-4-1-1,0 4 0-1,-4 4 0 6,0-8-23-6,-4 8-4 8,1-8 0-8,-1 4-1 7,0 0 8-7,-3-3 1 11,-1-4 1-11,1 3 0 5,-5-3 7-4,-3 1 0 9,0-5 1-10,-1 4 0 5,-3-3-23-4,0 3-10 4,0 0 8-3,-4 0-8 4,0-3 10-5,-4 3-10 4,0 0 12-3,-3 0-12 6,3 0 15-8,-8 4-4 4,1-4-1-4,-1 0 0 11,-3 4-10-11,3-1 8 4,-7 4-8-3,3-3 8 10,-3 6-8-8,3 1 8-3,-3-1-8 0,0 0 8 13,0 8-8-12,-5-4 0 0,5-1-12 0,-4 5 12 13,0 2 0-14,0-2 0 1,-1 6 0 0,-3-4 0 6,-4 5 0-6,4-1 0 6,-3 0 0-6,3 0 12 5,-4 4-12-6,4-1 0 9,-4 1 9-9,0 3-9 5,0 0 0-4,0 0 0 11,0 0 0-12,0 0 0 5,0 3 0-4,4 4-8 3,0-4 8-2,0 8 0 4,4-4 0-5,-4-1 0 6,4 1 0-7,0 4 0 7,0 2 0-6,3 1 0 4,1 3-8-4,-4 0 8 7,7 4 0-6,-3 3-10 3,0 0 10-5,3 0 0 11,1 7-9-11,-1 0 9 5,1 7 0-4,3-1-9 12,-3 5 9-13,7 2 0 0,-3 1 0 0,3 3 0 16,0 7 0-16,4 0 0 1,-3 3 0-1,3 0-8 7,4 4 8-7,0-3 0 7,-4 2 0-6,8-2 0 4,-4 6 0-4,7-7 0 9,-3 1 0-10,4-1 0 5,0-3 0-5,-1-4 0 12,1-3 0-10,0 0 0-2,3 1 0 0,-3-8 8 14,0-4-8-12,4 1 0-1,-1 0 0-1,-3-11 0 5,3 1 0-3,1-4 8 6,3 0-21-7,-3-3-4 3,0-8-1-3,3-2 0 24,1-5-193-24,-1-6-38 0</inkml:trace>
    </iact:actionData>
  </iact:action>
  <iact:action type="add" startTime="45887">
    <iact:property name="dataType"/>
    <iact:actionData xml:id="d6">
      <inkml:trace xmlns:inkml="http://www.w3.org/2003/InkML" xml:id="stk6" contextRef="#ctx0" brushRef="#br0">22598 17354 597 0,'0'0'16'2,"0"0"5"-2,0 0-21 0,0 0 0 5,0 0 0-5,0 0 0 8,0 0 107-8,0 0 17 7,0 0 3-7,0 0 1 8,0 0-72-8,0 0-13 8,0 0-3-7,0 0-1 4,4-4 20-5,4 1 4 10,0-1 1-10,-5 1 0 6,9-1-5-6,-4 1-1 11,-1 0 0-11,5-1 0 4,3-3-22-4,1 4-4 7,-1-4 0-6,1 0-1 6,3 0-7-7,4 0-2 8,0-3 0-8,1 0 0 9,-1 0 16-7,4-4 3 4,-4 0 1-6,-4 0 0 8,-3-3-34-7,-1 0-8 4,1 0 0-4,-5-4 0 8,1 4 46-8,-5 0 7 1,1-4 2-2,0 4 0 15,0 0-22-15,-4-4-4 0,-1 4-1 0,1 0 0 10,0 0-16-9,0 0-3 6,0-4-1-6,0 4 0 2,-4 0-8 1,4-4 0 2,-1 4 0-5,-3-3 0 5,4 2 0-6,-4-2 0 9,0-1 0-8,0-3 0 3,0 0 0-3,0 0 0 11,0 0 11-12,0-3-11 3,-4 6 11-2,4-3-11 4,0 3 12-3,-3 4-12 5,3-3 0-7,-4 2 0 7,4 1 0-7,-4 0 0 9,0 3 0-9,0 1 10 6,0 2-10-4,-3-2 8 5,3 2-8-6,-4-2 12 3,0 2-12-3,-3 1 12 10,-1 0-12-11,0-1 10 3,-7 1-10-3,4 0 10 13,-1 0-10-12,1-4 0 1,-1 0 0-2,-3 4 8 9,4-4-8-9,-5 4 0 6,1-1 9-5,-4 1-9 4,4 0 0-4,-1 0 8 8,1 3-8-8,0-4 0 4,3 1 0-5,-3 3 0 11,3 0 0-10,1 1 8 2,0-1-8-2,-1 3 0 12,1-3 0-11,-1 4 0-2,1 3 0 0,-5 0 8 13,5-4-8-13,3 4 8 14,1 4-8-14,-5-1 0 0,5-3 0 0,-5 4 0 4,1-1 0-3,-1 1 9 3,1-1-9-3,-4 4 0 8,-1-4 0-9,5 4 0 5,-4-3 0-5,-1-1 0 11,5 4 0-10,-4 3 0 1,3 1 0 0,-3-1 0 11,0 0 0-12,3 4 0 1,1 0 0-2,3 3 0 14,-3 0 0-12,3 4-11-1,0 3 11-1,5 0-10 4,-1 3 10-3,0 7-12 7,4 1 12-8,4 6-12 6,-3 7 12-5,3 0-10 9,3 0 10-10,1 4-10 4,0-8 0-3,4-3 0 10,3 1 0-10,5-1 0 2,-5 0 10-2,5-3-10 5,-1-1 10-4,9 5-10 4,-5-1 10-5,4-7 0 4,-4-3-9-5,4-4 9 25,-3 1-28-25,3-7-2 18,-4-4 0-18,4-4 0 0,1 1-78 0,-5-7-16 0,16 7-848 0</inkml:trace>
    </iact:actionData>
  </iact:action>
  <iact:action type="add" startTime="47526">
    <iact:property name="dataType"/>
    <iact:actionData xml:id="d7">
      <inkml:trace xmlns:inkml="http://www.w3.org/2003/InkML" xml:id="stk7" contextRef="#ctx0" brushRef="#br0">31059 17354 1022 0,'0'0'28'3,"0"0"8"-3,4 0-28 0,3-4-8 1,1 1 0-1,0 3 0 12,3-4 72-10,1 1 14-1,0-1 2-1,7-2 1 14,-4-5-49-13,1 4-9-1,-1-3-3 1,1 0 0 5,3 0 20-5,-4-4 3 5,1 4 1-6,-1-1 0 8,1 1 3-8,3-4 1 8,-4-3 0-8,1 0 0 9,3 3-26-9,-3-3-5 9,3 0-1-9,-4-4 0 4,1-3 13-3,3 0 3 5,-3 4 0-6,-1-4 0 9,0 3-23-9,1-3-4 10,-1 0-1-10,-3 0 0 9,0 0 10-5,-1 3 2-4,1 1 0 0,-8-1 0 10,3 0 2-10,-3-3 1 7,0 4 0-5,0-4 0 6,-4 0-5-6,0-4-1-2,-4 4 0 0,0 0 0 17,0-3-7-14,-3-1-2-3,-1 1 0 0,0 3 0 5,-3-4 0-3,-1 1 0 6,-3 3 0-3,-1-4 0-4,1 4 6-1,-5 0 1 7,5 0 0-5,-1 0 0 3,-3-3-19-3,0 3 0 6,-4 0 0-3,3 3 0-5,1 1 0 0,0 3 0 11,-4-1 0-10,7 1 0 2,-3 3 0-2,-1 1 0 4,5 2 0-5,-4 1 0 9,3 0 0-8,-3 3 8 6,0 0-8-5,3-3 10 5,-7 6-10-3,4-2 10-4,-1 2-10 0,1-3 10 9,0 4-2-7,-4-4-8 5,-1 3 12-4,5 4-4 7,-4 0-8-9,4-3 12-1,-4 0-12 0,3-1 12 13,1 1-2-12,-4 3 0 2,3 0 0-3,-3 0 0 13,4 3-10-6,-4 1 8-7,3-1-8 1,1 0 8-1,0 8-8 0,0-4 0 7,-1 6 0-6,1-2-11 6,0-1 11-5,3 4 0 8,-3-1 8-8,0 5-8-1,3 2 0-1,1 4 0 10,-5 0-10-7,5 0 10-2,-4 4 0-1,-1-1-8 15,9 4 8-14,-5 0 0-1,5 3 0 0,-1 4-8 6,1 0 8-3,-1 44 0 3,8-17 0-1,4-37 0-5,0 6 0 1,0 4 0 8,8 3-12-8,-4 0 12 3,7 4-12-1,5 0 12 10,-5-4-12-13,9 3 4 0,-1 4 8 1,8-3-13 14,0-4 13-14,0 4 0-1,4-7 0 0,-4-1 0 15,8-2 0-15,-4-1 0 0,-1-3 0 0,36 27 0 9,-20-20 0-4,-26-24 0-5,-1-1 0 0,4-2 0 21,4-1-44-20,-4 0-7 0,1-6-1 2,3-1-666 8,-4 1-134-10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BBA33-681B-4FA0-964E-6A81149C61B5}"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C22FA-C2BD-4B20-B15B-A1BBD129D013}" type="slidenum">
              <a:rPr lang="en-US" smtClean="0"/>
              <a:t>‹#›</a:t>
            </a:fld>
            <a:endParaRPr lang="en-US"/>
          </a:p>
        </p:txBody>
      </p:sp>
    </p:spTree>
    <p:extLst>
      <p:ext uri="{BB962C8B-B14F-4D97-AF65-F5344CB8AC3E}">
        <p14:creationId xmlns:p14="http://schemas.microsoft.com/office/powerpoint/2010/main" val="217011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notes:</a:t>
            </a:r>
          </a:p>
          <a:p>
            <a:r>
              <a:rPr lang="en-US" dirty="0"/>
              <a:t>Hello everyone, I am Qi</a:t>
            </a:r>
            <a:r>
              <a:rPr lang="en-US" baseline="0" dirty="0"/>
              <a:t> Feng come from </a:t>
            </a:r>
            <a:r>
              <a:rPr lang="en-US" baseline="0" dirty="0" err="1"/>
              <a:t>Waseda</a:t>
            </a:r>
            <a:r>
              <a:rPr lang="en-US" baseline="0" dirty="0"/>
              <a:t> University, Japan. </a:t>
            </a:r>
          </a:p>
          <a:p>
            <a:r>
              <a:rPr lang="en-US" baseline="0" dirty="0"/>
              <a:t>Today I would like to give my presentation about our paper, foreground-aware dense depth estimation for 360 degree images.</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a:t>
            </a:fld>
            <a:endParaRPr lang="en-US"/>
          </a:p>
        </p:txBody>
      </p:sp>
    </p:spTree>
    <p:extLst>
      <p:ext uri="{BB962C8B-B14F-4D97-AF65-F5344CB8AC3E}">
        <p14:creationId xmlns:p14="http://schemas.microsoft.com/office/powerpoint/2010/main" val="205382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514350" indent="-514350">
              <a:buFont typeface="+mj-lt"/>
              <a:buAutoNum type="arabicPeriod"/>
            </a:pPr>
            <a:endParaRPr lang="en-US" altLang="zh-CN" dirty="0">
              <a:latin typeface="Avenir Next LT Pro" panose="020B0504020202020204" pitchFamily="34" charset="0"/>
            </a:endParaRPr>
          </a:p>
          <a:p>
            <a:pPr marL="0" indent="0">
              <a:buFont typeface="+mj-lt"/>
              <a:buNone/>
            </a:pPr>
            <a:r>
              <a:rPr lang="en-US" dirty="0">
                <a:latin typeface="Avenir Next LT Pro" panose="020B0504020202020204" pitchFamily="34" charset="0"/>
              </a:rPr>
              <a:t>Second, employing an auxiliary network that estimates depth and segmentation masks to calculate a new local depth loss of dynamic foreground objects to improve the estimation results of local regions.</a:t>
            </a:r>
            <a:endParaRPr lang="en" dirty="0">
              <a:latin typeface="Avenir Next LT Pro" panose="020B0504020202020204" pitchFamily="34" charset="0"/>
            </a:endParaRPr>
          </a:p>
        </p:txBody>
      </p:sp>
      <p:sp>
        <p:nvSpPr>
          <p:cNvPr id="4" name="Slide Number Placeholder 3"/>
          <p:cNvSpPr>
            <a:spLocks noGrp="1"/>
          </p:cNvSpPr>
          <p:nvPr>
            <p:ph type="sldNum" sz="quarter" idx="5"/>
          </p:nvPr>
        </p:nvSpPr>
        <p:spPr/>
        <p:txBody>
          <a:bodyPr/>
          <a:lstStyle/>
          <a:p>
            <a:fld id="{6A0C22FA-C2BD-4B20-B15B-A1BBD129D013}" type="slidenum">
              <a:rPr lang="en-US" smtClean="0"/>
              <a:t>10</a:t>
            </a:fld>
            <a:endParaRPr lang="en-US"/>
          </a:p>
        </p:txBody>
      </p:sp>
    </p:spTree>
    <p:extLst>
      <p:ext uri="{BB962C8B-B14F-4D97-AF65-F5344CB8AC3E}">
        <p14:creationId xmlns:p14="http://schemas.microsoft.com/office/powerpoint/2010/main" val="91317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I</a:t>
            </a:r>
            <a:r>
              <a:rPr lang="en-US" baseline="0" dirty="0"/>
              <a:t> will first talk about how we synthesize the foreground-aware photorealistic 360 degree dataset.</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11</a:t>
            </a:fld>
            <a:endParaRPr lang="en-US"/>
          </a:p>
        </p:txBody>
      </p:sp>
    </p:spTree>
    <p:extLst>
      <p:ext uri="{BB962C8B-B14F-4D97-AF65-F5344CB8AC3E}">
        <p14:creationId xmlns:p14="http://schemas.microsoft.com/office/powerpoint/2010/main" val="326113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We observe that it is very difficult to establish a correspondence between the color and depth information in traditional 2D </a:t>
            </a:r>
            <a:r>
              <a:rPr lang="en-US" altLang="zh-CN" dirty="0"/>
              <a:t>images</a:t>
            </a:r>
            <a:r>
              <a:rPr lang="en-US" dirty="0"/>
              <a:t>. It’s like If we keep "zooming in" onto the two persons marked in the first picture, the color</a:t>
            </a:r>
            <a:r>
              <a:rPr lang="en-US" baseline="0" dirty="0"/>
              <a:t> histogram of cropped pictures will </a:t>
            </a:r>
            <a:r>
              <a:rPr lang="en-US" dirty="0"/>
              <a:t>change continuously while the depth</a:t>
            </a:r>
            <a:r>
              <a:rPr lang="en-US" baseline="0" dirty="0"/>
              <a:t> should always</a:t>
            </a:r>
            <a:r>
              <a:rPr lang="en-US" dirty="0"/>
              <a:t> stays the same.</a:t>
            </a:r>
          </a:p>
          <a:p>
            <a:r>
              <a:rPr lang="en-US" dirty="0"/>
              <a:t>Like using binoculars to see the same object, even if we have already</a:t>
            </a:r>
            <a:r>
              <a:rPr lang="en-US" baseline="0" dirty="0"/>
              <a:t> known the size of</a:t>
            </a:r>
            <a:r>
              <a:rPr lang="en-US" dirty="0"/>
              <a:t> the object, it is still very difficult for us to use this knowledge and estimate the distance without knowing the magnification.</a:t>
            </a:r>
          </a:p>
          <a:p>
            <a:endParaRPr lang="en-US" dirty="0"/>
          </a:p>
          <a:p>
            <a:r>
              <a:rPr lang="en-US" dirty="0"/>
              <a:t>However, for 360 degree images, if the distance of the</a:t>
            </a:r>
            <a:r>
              <a:rPr lang="en-US" baseline="0" dirty="0"/>
              <a:t> target object is already fixed, </a:t>
            </a:r>
            <a:r>
              <a:rPr lang="en-US" dirty="0"/>
              <a:t>there</a:t>
            </a:r>
            <a:r>
              <a:rPr lang="en-US" baseline="0" dirty="0"/>
              <a:t> will only be one scale of the target. This one-to-one mapping is very beneficial for </a:t>
            </a:r>
            <a:r>
              <a:rPr lang="en-US" dirty="0"/>
              <a:t>both our data synthesis and training of the neural network.</a:t>
            </a:r>
          </a:p>
          <a:p>
            <a:endParaRPr lang="en-US" dirty="0"/>
          </a:p>
          <a:p>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12</a:t>
            </a:fld>
            <a:endParaRPr lang="en-US"/>
          </a:p>
        </p:txBody>
      </p:sp>
    </p:spTree>
    <p:extLst>
      <p:ext uri="{BB962C8B-B14F-4D97-AF65-F5344CB8AC3E}">
        <p14:creationId xmlns:p14="http://schemas.microsoft.com/office/powerpoint/2010/main" val="3244013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Therefore,</a:t>
            </a:r>
            <a:r>
              <a:rPr lang="en-US" baseline="0" dirty="0"/>
              <a:t> to synthesize a foreground-aware photorealistic 360 degree RGB-D dataset, we take human as an example and demonstrate the process. </a:t>
            </a:r>
          </a:p>
          <a:p>
            <a:r>
              <a:rPr lang="en-US" baseline="0" dirty="0"/>
              <a:t>We first capture or use existing 2D RGB-D dataset that is captured with a RGB-D sensor, like a Kinect. </a:t>
            </a:r>
          </a:p>
          <a:p>
            <a:r>
              <a:rPr lang="en-US" baseline="0" dirty="0"/>
              <a:t>In this work, we reuse a captured dataset for human pose estimation. </a:t>
            </a:r>
          </a:p>
          <a:p>
            <a:endParaRPr lang="en-US" baseline="0" dirty="0"/>
          </a:p>
          <a:p>
            <a:r>
              <a:rPr lang="en-US" baseline="0" dirty="0"/>
              <a:t>By passing the color information through a mask R-CNN model pretrained with COCO dataset, we can obtain masks of interested targets.</a:t>
            </a:r>
          </a:p>
          <a:p>
            <a:endParaRPr lang="en-US" baseline="0" dirty="0"/>
          </a:p>
          <a:p>
            <a:r>
              <a:rPr lang="en-US" baseline="0" dirty="0"/>
              <a:t>With that being available, we can acquire paired color and depth information.</a:t>
            </a:r>
          </a:p>
          <a:p>
            <a:endParaRPr lang="en-US" baseline="0" dirty="0"/>
          </a:p>
          <a:p>
            <a:r>
              <a:rPr lang="en-US" baseline="0" dirty="0"/>
              <a:t>To synthesize omnidirectional images with correct distortions, we project existing 360 degree images into cube maps. By compositing color information according </a:t>
            </a:r>
            <a:r>
              <a:rPr lang="en-US" altLang="zh-CN" baseline="0" dirty="0"/>
              <a:t>to </a:t>
            </a:r>
            <a:r>
              <a:rPr lang="en-US" baseline="0" dirty="0"/>
              <a:t>the depth information, we can then obtain the desired dataset.</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13</a:t>
            </a:fld>
            <a:endParaRPr lang="en-US"/>
          </a:p>
        </p:txBody>
      </p:sp>
    </p:spTree>
    <p:extLst>
      <p:ext uri="{BB962C8B-B14F-4D97-AF65-F5344CB8AC3E}">
        <p14:creationId xmlns:p14="http://schemas.microsoft.com/office/powerpoint/2010/main" val="171100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Here are some generated</a:t>
            </a:r>
            <a:r>
              <a:rPr lang="en-US" baseline="0" dirty="0"/>
              <a:t> samples. The first column is the original 360 degree images without any foreground object.</a:t>
            </a:r>
          </a:p>
          <a:p>
            <a:r>
              <a:rPr lang="en-US" baseline="0" dirty="0"/>
              <a:t>The second column is the image acquired form a traditional 2D image dataset.</a:t>
            </a:r>
          </a:p>
          <a:p>
            <a:r>
              <a:rPr lang="en-US" baseline="0" dirty="0"/>
              <a:t>The third column is the synthesized color images, and the last column is the corresponding depth maps.</a:t>
            </a:r>
          </a:p>
          <a:p>
            <a:r>
              <a:rPr lang="en-US" baseline="0" dirty="0"/>
              <a:t>As we can see, we successfully added photorealistic objects onto existing omnidirectional images with correct depth annotations.</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14</a:t>
            </a:fld>
            <a:endParaRPr lang="en-US"/>
          </a:p>
        </p:txBody>
      </p:sp>
    </p:spTree>
    <p:extLst>
      <p:ext uri="{BB962C8B-B14F-4D97-AF65-F5344CB8AC3E}">
        <p14:creationId xmlns:p14="http://schemas.microsoft.com/office/powerpoint/2010/main" val="305907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With a 360 degree dataset including dynamic objects being available, we will then talk about our</a:t>
            </a:r>
            <a:r>
              <a:rPr lang="en-US" baseline="0" dirty="0"/>
              <a:t> foreground-aware learning-based approach to estimate the depth.</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15</a:t>
            </a:fld>
            <a:endParaRPr lang="en-US"/>
          </a:p>
        </p:txBody>
      </p:sp>
    </p:spTree>
    <p:extLst>
      <p:ext uri="{BB962C8B-B14F-4D97-AF65-F5344CB8AC3E}">
        <p14:creationId xmlns:p14="http://schemas.microsoft.com/office/powerpoint/2010/main" val="1558454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use two fully-convolutional encoder-decoder structured networks, </a:t>
            </a:r>
            <a:r>
              <a:rPr lang="en-US" sz="1200" b="0" i="0" kern="1200" dirty="0" err="1">
                <a:solidFill>
                  <a:schemeClr val="tx1"/>
                </a:solidFill>
                <a:effectLst/>
                <a:latin typeface="+mn-lt"/>
                <a:ea typeface="+mn-ea"/>
                <a:cs typeface="+mn-cs"/>
              </a:rPr>
              <a:t>RectNet</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MaskNet</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leverage the generated masks of interested areas to train the auxiliary </a:t>
            </a:r>
            <a:r>
              <a:rPr lang="en-US" sz="1200" b="0" i="0" kern="1200" dirty="0" err="1">
                <a:solidFill>
                  <a:schemeClr val="tx1"/>
                </a:solidFill>
                <a:effectLst/>
                <a:latin typeface="+mn-lt"/>
                <a:ea typeface="+mn-ea"/>
                <a:cs typeface="+mn-cs"/>
              </a:rPr>
              <a:t>MaskNet</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and predict the region of interest when a color image is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RectNet</a:t>
            </a:r>
            <a:r>
              <a:rPr lang="en-US" sz="1200" b="0" i="0" kern="1200" dirty="0">
                <a:solidFill>
                  <a:schemeClr val="tx1"/>
                </a:solidFill>
                <a:effectLst/>
                <a:latin typeface="+mn-lt"/>
                <a:ea typeface="+mn-ea"/>
                <a:cs typeface="+mn-cs"/>
              </a:rPr>
              <a:t> is</a:t>
            </a:r>
            <a:r>
              <a:rPr lang="en-US" sz="1200" b="0" i="0" kern="1200" baseline="0" dirty="0">
                <a:solidFill>
                  <a:schemeClr val="tx1"/>
                </a:solidFill>
                <a:effectLst/>
                <a:latin typeface="+mn-lt"/>
                <a:ea typeface="+mn-ea"/>
                <a:cs typeface="+mn-cs"/>
              </a:rPr>
              <a:t> trained to </a:t>
            </a:r>
            <a:r>
              <a:rPr lang="en-US" sz="1200" b="0" i="0" kern="1200" dirty="0">
                <a:solidFill>
                  <a:schemeClr val="tx1"/>
                </a:solidFill>
                <a:effectLst/>
                <a:latin typeface="+mn-lt"/>
                <a:ea typeface="+mn-ea"/>
                <a:cs typeface="+mn-cs"/>
              </a:rPr>
              <a:t>regress the depth from the color</a:t>
            </a:r>
            <a:r>
              <a:rPr lang="en-US" sz="1200" b="0" i="0" kern="1200" baseline="0" dirty="0">
                <a:solidFill>
                  <a:schemeClr val="tx1"/>
                </a:solidFill>
                <a:effectLst/>
                <a:latin typeface="+mn-lt"/>
                <a:ea typeface="+mn-ea"/>
                <a:cs typeface="+mn-cs"/>
              </a:rPr>
              <a:t>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new local depth loss term is calculated to ensure that those small regions with a steep gradient change are not smoothed out when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optimizing</a:t>
            </a:r>
            <a:r>
              <a:rPr lang="en-US" sz="1200" b="0" i="0" kern="1200" baseline="0" dirty="0">
                <a:solidFill>
                  <a:schemeClr val="tx1"/>
                </a:solidFill>
                <a:effectLst/>
                <a:latin typeface="+mn-lt"/>
                <a:ea typeface="+mn-ea"/>
                <a:cs typeface="+mn-cs"/>
              </a:rPr>
              <a:t> the depth estimation, which was a problem in previous methods.</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3443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sz="1200" b="0" i="0" kern="1200" dirty="0">
                <a:solidFill>
                  <a:schemeClr val="tx1"/>
                </a:solidFill>
                <a:effectLst/>
                <a:latin typeface="+mn-lt"/>
                <a:ea typeface="+mn-ea"/>
                <a:cs typeface="+mn-cs"/>
              </a:rPr>
              <a:t>Both networks progressively downscales and up-scales to the target representation,</a:t>
            </a:r>
            <a:r>
              <a:rPr lang="en-US" sz="1200" b="0" i="0" kern="1200" baseline="0" dirty="0">
                <a:solidFill>
                  <a:schemeClr val="tx1"/>
                </a:solidFill>
                <a:effectLst/>
                <a:latin typeface="+mn-lt"/>
                <a:ea typeface="+mn-ea"/>
                <a:cs typeface="+mn-cs"/>
              </a:rPr>
              <a:t> s</a:t>
            </a:r>
            <a:r>
              <a:rPr lang="en-US" sz="1200" b="0" i="0" kern="1200" dirty="0">
                <a:solidFill>
                  <a:schemeClr val="tx1"/>
                </a:solidFill>
                <a:effectLst/>
                <a:latin typeface="+mn-lt"/>
                <a:ea typeface="+mn-ea"/>
                <a:cs typeface="+mn-cs"/>
              </a:rPr>
              <a:t>kip connections similar to </a:t>
            </a:r>
            <a:r>
              <a:rPr lang="en-US" sz="1200" b="0" i="0" kern="1200" dirty="0" err="1">
                <a:solidFill>
                  <a:schemeClr val="tx1"/>
                </a:solidFill>
                <a:effectLst/>
                <a:latin typeface="+mn-lt"/>
                <a:ea typeface="+mn-ea"/>
                <a:cs typeface="+mn-cs"/>
              </a:rPr>
              <a:t>ResNet</a:t>
            </a:r>
            <a:r>
              <a:rPr lang="en-US" sz="1200" b="0" i="0" kern="1200" dirty="0">
                <a:solidFill>
                  <a:schemeClr val="tx1"/>
                </a:solidFill>
                <a:effectLst/>
                <a:latin typeface="+mn-lt"/>
                <a:ea typeface="+mn-ea"/>
                <a:cs typeface="+mn-cs"/>
              </a:rPr>
              <a:t> structures help to preserve the information from a higher level.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the </a:t>
            </a:r>
            <a:r>
              <a:rPr lang="en-US" sz="1200" b="0" i="0" u="none" strike="noStrike" kern="1200" baseline="0" dirty="0" err="1">
                <a:solidFill>
                  <a:schemeClr val="tx1"/>
                </a:solidFill>
                <a:latin typeface="+mn-lt"/>
                <a:ea typeface="+mn-ea"/>
                <a:cs typeface="+mn-cs"/>
              </a:rPr>
              <a:t>RectNet</a:t>
            </a:r>
            <a:r>
              <a:rPr lang="en-US" sz="1200" b="0" i="0" u="none" strike="noStrike" kern="1200" baseline="0" dirty="0">
                <a:solidFill>
                  <a:schemeClr val="tx1"/>
                </a:solidFill>
                <a:latin typeface="+mn-lt"/>
                <a:ea typeface="+mn-ea"/>
                <a:cs typeface="+mn-cs"/>
              </a:rPr>
              <a:t>, the encoder consists of two preprocessing blocks (yellow and blue) and a downscaling block (dark green), followed by two increasing dilation blocks (light green and black), </a:t>
            </a:r>
          </a:p>
          <a:p>
            <a:r>
              <a:rPr lang="en-US" sz="1200" b="0" i="0" u="none" strike="noStrike" kern="1200" baseline="0" dirty="0">
                <a:solidFill>
                  <a:schemeClr val="tx1"/>
                </a:solidFill>
                <a:latin typeface="+mn-lt"/>
                <a:ea typeface="+mn-ea"/>
                <a:cs typeface="+mn-cs"/>
              </a:rPr>
              <a:t>and the decoder contains three up-prediction blocks, followed by a prediction layer. </a:t>
            </a:r>
          </a:p>
          <a:p>
            <a:r>
              <a:rPr lang="en-US" sz="1200" b="0" i="0" u="none" strike="noStrike" kern="1200" baseline="0" dirty="0">
                <a:solidFill>
                  <a:schemeClr val="tx1"/>
                </a:solidFill>
                <a:latin typeface="+mn-lt"/>
                <a:ea typeface="+mn-ea"/>
                <a:cs typeface="+mn-cs"/>
              </a:rPr>
              <a:t>With 360 degree color images in equirectangular format as the input, it predicts the corresponding depth 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For the </a:t>
            </a:r>
            <a:r>
              <a:rPr lang="en-US" sz="1200" b="0" i="0" u="none" strike="noStrike" kern="1200" baseline="0" dirty="0" err="1">
                <a:solidFill>
                  <a:schemeClr val="tx1"/>
                </a:solidFill>
                <a:latin typeface="+mn-lt"/>
                <a:ea typeface="+mn-ea"/>
                <a:cs typeface="+mn-cs"/>
              </a:rPr>
              <a:t>MaskNet</a:t>
            </a:r>
            <a:r>
              <a:rPr lang="en-US" sz="1200" b="0" i="0" u="none" strike="noStrike" kern="1200" baseline="0" dirty="0">
                <a:solidFill>
                  <a:schemeClr val="tx1"/>
                </a:solidFill>
                <a:latin typeface="+mn-lt"/>
                <a:ea typeface="+mn-ea"/>
                <a:cs typeface="+mn-cs"/>
              </a:rPr>
              <a:t>, </a:t>
            </a:r>
            <a:r>
              <a:rPr lang="en-US" sz="1200" b="0" i="0" kern="1200" baseline="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encoding and decoding parts are not symmetrical, with the decoder being shallower.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With 5 downscaling blocks and 2 upscaling blocks, it predicts an equirectangular segmentation mask from an color image.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17</a:t>
            </a:fld>
            <a:endParaRPr lang="en-US"/>
          </a:p>
        </p:txBody>
      </p:sp>
    </p:spTree>
    <p:extLst>
      <p:ext uri="{BB962C8B-B14F-4D97-AF65-F5344CB8AC3E}">
        <p14:creationId xmlns:p14="http://schemas.microsoft.com/office/powerpoint/2010/main" val="414873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are the experimental results</a:t>
            </a:r>
            <a:r>
              <a:rPr lang="en-US" altLang="zh-CN" baseline="0" dirty="0"/>
              <a:t> of our approach.</a:t>
            </a:r>
            <a:endParaRPr lang="en-US" altLang="zh-CN" dirty="0"/>
          </a:p>
        </p:txBody>
      </p:sp>
    </p:spTree>
    <p:extLst>
      <p:ext uri="{BB962C8B-B14F-4D97-AF65-F5344CB8AC3E}">
        <p14:creationId xmlns:p14="http://schemas.microsoft.com/office/powerpoint/2010/main" val="351108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As</a:t>
            </a:r>
            <a:r>
              <a:rPr lang="en-US" baseline="0" dirty="0"/>
              <a:t> the input color images shown in the first column and ground truth depth maps shown in the second column, the third column shows the result estimated with the previous method, proposed by </a:t>
            </a:r>
            <a:r>
              <a:rPr lang="en-US" baseline="0" dirty="0" err="1"/>
              <a:t>Zioulis</a:t>
            </a:r>
            <a:r>
              <a:rPr lang="en-US" baseline="0" dirty="0"/>
              <a:t>. Results estimated with our proposed approach is shown in the last column.</a:t>
            </a:r>
          </a:p>
          <a:p>
            <a:r>
              <a:rPr lang="en-US" baseline="0" dirty="0"/>
              <a:t>If we focus on the regions of the person. We can clearly see that they got smoothed out with the previous method, but well preserved with our method.</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19</a:t>
            </a:fld>
            <a:endParaRPr lang="en-US"/>
          </a:p>
        </p:txBody>
      </p:sp>
    </p:spTree>
    <p:extLst>
      <p:ext uri="{BB962C8B-B14F-4D97-AF65-F5344CB8AC3E}">
        <p14:creationId xmlns:p14="http://schemas.microsoft.com/office/powerpoint/2010/main" val="380484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notes:</a:t>
            </a:r>
          </a:p>
          <a:p>
            <a:endParaRPr lang="en-US" dirty="0"/>
          </a:p>
          <a:p>
            <a:r>
              <a:rPr lang="en-US" dirty="0"/>
              <a:t>First,</a:t>
            </a:r>
            <a:r>
              <a:rPr lang="en-US" baseline="0" dirty="0"/>
              <a:t> I would like to talk about previous research on estimating dense depth maps from monocular 360 degree images.</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2</a:t>
            </a:fld>
            <a:endParaRPr lang="en-US"/>
          </a:p>
        </p:txBody>
      </p:sp>
    </p:spTree>
    <p:extLst>
      <p:ext uri="{BB962C8B-B14F-4D97-AF65-F5344CB8AC3E}">
        <p14:creationId xmlns:p14="http://schemas.microsoft.com/office/powerpoint/2010/main" val="1503291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Here</a:t>
            </a:r>
            <a:r>
              <a:rPr lang="en-US" baseline="0" dirty="0"/>
              <a:t> are the results when we zoom in onto the interested areas. </a:t>
            </a:r>
          </a:p>
          <a:p>
            <a:r>
              <a:rPr lang="en-US" baseline="0" dirty="0"/>
              <a:t>The first column is the input RGB images, the second is the corresponding segmentation mask estimated with the </a:t>
            </a:r>
            <a:r>
              <a:rPr lang="en-US" baseline="0" dirty="0" err="1"/>
              <a:t>MaskNet</a:t>
            </a:r>
            <a:r>
              <a:rPr lang="en-US" baseline="0" dirty="0"/>
              <a:t>. The third column shows the ground truth depth map. The fourth column shows the estimated depth map with the previous method. The fifth column shows the result estimated with the model from the previous work trained with our proposed dataset,</a:t>
            </a:r>
          </a:p>
          <a:p>
            <a:endParaRPr lang="en-US" baseline="0" dirty="0"/>
          </a:p>
          <a:p>
            <a:r>
              <a:rPr lang="en-US" baseline="0" dirty="0"/>
              <a:t>and the last shows the result of our model trained with our proposed dataset.</a:t>
            </a:r>
          </a:p>
        </p:txBody>
      </p:sp>
      <p:sp>
        <p:nvSpPr>
          <p:cNvPr id="4" name="Slide Number Placeholder 3"/>
          <p:cNvSpPr>
            <a:spLocks noGrp="1"/>
          </p:cNvSpPr>
          <p:nvPr>
            <p:ph type="sldNum" sz="quarter" idx="5"/>
          </p:nvPr>
        </p:nvSpPr>
        <p:spPr/>
        <p:txBody>
          <a:bodyPr/>
          <a:lstStyle/>
          <a:p>
            <a:fld id="{6A0C22FA-C2BD-4B20-B15B-A1BBD129D013}" type="slidenum">
              <a:rPr lang="en-US" smtClean="0"/>
              <a:t>20</a:t>
            </a:fld>
            <a:endParaRPr lang="en-US"/>
          </a:p>
        </p:txBody>
      </p:sp>
    </p:spTree>
    <p:extLst>
      <p:ext uri="{BB962C8B-B14F-4D97-AF65-F5344CB8AC3E}">
        <p14:creationId xmlns:p14="http://schemas.microsoft.com/office/powerpoint/2010/main" val="335429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By using the metrics widely adopted</a:t>
            </a:r>
            <a:r>
              <a:rPr lang="en-US" baseline="0" dirty="0"/>
              <a:t> in depth estimation research, we ablatively and quantitatively evaluate the usefulness of both our dataset and our network.</a:t>
            </a:r>
          </a:p>
          <a:p>
            <a:endParaRPr lang="en-US" baseline="0" dirty="0"/>
          </a:p>
          <a:p>
            <a:r>
              <a:rPr lang="en-US" baseline="0" dirty="0"/>
              <a:t>For </a:t>
            </a:r>
            <a:r>
              <a:rPr lang="en-US" sz="1200" dirty="0">
                <a:solidFill>
                  <a:schemeClr val="bg1"/>
                </a:solidFill>
                <a:latin typeface="Avenir Next LT Pro" panose="020B0504020202020204" pitchFamily="34" charset="0"/>
              </a:rPr>
              <a:t>Absolute relative difference, squared relative difference, root mean square error and root mean square error log, a lower value means higher accuracy. For percentage of inliers under threshold, a higher percentage means higher accuracy.</a:t>
            </a:r>
            <a:endParaRPr lang="en-US" baseline="0" dirty="0"/>
          </a:p>
          <a:p>
            <a:endParaRPr lang="en-US" baseline="0" dirty="0"/>
          </a:p>
          <a:p>
            <a:r>
              <a:rPr lang="en-US" baseline="0" dirty="0"/>
              <a:t>In table 1, with both a synthetic 360 degree dataset augmented with human and a captured 360 degree dataset augmented with human, trained with the same model proposed in the previous work, we have improved the accuracy across the board.</a:t>
            </a:r>
          </a:p>
          <a:p>
            <a:endParaRPr lang="en-US" baseline="0" dirty="0"/>
          </a:p>
          <a:p>
            <a:r>
              <a:rPr lang="en-US" baseline="0" dirty="0"/>
              <a:t>In table 2, we use the same augmented dataset to train the previous model and our proposed model. As we can see in the table, we also achieved a higher accuracy for both synthetic and photorealistic inputs. </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21</a:t>
            </a:fld>
            <a:endParaRPr lang="en-US"/>
          </a:p>
        </p:txBody>
      </p:sp>
    </p:spTree>
    <p:extLst>
      <p:ext uri="{BB962C8B-B14F-4D97-AF65-F5344CB8AC3E}">
        <p14:creationId xmlns:p14="http://schemas.microsoft.com/office/powerpoint/2010/main" val="4126967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Here are more results tested the photorealistic dataset. The first three rows are RGB input, estimated masks and ground truth depth, while the last three rows are </a:t>
            </a:r>
            <a:r>
              <a:rPr lang="en-US" baseline="0" dirty="0"/>
              <a:t>results estimated with the previous method, results estimated with our proposed dataset, and our proposed dataset combined with the proposed network. </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22</a:t>
            </a:fld>
            <a:endParaRPr lang="en-US"/>
          </a:p>
        </p:txBody>
      </p:sp>
    </p:spTree>
    <p:extLst>
      <p:ext uri="{BB962C8B-B14F-4D97-AF65-F5344CB8AC3E}">
        <p14:creationId xmlns:p14="http://schemas.microsoft.com/office/powerpoint/2010/main" val="1138952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baseline="0" dirty="0"/>
              <a:t>More details can be found in the paper and the supplementary material.</a:t>
            </a:r>
          </a:p>
          <a:p>
            <a:r>
              <a:rPr lang="en-US" baseline="0" dirty="0"/>
              <a:t>If you have any further question, you can send me an email to discuss with me.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a:t>
            </a:r>
            <a:r>
              <a:rPr lang="en-US" baseline="0" dirty="0"/>
              <a:t> is all, and thank you for watching!</a:t>
            </a:r>
          </a:p>
          <a:p>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23</a:t>
            </a:fld>
            <a:endParaRPr lang="en-US"/>
          </a:p>
        </p:txBody>
      </p:sp>
    </p:spTree>
    <p:extLst>
      <p:ext uri="{BB962C8B-B14F-4D97-AF65-F5344CB8AC3E}">
        <p14:creationId xmlns:p14="http://schemas.microsoft.com/office/powerpoint/2010/main" val="3521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Lecture notes:</a:t>
            </a:r>
          </a:p>
          <a:p>
            <a:endParaRPr lang="en-US" altLang="zh-CN" sz="1200" dirty="0">
              <a:latin typeface="Avenir Next LT Pro Light" panose="020B0304020202020204" pitchFamily="34" charset="0"/>
            </a:endParaRPr>
          </a:p>
          <a:p>
            <a:r>
              <a:rPr lang="en-US" altLang="zh-CN" sz="1200" dirty="0">
                <a:latin typeface="Avenir Next LT Pro Light" panose="020B0304020202020204" pitchFamily="34" charset="0"/>
              </a:rPr>
              <a:t>Estimating</a:t>
            </a:r>
            <a:r>
              <a:rPr lang="en-US" altLang="zh-CN" sz="1200" baseline="0" dirty="0">
                <a:latin typeface="Avenir Next LT Pro Light" panose="020B0304020202020204" pitchFamily="34" charset="0"/>
              </a:rPr>
              <a:t> a dense</a:t>
            </a:r>
            <a:r>
              <a:rPr lang="en-US" altLang="zh-CN" sz="1200" dirty="0">
                <a:latin typeface="Avenir Next LT Pro Light" panose="020B0304020202020204" pitchFamily="34" charset="0"/>
              </a:rPr>
              <a:t> depth map </a:t>
            </a:r>
            <a:r>
              <a:rPr lang="en-US" dirty="0"/>
              <a:t>means to estimate the distance between the camera and every pixel on the image from only color input.</a:t>
            </a:r>
          </a:p>
          <a:p>
            <a:r>
              <a:rPr lang="en-US" dirty="0"/>
              <a:t>For example, if we can estimate the</a:t>
            </a:r>
            <a:r>
              <a:rPr lang="en-US" baseline="0" dirty="0"/>
              <a:t> depth of this image,</a:t>
            </a:r>
            <a:r>
              <a:rPr lang="en-US" dirty="0"/>
              <a:t> we can know the distance of these chairs, the radio, or the box.</a:t>
            </a:r>
          </a:p>
        </p:txBody>
      </p:sp>
    </p:spTree>
    <p:extLst>
      <p:ext uri="{BB962C8B-B14F-4D97-AF65-F5344CB8AC3E}">
        <p14:creationId xmlns:p14="http://schemas.microsoft.com/office/powerpoint/2010/main" val="229859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notes:</a:t>
            </a:r>
          </a:p>
          <a:p>
            <a:endParaRPr lang="en-US" dirty="0"/>
          </a:p>
          <a:p>
            <a:r>
              <a:rPr lang="en-US" dirty="0"/>
              <a:t>In recent years, with</a:t>
            </a:r>
            <a:r>
              <a:rPr lang="en-US" baseline="0" dirty="0"/>
              <a:t> the advance of computer vision and deep learning technologies, by feeding neural networks with a huge amount of paired color and depth images, they can learn to predict the depth relatively well. </a:t>
            </a:r>
          </a:p>
          <a:p>
            <a:endParaRPr lang="en-US" baseline="0" dirty="0"/>
          </a:p>
          <a:p>
            <a:r>
              <a:rPr lang="en-US" baseline="0" dirty="0"/>
              <a:t>The ability to predict depth from a single image is very helpful in a wide range of applications. </a:t>
            </a:r>
          </a:p>
          <a:p>
            <a:r>
              <a:rPr lang="en-US" baseline="0" dirty="0"/>
              <a:t>One example here is to render a scene with a moving perspective. This is very useful in stereo rendering and virtual reality.</a:t>
            </a:r>
          </a:p>
          <a:p>
            <a:endParaRPr lang="en-US" baseline="0" dirty="0"/>
          </a:p>
          <a:p>
            <a:r>
              <a:rPr lang="en-US" baseline="0" dirty="0"/>
              <a:t>Another example is feeding stereo images to networks, and use the multi-view consistency to train the model. </a:t>
            </a:r>
          </a:p>
          <a:p>
            <a:r>
              <a:rPr lang="en-US" baseline="0" dirty="0"/>
              <a:t>The distance information is extremely helpful for self-driving cars and robotic navigation.</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4</a:t>
            </a:fld>
            <a:endParaRPr lang="en-US"/>
          </a:p>
        </p:txBody>
      </p:sp>
    </p:spTree>
    <p:extLst>
      <p:ext uri="{BB962C8B-B14F-4D97-AF65-F5344CB8AC3E}">
        <p14:creationId xmlns:p14="http://schemas.microsoft.com/office/powerpoint/2010/main" val="31354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endParaRPr lang="en-US" dirty="0"/>
          </a:p>
          <a:p>
            <a:r>
              <a:rPr lang="en-US" dirty="0"/>
              <a:t>With omnidirectional</a:t>
            </a:r>
            <a:r>
              <a:rPr lang="en-US" baseline="0" dirty="0"/>
              <a:t> contents become more popular and accessible, </a:t>
            </a:r>
            <a:r>
              <a:rPr lang="en-US" dirty="0" err="1"/>
              <a:t>Zioulis</a:t>
            </a:r>
            <a:r>
              <a:rPr lang="en-US" dirty="0"/>
              <a:t> further extends the</a:t>
            </a:r>
            <a:r>
              <a:rPr lang="en-US" baseline="0" dirty="0"/>
              <a:t> capability to predict depth from traditional 2D images to omnidirectional images.</a:t>
            </a:r>
          </a:p>
          <a:p>
            <a:r>
              <a:rPr lang="en-US" baseline="0" dirty="0"/>
              <a:t>However, existing depth estimation algorithms are weak against dynamic foreground objects. </a:t>
            </a:r>
          </a:p>
          <a:p>
            <a:r>
              <a:rPr lang="en-US" baseline="0" dirty="0"/>
              <a:t>An example is shown here. Using the previous method, the color input is shown on the left side and the estimated depth is shown on the right side.</a:t>
            </a:r>
          </a:p>
          <a:p>
            <a:endParaRPr lang="en-US" baseline="0" dirty="0"/>
          </a:p>
          <a:p>
            <a:r>
              <a:rPr lang="en-US" baseline="0" dirty="0"/>
              <a:t>Without dedicate considerations of dynamic foreground objects, we can see the shape of the violinist is barely visible in the estimated depth map using the existing approach.</a:t>
            </a:r>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5</a:t>
            </a:fld>
            <a:endParaRPr lang="en-US"/>
          </a:p>
        </p:txBody>
      </p:sp>
    </p:spTree>
    <p:extLst>
      <p:ext uri="{BB962C8B-B14F-4D97-AF65-F5344CB8AC3E}">
        <p14:creationId xmlns:p14="http://schemas.microsoft.com/office/powerpoint/2010/main" val="153283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Another major reason for low quality estimation is the dataset used in learning-based approaches.</a:t>
            </a:r>
          </a:p>
          <a:p>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6</a:t>
            </a:fld>
            <a:endParaRPr lang="en-US"/>
          </a:p>
        </p:txBody>
      </p:sp>
    </p:spTree>
    <p:extLst>
      <p:ext uri="{BB962C8B-B14F-4D97-AF65-F5344CB8AC3E}">
        <p14:creationId xmlns:p14="http://schemas.microsoft.com/office/powerpoint/2010/main" val="299003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Let us take a look at</a:t>
            </a:r>
            <a:r>
              <a:rPr lang="en-US" altLang="zh-CN" baseline="0" dirty="0"/>
              <a:t> popular datasets for depth estimation. The top row, </a:t>
            </a:r>
            <a:r>
              <a:rPr lang="en-US" altLang="zh-CN" baseline="0" dirty="0" err="1"/>
              <a:t>SceneNet</a:t>
            </a:r>
            <a:r>
              <a:rPr lang="en-US" altLang="zh-CN" baseline="0" dirty="0"/>
              <a:t>, KITTI, NYU v2 are popular for traditional 2D images, while the bottom row, </a:t>
            </a:r>
            <a:r>
              <a:rPr lang="en-US" altLang="zh-CN" baseline="0" dirty="0" err="1"/>
              <a:t>Standford</a:t>
            </a:r>
            <a:r>
              <a:rPr lang="en-US" altLang="zh-CN" baseline="0" dirty="0"/>
              <a:t> 3D, Matterport and </a:t>
            </a:r>
            <a:r>
              <a:rPr lang="en-US" altLang="zh-CN" baseline="0" dirty="0" err="1"/>
              <a:t>SunCG</a:t>
            </a:r>
            <a:r>
              <a:rPr lang="en-US" altLang="zh-CN" baseline="0" dirty="0"/>
              <a:t> are used for predicting 360 degree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They can</a:t>
            </a:r>
            <a:r>
              <a:rPr lang="en-US" altLang="zh-CN" baseline="0" dirty="0"/>
              <a:t> be roughly divided into two categories, capture-based database that is captured with expensive and dedicate equipment, or synthesis-based database that is rendered through models and a virtual depth camera.</a:t>
            </a:r>
          </a:p>
        </p:txBody>
      </p:sp>
      <p:sp>
        <p:nvSpPr>
          <p:cNvPr id="4" name="Slide Number Placeholder 3"/>
          <p:cNvSpPr>
            <a:spLocks noGrp="1"/>
          </p:cNvSpPr>
          <p:nvPr>
            <p:ph type="sldNum" sz="quarter" idx="5"/>
          </p:nvPr>
        </p:nvSpPr>
        <p:spPr/>
        <p:txBody>
          <a:bodyPr/>
          <a:lstStyle/>
          <a:p>
            <a:fld id="{6A0C22FA-C2BD-4B20-B15B-A1BBD129D013}" type="slidenum">
              <a:rPr lang="en-US" smtClean="0"/>
              <a:t>7</a:t>
            </a:fld>
            <a:endParaRPr lang="en-US"/>
          </a:p>
        </p:txBody>
      </p:sp>
    </p:spTree>
    <p:extLst>
      <p:ext uri="{BB962C8B-B14F-4D97-AF65-F5344CB8AC3E}">
        <p14:creationId xmlns:p14="http://schemas.microsoft.com/office/powerpoint/2010/main" val="278087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capture-based approaches, they use a scanning and stitching method.</a:t>
            </a:r>
            <a:r>
              <a:rPr lang="en-US" altLang="zh-CN"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Therefore, if there is a dynamic object appearing in the scene, there will be severe unwanted distortions in the output.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As we can see in the red dashed box, like a stretched person or a very long dog.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baseline="0" dirty="0"/>
              <a:t>For synthesis-based approaches, although inserting 3D models into the scene is attempted before, as we can see on the left side. This sample comes from the </a:t>
            </a:r>
            <a:r>
              <a:rPr lang="en-US" altLang="zh-CN" b="0" baseline="0" dirty="0" err="1"/>
              <a:t>SunCG</a:t>
            </a:r>
            <a:r>
              <a:rPr lang="en-US" altLang="zh-CN" b="0" baseline="0" dirty="0"/>
              <a:t> dataset.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baseline="0" dirty="0"/>
              <a:t>it is still challenging to efficiently generate photorealistic foreground objects that resemble real-world appearance, like the one shown on the right side.</a:t>
            </a:r>
            <a:endParaRPr lang="zh-CN" altLang="en-US" b="0" baseline="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a:t>
            </a:r>
            <a:r>
              <a:rPr lang="en-US" altLang="zh-CN" baseline="0" dirty="0"/>
              <a:t> a result, training models with existing datasets to predict depth from 360 degree images with dynamic foreground objects usually lead to </a:t>
            </a:r>
            <a:r>
              <a:rPr lang="en-US" altLang="zh-CN" dirty="0"/>
              <a:t>sub-optimal outputs.</a:t>
            </a:r>
          </a:p>
          <a:p>
            <a:endParaRPr lang="en-US" dirty="0"/>
          </a:p>
        </p:txBody>
      </p:sp>
      <p:sp>
        <p:nvSpPr>
          <p:cNvPr id="4" name="Slide Number Placeholder 3"/>
          <p:cNvSpPr>
            <a:spLocks noGrp="1"/>
          </p:cNvSpPr>
          <p:nvPr>
            <p:ph type="sldNum" sz="quarter" idx="5"/>
          </p:nvPr>
        </p:nvSpPr>
        <p:spPr/>
        <p:txBody>
          <a:bodyPr/>
          <a:lstStyle/>
          <a:p>
            <a:fld id="{6A0C22FA-C2BD-4B20-B15B-A1BBD129D013}" type="slidenum">
              <a:rPr lang="en-US" smtClean="0"/>
              <a:t>8</a:t>
            </a:fld>
            <a:endParaRPr lang="en-US"/>
          </a:p>
        </p:txBody>
      </p:sp>
    </p:spTree>
    <p:extLst>
      <p:ext uri="{BB962C8B-B14F-4D97-AF65-F5344CB8AC3E}">
        <p14:creationId xmlns:p14="http://schemas.microsoft.com/office/powerpoint/2010/main" val="147013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Lecture notes:</a:t>
            </a:r>
            <a:endParaRPr lang="en-US" altLang="zh-CN" dirty="0">
              <a:latin typeface="Avenir Next LT Pro" panose="020B0504020202020204" pitchFamily="34" charset="0"/>
            </a:endParaRPr>
          </a:p>
          <a:p>
            <a:pPr>
              <a:buNone/>
            </a:pPr>
            <a:endParaRPr lang="en-US" altLang="zh-CN" dirty="0">
              <a:latin typeface="Avenir Next LT Pro" panose="020B0504020202020204" pitchFamily="34" charset="0"/>
            </a:endParaRPr>
          </a:p>
          <a:p>
            <a:pPr>
              <a:buNone/>
            </a:pPr>
            <a:r>
              <a:rPr lang="en-US" altLang="zh-CN" dirty="0">
                <a:latin typeface="Avenir Next LT Pro" panose="020B0504020202020204" pitchFamily="34" charset="0"/>
              </a:rPr>
              <a:t>In this work, we tackle this problem by </a:t>
            </a:r>
          </a:p>
          <a:p>
            <a:pPr marL="0" indent="0">
              <a:buFont typeface="+mj-lt"/>
              <a:buNone/>
            </a:pPr>
            <a:r>
              <a:rPr lang="en-US" altLang="zh-CN" dirty="0">
                <a:latin typeface="Avenir Next LT Pro" panose="020B0504020202020204" pitchFamily="34" charset="0"/>
              </a:rPr>
              <a:t>First, proposing a method to synthesize an RGB-D 360 dataset with photorealistic dynamic foreground representations. </a:t>
            </a:r>
          </a:p>
          <a:p>
            <a:pPr marL="514350" indent="-514350">
              <a:buFont typeface="+mj-lt"/>
              <a:buAutoNum type="arabicPeriod"/>
            </a:pPr>
            <a:endParaRPr lang="en-US" altLang="zh-CN" dirty="0">
              <a:latin typeface="Avenir Next LT Pro" panose="020B0504020202020204" pitchFamily="34" charset="0"/>
            </a:endParaRPr>
          </a:p>
        </p:txBody>
      </p:sp>
      <p:sp>
        <p:nvSpPr>
          <p:cNvPr id="4" name="Slide Number Placeholder 3"/>
          <p:cNvSpPr>
            <a:spLocks noGrp="1"/>
          </p:cNvSpPr>
          <p:nvPr>
            <p:ph type="sldNum" sz="quarter" idx="5"/>
          </p:nvPr>
        </p:nvSpPr>
        <p:spPr/>
        <p:txBody>
          <a:bodyPr/>
          <a:lstStyle/>
          <a:p>
            <a:fld id="{6A0C22FA-C2BD-4B20-B15B-A1BBD129D013}" type="slidenum">
              <a:rPr lang="en-US" smtClean="0"/>
              <a:t>9</a:t>
            </a:fld>
            <a:endParaRPr lang="en-US"/>
          </a:p>
        </p:txBody>
      </p:sp>
    </p:spTree>
    <p:extLst>
      <p:ext uri="{BB962C8B-B14F-4D97-AF65-F5344CB8AC3E}">
        <p14:creationId xmlns:p14="http://schemas.microsoft.com/office/powerpoint/2010/main" val="2568325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0"/>
        <p:cNvGrpSpPr/>
        <p:nvPr/>
      </p:nvGrpSpPr>
      <p:grpSpPr>
        <a:xfrm>
          <a:off x="0" y="0"/>
          <a:ext cx="0" cy="0"/>
          <a:chOff x="0" y="0"/>
          <a:chExt cx="0" cy="0"/>
        </a:xfrm>
      </p:grpSpPr>
      <p:grpSp>
        <p:nvGrpSpPr>
          <p:cNvPr id="81" name="Shape 81"/>
          <p:cNvGrpSpPr/>
          <p:nvPr/>
        </p:nvGrpSpPr>
        <p:grpSpPr>
          <a:xfrm>
            <a:off x="-102405" y="-485474"/>
            <a:ext cx="12656287" cy="7819892"/>
            <a:chOff x="-76804" y="-364106"/>
            <a:chExt cx="9492215" cy="5864919"/>
          </a:xfrm>
        </p:grpSpPr>
        <p:sp>
          <p:nvSpPr>
            <p:cNvPr id="82" name="Shape 82"/>
            <p:cNvSpPr/>
            <p:nvPr/>
          </p:nvSpPr>
          <p:spPr>
            <a:xfrm>
              <a:off x="0" y="0"/>
              <a:ext cx="9144000" cy="1147800"/>
            </a:xfrm>
            <a:prstGeom prst="rect">
              <a:avLst/>
            </a:prstGeom>
            <a:solidFill>
              <a:srgbClr val="0E004A"/>
            </a:solidFill>
            <a:ln>
              <a:noFill/>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4343698" y="910729"/>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8312875" y="-85400"/>
              <a:ext cx="542100" cy="542100"/>
            </a:xfrm>
            <a:prstGeom prst="ellipse">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85" name="Shape 85"/>
            <p:cNvSpPr/>
            <p:nvPr/>
          </p:nvSpPr>
          <p:spPr>
            <a:xfrm rot="-899646">
              <a:off x="776861" y="-262199"/>
              <a:ext cx="900975" cy="856085"/>
            </a:xfrm>
            <a:prstGeom prst="pentagon">
              <a:avLst>
                <a:gd name="hf" fmla="val 105146"/>
                <a:gd name="vf" fmla="val 110557"/>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86" name="Shape 86"/>
            <p:cNvSpPr/>
            <p:nvPr/>
          </p:nvSpPr>
          <p:spPr>
            <a:xfrm rot="1763">
              <a:off x="8737997" y="3634822"/>
              <a:ext cx="585000" cy="556500"/>
            </a:xfrm>
            <a:prstGeom prst="pentagon">
              <a:avLst>
                <a:gd name="hf" fmla="val 105146"/>
                <a:gd name="vf" fmla="val 110557"/>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87" name="Shape 87"/>
            <p:cNvSpPr/>
            <p:nvPr/>
          </p:nvSpPr>
          <p:spPr>
            <a:xfrm rot="10800000">
              <a:off x="90419" y="4650313"/>
              <a:ext cx="983100" cy="850500"/>
            </a:xfrm>
            <a:prstGeom prst="triangle">
              <a:avLst>
                <a:gd name="adj" fmla="val 50000"/>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88" name="Shape 88"/>
            <p:cNvSpPr/>
            <p:nvPr/>
          </p:nvSpPr>
          <p:spPr>
            <a:xfrm>
              <a:off x="8578649" y="858648"/>
              <a:ext cx="836761" cy="836761"/>
            </a:xfrm>
            <a:custGeom>
              <a:avLst/>
              <a:gdLst/>
              <a:ahLst/>
              <a:cxnLst/>
              <a:rect l="0" t="0" r="0" b="0"/>
              <a:pathLst>
                <a:path w="73610" h="73610" extrusionOk="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C20E9B"/>
            </a:solidFill>
            <a:ln>
              <a:noFill/>
            </a:ln>
          </p:spPr>
          <p:txBody>
            <a:bodyPr lIns="91425" tIns="91425" rIns="91425" bIns="91425" anchor="ctr" anchorCtr="0">
              <a:noAutofit/>
            </a:bodyPr>
            <a:lstStyle/>
            <a:p>
              <a:pPr lvl="0" rtl="0">
                <a:spcBef>
                  <a:spcPts val="0"/>
                </a:spcBef>
                <a:buNone/>
              </a:pPr>
              <a:endParaRPr sz="2400">
                <a:solidFill>
                  <a:srgbClr val="00B4C2"/>
                </a:solidFill>
              </a:endParaRPr>
            </a:p>
          </p:txBody>
        </p:sp>
        <p:sp>
          <p:nvSpPr>
            <p:cNvPr id="89" name="Shape 89"/>
            <p:cNvSpPr/>
            <p:nvPr/>
          </p:nvSpPr>
          <p:spPr>
            <a:xfrm>
              <a:off x="588219" y="-85402"/>
              <a:ext cx="421500" cy="4215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0" name="Shape 90"/>
            <p:cNvSpPr/>
            <p:nvPr/>
          </p:nvSpPr>
          <p:spPr>
            <a:xfrm rot="10800000">
              <a:off x="-76795" y="3768355"/>
              <a:ext cx="393900" cy="374400"/>
            </a:xfrm>
            <a:prstGeom prst="pentagon">
              <a:avLst>
                <a:gd name="hf" fmla="val 105146"/>
                <a:gd name="vf" fmla="val 110557"/>
              </a:avLst>
            </a:prstGeom>
            <a:noFill/>
            <a:ln w="76200" cap="flat" cmpd="sng">
              <a:solidFill>
                <a:srgbClr val="6D9EEB"/>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1" name="Shape 91"/>
            <p:cNvSpPr/>
            <p:nvPr/>
          </p:nvSpPr>
          <p:spPr>
            <a:xfrm>
              <a:off x="8092375" y="131851"/>
              <a:ext cx="983100" cy="9831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2" name="Shape 92"/>
            <p:cNvSpPr/>
            <p:nvPr/>
          </p:nvSpPr>
          <p:spPr>
            <a:xfrm>
              <a:off x="100476" y="456711"/>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93" name="Shape 93"/>
            <p:cNvSpPr/>
            <p:nvPr/>
          </p:nvSpPr>
          <p:spPr>
            <a:xfrm>
              <a:off x="133503" y="-85397"/>
              <a:ext cx="231300" cy="231300"/>
            </a:xfrm>
            <a:prstGeom prst="ellipse">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94" name="Shape 94"/>
            <p:cNvSpPr/>
            <p:nvPr/>
          </p:nvSpPr>
          <p:spPr>
            <a:xfrm rot="10800000">
              <a:off x="343825" y="4290619"/>
              <a:ext cx="333300" cy="288300"/>
            </a:xfrm>
            <a:prstGeom prst="triangle">
              <a:avLst>
                <a:gd name="adj" fmla="val 50000"/>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95" name="Shape 95"/>
            <p:cNvSpPr/>
            <p:nvPr/>
          </p:nvSpPr>
          <p:spPr>
            <a:xfrm rot="10800000">
              <a:off x="7891382" y="4473450"/>
              <a:ext cx="421500" cy="365100"/>
            </a:xfrm>
            <a:prstGeom prst="triangle">
              <a:avLst>
                <a:gd name="adj" fmla="val 50000"/>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6" name="Shape 96"/>
            <p:cNvSpPr/>
            <p:nvPr/>
          </p:nvSpPr>
          <p:spPr>
            <a:xfrm>
              <a:off x="7800076" y="94976"/>
              <a:ext cx="307200" cy="265800"/>
            </a:xfrm>
            <a:prstGeom prst="triangle">
              <a:avLst>
                <a:gd name="adj" fmla="val 50000"/>
              </a:avLst>
            </a:pr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97" name="Shape 97"/>
            <p:cNvSpPr/>
            <p:nvPr/>
          </p:nvSpPr>
          <p:spPr>
            <a:xfrm>
              <a:off x="8578651" y="3939149"/>
              <a:ext cx="421500" cy="421500"/>
            </a:xfrm>
            <a:prstGeom prst="donut">
              <a:avLst>
                <a:gd name="adj" fmla="val 19671"/>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98" name="Shape 98"/>
            <p:cNvSpPr/>
            <p:nvPr/>
          </p:nvSpPr>
          <p:spPr>
            <a:xfrm>
              <a:off x="888873" y="4577654"/>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99" name="Shape 99"/>
            <p:cNvSpPr/>
            <p:nvPr/>
          </p:nvSpPr>
          <p:spPr>
            <a:xfrm rot="10800000">
              <a:off x="47428" y="4473462"/>
              <a:ext cx="621102" cy="475234"/>
            </a:xfrm>
            <a:custGeom>
              <a:avLst/>
              <a:gdLst/>
              <a:ahLst/>
              <a:cxnLst/>
              <a:rect l="0" t="0" r="0" b="0"/>
              <a:pathLst>
                <a:path w="88634" h="67818" extrusionOk="0">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9900"/>
            </a:solidFill>
            <a:ln>
              <a:noFill/>
            </a:ln>
          </p:spPr>
          <p:txBody>
            <a:bodyPr lIns="91425" tIns="91425" rIns="91425" bIns="91425" anchor="ctr" anchorCtr="0">
              <a:noAutofit/>
            </a:bodyPr>
            <a:lstStyle/>
            <a:p>
              <a:pPr lvl="0">
                <a:spcBef>
                  <a:spcPts val="0"/>
                </a:spcBef>
                <a:buNone/>
              </a:pPr>
              <a:endParaRPr sz="2400"/>
            </a:p>
          </p:txBody>
        </p:sp>
        <p:sp>
          <p:nvSpPr>
            <p:cNvPr id="100" name="Shape 100"/>
            <p:cNvSpPr/>
            <p:nvPr/>
          </p:nvSpPr>
          <p:spPr>
            <a:xfrm rot="7294922">
              <a:off x="8507861" y="1506795"/>
              <a:ext cx="486329" cy="462607"/>
            </a:xfrm>
            <a:prstGeom prst="pentagon">
              <a:avLst>
                <a:gd name="hf" fmla="val 105146"/>
                <a:gd name="vf" fmla="val 110557"/>
              </a:avLst>
            </a:prstGeom>
            <a:no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1" name="Shape 101"/>
            <p:cNvSpPr/>
            <p:nvPr/>
          </p:nvSpPr>
          <p:spPr>
            <a:xfrm rot="1902">
              <a:off x="-76804" y="1095525"/>
              <a:ext cx="542100" cy="515400"/>
            </a:xfrm>
            <a:prstGeom prst="pentagon">
              <a:avLst>
                <a:gd name="hf" fmla="val 105146"/>
                <a:gd name="vf" fmla="val 110557"/>
              </a:avLst>
            </a:prstGeom>
            <a:noFill/>
            <a:ln w="28575" cap="flat" cmpd="sng">
              <a:solidFill>
                <a:srgbClr val="C20E9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2" name="Shape 102"/>
            <p:cNvSpPr/>
            <p:nvPr/>
          </p:nvSpPr>
          <p:spPr>
            <a:xfrm>
              <a:off x="8217614" y="4442536"/>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rot="10800000">
              <a:off x="4456350" y="1058785"/>
              <a:ext cx="231300" cy="200100"/>
            </a:xfrm>
            <a:prstGeom prst="triangle">
              <a:avLst>
                <a:gd name="adj" fmla="val 50000"/>
              </a:avLst>
            </a:prstGeom>
            <a:solidFill>
              <a:srgbClr val="FF9900"/>
            </a:solidFill>
            <a:ln>
              <a:noFill/>
            </a:ln>
          </p:spPr>
          <p:txBody>
            <a:bodyPr lIns="91425" tIns="91425" rIns="91425" bIns="91425" anchor="ctr" anchorCtr="0">
              <a:noAutofit/>
            </a:bodyPr>
            <a:lstStyle/>
            <a:p>
              <a:pPr lvl="0">
                <a:spcBef>
                  <a:spcPts val="0"/>
                </a:spcBef>
                <a:buNone/>
              </a:pPr>
              <a:endParaRPr sz="2400"/>
            </a:p>
          </p:txBody>
        </p:sp>
      </p:grpSp>
      <p:sp>
        <p:nvSpPr>
          <p:cNvPr id="104" name="Shape 104"/>
          <p:cNvSpPr txBox="1">
            <a:spLocks noGrp="1"/>
          </p:cNvSpPr>
          <p:nvPr>
            <p:ph type="title"/>
          </p:nvPr>
        </p:nvSpPr>
        <p:spPr>
          <a:xfrm>
            <a:off x="2730600" y="0"/>
            <a:ext cx="6730800" cy="15304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05" name="Shape 105"/>
          <p:cNvSpPr txBox="1">
            <a:spLocks noGrp="1"/>
          </p:cNvSpPr>
          <p:nvPr>
            <p:ph type="body" idx="1"/>
          </p:nvPr>
        </p:nvSpPr>
        <p:spPr>
          <a:xfrm>
            <a:off x="2334400" y="2017333"/>
            <a:ext cx="7523200" cy="413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217252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1"/>
        <p:cNvGrpSpPr/>
        <p:nvPr/>
      </p:nvGrpSpPr>
      <p:grpSpPr>
        <a:xfrm>
          <a:off x="0" y="0"/>
          <a:ext cx="0" cy="0"/>
          <a:chOff x="0" y="0"/>
          <a:chExt cx="0" cy="0"/>
        </a:xfrm>
      </p:grpSpPr>
      <p:pic>
        <p:nvPicPr>
          <p:cNvPr id="26" name="Picture 2" descr="Image result for blueprint grid">
            <a:extLst>
              <a:ext uri="{FF2B5EF4-FFF2-40B4-BE49-F238E27FC236}">
                <a16:creationId xmlns:a16="http://schemas.microsoft.com/office/drawing/2014/main" id="{4CA6248B-027E-4B09-8B40-408B58623D58}"/>
              </a:ext>
            </a:extLst>
          </p:cNvPr>
          <p:cNvPicPr>
            <a:picLocks noChangeAspect="1" noChangeArrowheads="1"/>
          </p:cNvPicPr>
          <p:nvPr userDrawn="1"/>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3217" b="6783"/>
          <a:stretch/>
        </p:blipFill>
        <p:spPr bwMode="auto">
          <a:xfrm>
            <a:off x="0" y="0"/>
            <a:ext cx="12192000" cy="6858000"/>
          </a:xfrm>
          <a:prstGeom prst="rect">
            <a:avLst/>
          </a:prstGeom>
          <a:noFill/>
          <a:ln>
            <a:solidFill>
              <a:schemeClr val="bg1">
                <a:lumMod val="65000"/>
                <a:alpha val="63000"/>
              </a:schemeClr>
            </a:solidFill>
            <a:prstDash val="lgDash"/>
          </a:ln>
          <a:extLst>
            <a:ext uri="{909E8E84-426E-40DD-AFC4-6F175D3DCCD1}">
              <a14:hiddenFill xmlns:a14="http://schemas.microsoft.com/office/drawing/2010/main">
                <a:solidFill>
                  <a:srgbClr val="FFFFFF"/>
                </a:solidFill>
              </a14:hiddenFill>
            </a:ext>
          </a:extLst>
        </p:spPr>
      </p:pic>
      <p:grpSp>
        <p:nvGrpSpPr>
          <p:cNvPr id="162" name="Shape 162"/>
          <p:cNvGrpSpPr/>
          <p:nvPr/>
        </p:nvGrpSpPr>
        <p:grpSpPr>
          <a:xfrm>
            <a:off x="-102405" y="-485474"/>
            <a:ext cx="12656287" cy="7819892"/>
            <a:chOff x="-76804" y="-364106"/>
            <a:chExt cx="9492215" cy="5864919"/>
          </a:xfrm>
        </p:grpSpPr>
        <p:sp>
          <p:nvSpPr>
            <p:cNvPr id="163" name="Shape 163"/>
            <p:cNvSpPr/>
            <p:nvPr/>
          </p:nvSpPr>
          <p:spPr>
            <a:xfrm>
              <a:off x="0" y="0"/>
              <a:ext cx="9144000" cy="1147800"/>
            </a:xfrm>
            <a:prstGeom prst="rect">
              <a:avLst/>
            </a:prstGeom>
            <a:solidFill>
              <a:srgbClr val="312E45">
                <a:alpha val="80000"/>
              </a:srgbClr>
            </a:solidFill>
            <a:ln>
              <a:noFill/>
            </a:ln>
          </p:spPr>
          <p:txBody>
            <a:bodyPr lIns="91425" tIns="91425" rIns="91425" bIns="91425" anchor="ctr" anchorCtr="0">
              <a:noAutofit/>
            </a:bodyPr>
            <a:lstStyle/>
            <a:p>
              <a:pPr lvl="0">
                <a:spcBef>
                  <a:spcPts val="0"/>
                </a:spcBef>
                <a:buNone/>
              </a:pPr>
              <a:endParaRPr sz="2400"/>
            </a:p>
          </p:txBody>
        </p:sp>
        <p:sp>
          <p:nvSpPr>
            <p:cNvPr id="164" name="Shape 164"/>
            <p:cNvSpPr/>
            <p:nvPr/>
          </p:nvSpPr>
          <p:spPr>
            <a:xfrm>
              <a:off x="4343698" y="910729"/>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65" name="Shape 165"/>
            <p:cNvSpPr/>
            <p:nvPr/>
          </p:nvSpPr>
          <p:spPr>
            <a:xfrm>
              <a:off x="8312875" y="-85400"/>
              <a:ext cx="542100" cy="542100"/>
            </a:xfrm>
            <a:prstGeom prst="ellipse">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166" name="Shape 166"/>
            <p:cNvSpPr/>
            <p:nvPr/>
          </p:nvSpPr>
          <p:spPr>
            <a:xfrm rot="-899646">
              <a:off x="776861" y="-262199"/>
              <a:ext cx="900975" cy="856085"/>
            </a:xfrm>
            <a:prstGeom prst="pentagon">
              <a:avLst>
                <a:gd name="hf" fmla="val 105146"/>
                <a:gd name="vf" fmla="val 110557"/>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167" name="Shape 167"/>
            <p:cNvSpPr/>
            <p:nvPr/>
          </p:nvSpPr>
          <p:spPr>
            <a:xfrm rot="1763">
              <a:off x="8737997" y="3634822"/>
              <a:ext cx="585000" cy="556500"/>
            </a:xfrm>
            <a:prstGeom prst="pentagon">
              <a:avLst>
                <a:gd name="hf" fmla="val 105146"/>
                <a:gd name="vf" fmla="val 110557"/>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168" name="Shape 168"/>
            <p:cNvSpPr/>
            <p:nvPr/>
          </p:nvSpPr>
          <p:spPr>
            <a:xfrm rot="10800000">
              <a:off x="90419" y="4650313"/>
              <a:ext cx="983100" cy="850500"/>
            </a:xfrm>
            <a:prstGeom prst="triangle">
              <a:avLst>
                <a:gd name="adj" fmla="val 50000"/>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169" name="Shape 169"/>
            <p:cNvSpPr/>
            <p:nvPr/>
          </p:nvSpPr>
          <p:spPr>
            <a:xfrm>
              <a:off x="8578649" y="858648"/>
              <a:ext cx="836761" cy="836761"/>
            </a:xfrm>
            <a:custGeom>
              <a:avLst/>
              <a:gdLst/>
              <a:ahLst/>
              <a:cxnLst/>
              <a:rect l="0" t="0" r="0" b="0"/>
              <a:pathLst>
                <a:path w="73610" h="73610" extrusionOk="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C20E9B"/>
            </a:solidFill>
            <a:ln>
              <a:noFill/>
            </a:ln>
          </p:spPr>
          <p:txBody>
            <a:bodyPr lIns="91425" tIns="91425" rIns="91425" bIns="91425" anchor="ctr" anchorCtr="0">
              <a:noAutofit/>
            </a:bodyPr>
            <a:lstStyle/>
            <a:p>
              <a:pPr lvl="0" rtl="0">
                <a:spcBef>
                  <a:spcPts val="0"/>
                </a:spcBef>
                <a:buNone/>
              </a:pPr>
              <a:endParaRPr sz="2400">
                <a:solidFill>
                  <a:srgbClr val="00B4C2"/>
                </a:solidFill>
              </a:endParaRPr>
            </a:p>
          </p:txBody>
        </p:sp>
        <p:sp>
          <p:nvSpPr>
            <p:cNvPr id="170" name="Shape 170"/>
            <p:cNvSpPr/>
            <p:nvPr/>
          </p:nvSpPr>
          <p:spPr>
            <a:xfrm>
              <a:off x="588219" y="-85402"/>
              <a:ext cx="421500" cy="4215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1" name="Shape 171"/>
            <p:cNvSpPr/>
            <p:nvPr/>
          </p:nvSpPr>
          <p:spPr>
            <a:xfrm rot="10800000">
              <a:off x="-76795" y="3768355"/>
              <a:ext cx="393900" cy="374400"/>
            </a:xfrm>
            <a:prstGeom prst="pentagon">
              <a:avLst>
                <a:gd name="hf" fmla="val 105146"/>
                <a:gd name="vf" fmla="val 110557"/>
              </a:avLst>
            </a:prstGeom>
            <a:noFill/>
            <a:ln w="76200" cap="flat" cmpd="sng">
              <a:solidFill>
                <a:srgbClr val="6D9EEB"/>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2" name="Shape 172"/>
            <p:cNvSpPr/>
            <p:nvPr/>
          </p:nvSpPr>
          <p:spPr>
            <a:xfrm>
              <a:off x="8092375" y="131851"/>
              <a:ext cx="983100" cy="9831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3" name="Shape 173"/>
            <p:cNvSpPr/>
            <p:nvPr/>
          </p:nvSpPr>
          <p:spPr>
            <a:xfrm>
              <a:off x="100476" y="456711"/>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74" name="Shape 174"/>
            <p:cNvSpPr/>
            <p:nvPr/>
          </p:nvSpPr>
          <p:spPr>
            <a:xfrm>
              <a:off x="133503" y="-85397"/>
              <a:ext cx="231300" cy="231300"/>
            </a:xfrm>
            <a:prstGeom prst="ellipse">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75" name="Shape 175"/>
            <p:cNvSpPr/>
            <p:nvPr/>
          </p:nvSpPr>
          <p:spPr>
            <a:xfrm rot="10800000">
              <a:off x="343825" y="4290619"/>
              <a:ext cx="333300" cy="288300"/>
            </a:xfrm>
            <a:prstGeom prst="triangle">
              <a:avLst>
                <a:gd name="adj" fmla="val 50000"/>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76" name="Shape 176"/>
            <p:cNvSpPr/>
            <p:nvPr/>
          </p:nvSpPr>
          <p:spPr>
            <a:xfrm rot="10800000">
              <a:off x="7891382" y="4473450"/>
              <a:ext cx="421500" cy="365100"/>
            </a:xfrm>
            <a:prstGeom prst="triangle">
              <a:avLst>
                <a:gd name="adj" fmla="val 50000"/>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77" name="Shape 177"/>
            <p:cNvSpPr/>
            <p:nvPr/>
          </p:nvSpPr>
          <p:spPr>
            <a:xfrm>
              <a:off x="7800076" y="94976"/>
              <a:ext cx="307200" cy="265800"/>
            </a:xfrm>
            <a:prstGeom prst="triangle">
              <a:avLst>
                <a:gd name="adj" fmla="val 50000"/>
              </a:avLst>
            </a:pr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78" name="Shape 178"/>
            <p:cNvSpPr/>
            <p:nvPr/>
          </p:nvSpPr>
          <p:spPr>
            <a:xfrm>
              <a:off x="8578651" y="3939149"/>
              <a:ext cx="421500" cy="421500"/>
            </a:xfrm>
            <a:prstGeom prst="donut">
              <a:avLst>
                <a:gd name="adj" fmla="val 19671"/>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79" name="Shape 179"/>
            <p:cNvSpPr/>
            <p:nvPr/>
          </p:nvSpPr>
          <p:spPr>
            <a:xfrm>
              <a:off x="888873" y="4577654"/>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0" name="Shape 180"/>
            <p:cNvSpPr/>
            <p:nvPr/>
          </p:nvSpPr>
          <p:spPr>
            <a:xfrm rot="10800000">
              <a:off x="47428" y="4473462"/>
              <a:ext cx="621102" cy="475234"/>
            </a:xfrm>
            <a:custGeom>
              <a:avLst/>
              <a:gdLst/>
              <a:ahLst/>
              <a:cxnLst/>
              <a:rect l="0" t="0" r="0" b="0"/>
              <a:pathLst>
                <a:path w="88634" h="67818" extrusionOk="0">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9900"/>
            </a:solidFill>
            <a:ln>
              <a:noFill/>
            </a:ln>
          </p:spPr>
          <p:txBody>
            <a:bodyPr lIns="91425" tIns="91425" rIns="91425" bIns="91425" anchor="ctr" anchorCtr="0">
              <a:noAutofit/>
            </a:bodyPr>
            <a:lstStyle/>
            <a:p>
              <a:pPr lvl="0">
                <a:spcBef>
                  <a:spcPts val="0"/>
                </a:spcBef>
                <a:buNone/>
              </a:pPr>
              <a:endParaRPr sz="2400"/>
            </a:p>
          </p:txBody>
        </p:sp>
        <p:sp>
          <p:nvSpPr>
            <p:cNvPr id="181" name="Shape 181"/>
            <p:cNvSpPr/>
            <p:nvPr/>
          </p:nvSpPr>
          <p:spPr>
            <a:xfrm rot="7294922">
              <a:off x="8507861" y="1506795"/>
              <a:ext cx="486329" cy="462607"/>
            </a:xfrm>
            <a:prstGeom prst="pentagon">
              <a:avLst>
                <a:gd name="hf" fmla="val 105146"/>
                <a:gd name="vf" fmla="val 110557"/>
              </a:avLst>
            </a:prstGeom>
            <a:no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rot="1902">
              <a:off x="-76804" y="1095525"/>
              <a:ext cx="542100" cy="515400"/>
            </a:xfrm>
            <a:prstGeom prst="pentagon">
              <a:avLst>
                <a:gd name="hf" fmla="val 105146"/>
                <a:gd name="vf" fmla="val 110557"/>
              </a:avLst>
            </a:prstGeom>
            <a:noFill/>
            <a:ln w="28575" cap="flat" cmpd="sng">
              <a:solidFill>
                <a:srgbClr val="C20E9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8217614" y="4442536"/>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rot="10800000">
              <a:off x="4456350" y="1058785"/>
              <a:ext cx="231300" cy="200100"/>
            </a:xfrm>
            <a:prstGeom prst="triangle">
              <a:avLst>
                <a:gd name="adj" fmla="val 50000"/>
              </a:avLst>
            </a:prstGeom>
            <a:solidFill>
              <a:srgbClr val="FF9900"/>
            </a:solidFill>
            <a:ln>
              <a:noFill/>
            </a:ln>
          </p:spPr>
          <p:txBody>
            <a:bodyPr lIns="91425" tIns="91425" rIns="91425" bIns="91425" anchor="ctr" anchorCtr="0">
              <a:noAutofit/>
            </a:bodyPr>
            <a:lstStyle/>
            <a:p>
              <a:pPr lvl="0">
                <a:spcBef>
                  <a:spcPts val="0"/>
                </a:spcBef>
                <a:buNone/>
              </a:pPr>
              <a:endParaRPr sz="2400"/>
            </a:p>
          </p:txBody>
        </p:sp>
      </p:grpSp>
      <p:sp>
        <p:nvSpPr>
          <p:cNvPr id="185" name="Shape 185"/>
          <p:cNvSpPr txBox="1">
            <a:spLocks noGrp="1"/>
          </p:cNvSpPr>
          <p:nvPr>
            <p:ph type="title"/>
          </p:nvPr>
        </p:nvSpPr>
        <p:spPr>
          <a:xfrm>
            <a:off x="2730600" y="0"/>
            <a:ext cx="6730800" cy="15304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264955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1"/>
        <p:cNvGrpSpPr/>
        <p:nvPr/>
      </p:nvGrpSpPr>
      <p:grpSpPr>
        <a:xfrm>
          <a:off x="0" y="0"/>
          <a:ext cx="0" cy="0"/>
          <a:chOff x="0" y="0"/>
          <a:chExt cx="0" cy="0"/>
        </a:xfrm>
      </p:grpSpPr>
      <p:grpSp>
        <p:nvGrpSpPr>
          <p:cNvPr id="212" name="Shape 212"/>
          <p:cNvGrpSpPr/>
          <p:nvPr/>
        </p:nvGrpSpPr>
        <p:grpSpPr>
          <a:xfrm>
            <a:off x="-102405" y="-485474"/>
            <a:ext cx="12656287" cy="7819892"/>
            <a:chOff x="-76804" y="-364106"/>
            <a:chExt cx="9492215" cy="5864919"/>
          </a:xfrm>
        </p:grpSpPr>
        <p:sp>
          <p:nvSpPr>
            <p:cNvPr id="213" name="Shape 213"/>
            <p:cNvSpPr/>
            <p:nvPr/>
          </p:nvSpPr>
          <p:spPr>
            <a:xfrm>
              <a:off x="8312875" y="-85400"/>
              <a:ext cx="542100" cy="542100"/>
            </a:xfrm>
            <a:prstGeom prst="ellipse">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214" name="Shape 214"/>
            <p:cNvSpPr/>
            <p:nvPr/>
          </p:nvSpPr>
          <p:spPr>
            <a:xfrm rot="-899646">
              <a:off x="776861" y="-262199"/>
              <a:ext cx="900975" cy="856085"/>
            </a:xfrm>
            <a:prstGeom prst="pentagon">
              <a:avLst>
                <a:gd name="hf" fmla="val 105146"/>
                <a:gd name="vf" fmla="val 110557"/>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215" name="Shape 215"/>
            <p:cNvSpPr/>
            <p:nvPr/>
          </p:nvSpPr>
          <p:spPr>
            <a:xfrm rot="1763">
              <a:off x="8737997" y="3634822"/>
              <a:ext cx="585000" cy="556500"/>
            </a:xfrm>
            <a:prstGeom prst="pentagon">
              <a:avLst>
                <a:gd name="hf" fmla="val 105146"/>
                <a:gd name="vf" fmla="val 110557"/>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216" name="Shape 216"/>
            <p:cNvSpPr/>
            <p:nvPr/>
          </p:nvSpPr>
          <p:spPr>
            <a:xfrm rot="10800000">
              <a:off x="90419" y="4650313"/>
              <a:ext cx="983100" cy="850500"/>
            </a:xfrm>
            <a:prstGeom prst="triangle">
              <a:avLst>
                <a:gd name="adj" fmla="val 50000"/>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217" name="Shape 217"/>
            <p:cNvSpPr/>
            <p:nvPr/>
          </p:nvSpPr>
          <p:spPr>
            <a:xfrm>
              <a:off x="8578649" y="858648"/>
              <a:ext cx="836761" cy="836761"/>
            </a:xfrm>
            <a:custGeom>
              <a:avLst/>
              <a:gdLst/>
              <a:ahLst/>
              <a:cxnLst/>
              <a:rect l="0" t="0" r="0" b="0"/>
              <a:pathLst>
                <a:path w="73610" h="73610" extrusionOk="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C20E9B"/>
            </a:solidFill>
            <a:ln>
              <a:noFill/>
            </a:ln>
          </p:spPr>
          <p:txBody>
            <a:bodyPr lIns="91425" tIns="91425" rIns="91425" bIns="91425" anchor="ctr" anchorCtr="0">
              <a:noAutofit/>
            </a:bodyPr>
            <a:lstStyle/>
            <a:p>
              <a:pPr lvl="0" rtl="0">
                <a:spcBef>
                  <a:spcPts val="0"/>
                </a:spcBef>
                <a:buNone/>
              </a:pPr>
              <a:endParaRPr sz="2400">
                <a:solidFill>
                  <a:srgbClr val="00B4C2"/>
                </a:solidFill>
              </a:endParaRPr>
            </a:p>
          </p:txBody>
        </p:sp>
        <p:sp>
          <p:nvSpPr>
            <p:cNvPr id="218" name="Shape 218"/>
            <p:cNvSpPr/>
            <p:nvPr/>
          </p:nvSpPr>
          <p:spPr>
            <a:xfrm>
              <a:off x="588219" y="-85402"/>
              <a:ext cx="421500" cy="4215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rot="10800000">
              <a:off x="-76795" y="3768355"/>
              <a:ext cx="393900" cy="374400"/>
            </a:xfrm>
            <a:prstGeom prst="pentagon">
              <a:avLst>
                <a:gd name="hf" fmla="val 105146"/>
                <a:gd name="vf" fmla="val 110557"/>
              </a:avLst>
            </a:prstGeom>
            <a:noFill/>
            <a:ln w="76200" cap="flat" cmpd="sng">
              <a:solidFill>
                <a:srgbClr val="6D9EEB"/>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8092375" y="131851"/>
              <a:ext cx="983100" cy="9831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100476" y="456711"/>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133503" y="-85397"/>
              <a:ext cx="231300" cy="231300"/>
            </a:xfrm>
            <a:prstGeom prst="ellipse">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rot="10800000">
              <a:off x="343825" y="4290619"/>
              <a:ext cx="333300" cy="288300"/>
            </a:xfrm>
            <a:prstGeom prst="triangle">
              <a:avLst>
                <a:gd name="adj" fmla="val 50000"/>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rot="10800000">
              <a:off x="7891382" y="4473450"/>
              <a:ext cx="421500" cy="365100"/>
            </a:xfrm>
            <a:prstGeom prst="triangle">
              <a:avLst>
                <a:gd name="adj" fmla="val 50000"/>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7800076" y="94976"/>
              <a:ext cx="307200" cy="265800"/>
            </a:xfrm>
            <a:prstGeom prst="triangle">
              <a:avLst>
                <a:gd name="adj" fmla="val 50000"/>
              </a:avLst>
            </a:pr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226" name="Shape 226"/>
            <p:cNvSpPr/>
            <p:nvPr/>
          </p:nvSpPr>
          <p:spPr>
            <a:xfrm>
              <a:off x="8578651" y="3939149"/>
              <a:ext cx="421500" cy="421500"/>
            </a:xfrm>
            <a:prstGeom prst="donut">
              <a:avLst>
                <a:gd name="adj" fmla="val 19671"/>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227" name="Shape 227"/>
            <p:cNvSpPr/>
            <p:nvPr/>
          </p:nvSpPr>
          <p:spPr>
            <a:xfrm>
              <a:off x="888873" y="4577654"/>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8" name="Shape 228"/>
            <p:cNvSpPr/>
            <p:nvPr/>
          </p:nvSpPr>
          <p:spPr>
            <a:xfrm rot="10800000">
              <a:off x="47428" y="4473462"/>
              <a:ext cx="621102" cy="475234"/>
            </a:xfrm>
            <a:custGeom>
              <a:avLst/>
              <a:gdLst/>
              <a:ahLst/>
              <a:cxnLst/>
              <a:rect l="0" t="0" r="0" b="0"/>
              <a:pathLst>
                <a:path w="88634" h="67818" extrusionOk="0">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9900"/>
            </a:solidFill>
            <a:ln>
              <a:noFill/>
            </a:ln>
          </p:spPr>
          <p:txBody>
            <a:bodyPr lIns="91425" tIns="91425" rIns="91425" bIns="91425" anchor="ctr" anchorCtr="0">
              <a:noAutofit/>
            </a:bodyPr>
            <a:lstStyle/>
            <a:p>
              <a:pPr lvl="0">
                <a:spcBef>
                  <a:spcPts val="0"/>
                </a:spcBef>
                <a:buNone/>
              </a:pPr>
              <a:endParaRPr sz="2400"/>
            </a:p>
          </p:txBody>
        </p:sp>
        <p:sp>
          <p:nvSpPr>
            <p:cNvPr id="229" name="Shape 229"/>
            <p:cNvSpPr/>
            <p:nvPr/>
          </p:nvSpPr>
          <p:spPr>
            <a:xfrm rot="7294922">
              <a:off x="8507861" y="1506795"/>
              <a:ext cx="486329" cy="462607"/>
            </a:xfrm>
            <a:prstGeom prst="pentagon">
              <a:avLst>
                <a:gd name="hf" fmla="val 105146"/>
                <a:gd name="vf" fmla="val 110557"/>
              </a:avLst>
            </a:prstGeom>
            <a:no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0" name="Shape 230"/>
            <p:cNvSpPr/>
            <p:nvPr/>
          </p:nvSpPr>
          <p:spPr>
            <a:xfrm rot="1902">
              <a:off x="-76804" y="1095525"/>
              <a:ext cx="542100" cy="515400"/>
            </a:xfrm>
            <a:prstGeom prst="pentagon">
              <a:avLst>
                <a:gd name="hf" fmla="val 105146"/>
                <a:gd name="vf" fmla="val 110557"/>
              </a:avLst>
            </a:prstGeom>
            <a:noFill/>
            <a:ln w="28575" cap="flat" cmpd="sng">
              <a:solidFill>
                <a:srgbClr val="C20E9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1" name="Shape 231"/>
            <p:cNvSpPr/>
            <p:nvPr/>
          </p:nvSpPr>
          <p:spPr>
            <a:xfrm>
              <a:off x="8217614" y="4442536"/>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18603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15226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2" descr="Image result for blueprint grid">
            <a:extLst>
              <a:ext uri="{FF2B5EF4-FFF2-40B4-BE49-F238E27FC236}">
                <a16:creationId xmlns:a16="http://schemas.microsoft.com/office/drawing/2014/main" id="{70BF123F-C342-4193-9AD9-CDB61C03D6FE}"/>
              </a:ext>
            </a:extLst>
          </p:cNvPr>
          <p:cNvPicPr>
            <a:picLocks noChangeAspect="1" noChangeArrowheads="1"/>
          </p:cNvPicPr>
          <p:nvPr userDrawn="1"/>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3217" b="6783"/>
          <a:stretch/>
        </p:blipFill>
        <p:spPr bwMode="auto">
          <a:xfrm>
            <a:off x="0" y="0"/>
            <a:ext cx="12192000" cy="6858000"/>
          </a:xfrm>
          <a:prstGeom prst="rect">
            <a:avLst/>
          </a:prstGeom>
          <a:noFill/>
          <a:ln>
            <a:solidFill>
              <a:schemeClr val="bg1">
                <a:lumMod val="65000"/>
                <a:alpha val="63000"/>
              </a:schemeClr>
            </a:solidFill>
            <a:prstDash val="lgDash"/>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EEE1EC-FFA3-4921-B215-077AECC77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217EC-F77A-4169-BD7B-1C6057C988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2E0BE-CB48-42A3-99D2-93BE10DB4342}"/>
              </a:ext>
            </a:extLst>
          </p:cNvPr>
          <p:cNvSpPr>
            <a:spLocks noGrp="1"/>
          </p:cNvSpPr>
          <p:nvPr>
            <p:ph type="dt" sz="half" idx="10"/>
          </p:nvPr>
        </p:nvSpPr>
        <p:spPr/>
        <p:txBody>
          <a:bodyPr/>
          <a:lstStyle/>
          <a:p>
            <a:fld id="{B22AE814-3A05-4E82-90C9-4BBFC54B9C81}" type="datetimeFigureOut">
              <a:rPr lang="en-US" smtClean="0"/>
              <a:t>4/28/2020</a:t>
            </a:fld>
            <a:endParaRPr lang="en-US"/>
          </a:p>
        </p:txBody>
      </p:sp>
      <p:sp>
        <p:nvSpPr>
          <p:cNvPr id="5" name="Footer Placeholder 4">
            <a:extLst>
              <a:ext uri="{FF2B5EF4-FFF2-40B4-BE49-F238E27FC236}">
                <a16:creationId xmlns:a16="http://schemas.microsoft.com/office/drawing/2014/main" id="{A3F8F1E2-E97A-4F0D-BF9D-D3A5D0F12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1B945-D4AC-45DF-81B5-AEE12C26A858}"/>
              </a:ext>
            </a:extLst>
          </p:cNvPr>
          <p:cNvSpPr>
            <a:spLocks noGrp="1"/>
          </p:cNvSpPr>
          <p:nvPr>
            <p:ph type="sldNum" sz="quarter" idx="12"/>
          </p:nvPr>
        </p:nvSpPr>
        <p:spPr/>
        <p:txBody>
          <a:bodyPr/>
          <a:lstStyle/>
          <a:p>
            <a:fld id="{267FF814-4960-46B6-8C57-90E4F5E39057}" type="slidenum">
              <a:rPr lang="en-US" smtClean="0"/>
              <a:t>‹#›</a:t>
            </a:fld>
            <a:endParaRPr lang="en-US"/>
          </a:p>
        </p:txBody>
      </p:sp>
    </p:spTree>
    <p:extLst>
      <p:ext uri="{BB962C8B-B14F-4D97-AF65-F5344CB8AC3E}">
        <p14:creationId xmlns:p14="http://schemas.microsoft.com/office/powerpoint/2010/main" val="405528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3"/>
        <p:cNvGrpSpPr/>
        <p:nvPr/>
      </p:nvGrpSpPr>
      <p:grpSpPr>
        <a:xfrm>
          <a:off x="0" y="0"/>
          <a:ext cx="0" cy="0"/>
          <a:chOff x="0" y="0"/>
          <a:chExt cx="0" cy="0"/>
        </a:xfrm>
      </p:grpSpPr>
      <p:grpSp>
        <p:nvGrpSpPr>
          <p:cNvPr id="134" name="Shape 134"/>
          <p:cNvGrpSpPr/>
          <p:nvPr/>
        </p:nvGrpSpPr>
        <p:grpSpPr>
          <a:xfrm>
            <a:off x="-102405" y="-485474"/>
            <a:ext cx="12656287" cy="7819892"/>
            <a:chOff x="-76804" y="-364106"/>
            <a:chExt cx="9492215" cy="5864919"/>
          </a:xfrm>
        </p:grpSpPr>
        <p:sp>
          <p:nvSpPr>
            <p:cNvPr id="135" name="Shape 135"/>
            <p:cNvSpPr/>
            <p:nvPr/>
          </p:nvSpPr>
          <p:spPr>
            <a:xfrm>
              <a:off x="0" y="0"/>
              <a:ext cx="9144000" cy="1147800"/>
            </a:xfrm>
            <a:prstGeom prst="rect">
              <a:avLst/>
            </a:prstGeom>
            <a:solidFill>
              <a:srgbClr val="0E004A"/>
            </a:solidFill>
            <a:ln>
              <a:noFill/>
            </a:ln>
          </p:spPr>
          <p:txBody>
            <a:bodyPr lIns="91425" tIns="91425" rIns="91425" bIns="91425" anchor="ctr" anchorCtr="0">
              <a:noAutofit/>
            </a:bodyPr>
            <a:lstStyle/>
            <a:p>
              <a:pPr lvl="0">
                <a:spcBef>
                  <a:spcPts val="0"/>
                </a:spcBef>
                <a:buNone/>
              </a:pPr>
              <a:endParaRPr sz="2400"/>
            </a:p>
          </p:txBody>
        </p:sp>
        <p:sp>
          <p:nvSpPr>
            <p:cNvPr id="136" name="Shape 136"/>
            <p:cNvSpPr/>
            <p:nvPr/>
          </p:nvSpPr>
          <p:spPr>
            <a:xfrm>
              <a:off x="4343698" y="910729"/>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7" name="Shape 137"/>
            <p:cNvSpPr/>
            <p:nvPr/>
          </p:nvSpPr>
          <p:spPr>
            <a:xfrm>
              <a:off x="8312875" y="-85400"/>
              <a:ext cx="542100" cy="542100"/>
            </a:xfrm>
            <a:prstGeom prst="ellipse">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138" name="Shape 138"/>
            <p:cNvSpPr/>
            <p:nvPr/>
          </p:nvSpPr>
          <p:spPr>
            <a:xfrm rot="-899646">
              <a:off x="776861" y="-262199"/>
              <a:ext cx="900975" cy="856085"/>
            </a:xfrm>
            <a:prstGeom prst="pentagon">
              <a:avLst>
                <a:gd name="hf" fmla="val 105146"/>
                <a:gd name="vf" fmla="val 110557"/>
              </a:avLst>
            </a:prstGeom>
            <a:solidFill>
              <a:srgbClr val="432E64"/>
            </a:solidFill>
            <a:ln>
              <a:noFill/>
            </a:ln>
          </p:spPr>
          <p:txBody>
            <a:bodyPr lIns="91425" tIns="91425" rIns="91425" bIns="91425" anchor="ctr" anchorCtr="0">
              <a:noAutofit/>
            </a:bodyPr>
            <a:lstStyle/>
            <a:p>
              <a:pPr lvl="0">
                <a:spcBef>
                  <a:spcPts val="0"/>
                </a:spcBef>
                <a:buNone/>
              </a:pPr>
              <a:endParaRPr sz="2400"/>
            </a:p>
          </p:txBody>
        </p:sp>
        <p:sp>
          <p:nvSpPr>
            <p:cNvPr id="139" name="Shape 139"/>
            <p:cNvSpPr/>
            <p:nvPr/>
          </p:nvSpPr>
          <p:spPr>
            <a:xfrm rot="1763">
              <a:off x="8737997" y="3634822"/>
              <a:ext cx="585000" cy="556500"/>
            </a:xfrm>
            <a:prstGeom prst="pentagon">
              <a:avLst>
                <a:gd name="hf" fmla="val 105146"/>
                <a:gd name="vf" fmla="val 110557"/>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140" name="Shape 140"/>
            <p:cNvSpPr/>
            <p:nvPr/>
          </p:nvSpPr>
          <p:spPr>
            <a:xfrm rot="10800000">
              <a:off x="90419" y="4650313"/>
              <a:ext cx="983100" cy="850500"/>
            </a:xfrm>
            <a:prstGeom prst="triangle">
              <a:avLst>
                <a:gd name="adj" fmla="val 50000"/>
              </a:avLst>
            </a:prstGeom>
            <a:solidFill>
              <a:srgbClr val="51387A"/>
            </a:solidFill>
            <a:ln>
              <a:noFill/>
            </a:ln>
          </p:spPr>
          <p:txBody>
            <a:bodyPr lIns="91425" tIns="91425" rIns="91425" bIns="91425" anchor="ctr" anchorCtr="0">
              <a:noAutofit/>
            </a:bodyPr>
            <a:lstStyle/>
            <a:p>
              <a:pPr lvl="0">
                <a:spcBef>
                  <a:spcPts val="0"/>
                </a:spcBef>
                <a:buNone/>
              </a:pPr>
              <a:endParaRPr sz="2400"/>
            </a:p>
          </p:txBody>
        </p:sp>
        <p:sp>
          <p:nvSpPr>
            <p:cNvPr id="141" name="Shape 141"/>
            <p:cNvSpPr/>
            <p:nvPr/>
          </p:nvSpPr>
          <p:spPr>
            <a:xfrm>
              <a:off x="8578649" y="858648"/>
              <a:ext cx="836761" cy="836761"/>
            </a:xfrm>
            <a:custGeom>
              <a:avLst/>
              <a:gdLst/>
              <a:ahLst/>
              <a:cxnLst/>
              <a:rect l="0" t="0" r="0" b="0"/>
              <a:pathLst>
                <a:path w="73610" h="73610" extrusionOk="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C20E9B"/>
            </a:solidFill>
            <a:ln>
              <a:noFill/>
            </a:ln>
          </p:spPr>
          <p:txBody>
            <a:bodyPr lIns="91425" tIns="91425" rIns="91425" bIns="91425" anchor="ctr" anchorCtr="0">
              <a:noAutofit/>
            </a:bodyPr>
            <a:lstStyle/>
            <a:p>
              <a:pPr lvl="0" rtl="0">
                <a:spcBef>
                  <a:spcPts val="0"/>
                </a:spcBef>
                <a:buNone/>
              </a:pPr>
              <a:endParaRPr sz="2400">
                <a:solidFill>
                  <a:srgbClr val="00B4C2"/>
                </a:solidFill>
              </a:endParaRPr>
            </a:p>
          </p:txBody>
        </p:sp>
        <p:sp>
          <p:nvSpPr>
            <p:cNvPr id="142" name="Shape 142"/>
            <p:cNvSpPr/>
            <p:nvPr/>
          </p:nvSpPr>
          <p:spPr>
            <a:xfrm>
              <a:off x="588219" y="-85402"/>
              <a:ext cx="421500" cy="4215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3" name="Shape 143"/>
            <p:cNvSpPr/>
            <p:nvPr/>
          </p:nvSpPr>
          <p:spPr>
            <a:xfrm rot="10800000">
              <a:off x="-76795" y="3768355"/>
              <a:ext cx="393900" cy="374400"/>
            </a:xfrm>
            <a:prstGeom prst="pentagon">
              <a:avLst>
                <a:gd name="hf" fmla="val 105146"/>
                <a:gd name="vf" fmla="val 110557"/>
              </a:avLst>
            </a:prstGeom>
            <a:noFill/>
            <a:ln w="76200" cap="flat" cmpd="sng">
              <a:solidFill>
                <a:srgbClr val="6D9EEB"/>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4" name="Shape 144"/>
            <p:cNvSpPr/>
            <p:nvPr/>
          </p:nvSpPr>
          <p:spPr>
            <a:xfrm>
              <a:off x="8092375" y="131851"/>
              <a:ext cx="983100" cy="983100"/>
            </a:xfrm>
            <a:prstGeom prst="ellipse">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5" name="Shape 145"/>
            <p:cNvSpPr/>
            <p:nvPr/>
          </p:nvSpPr>
          <p:spPr>
            <a:xfrm>
              <a:off x="100476" y="456711"/>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46" name="Shape 146"/>
            <p:cNvSpPr/>
            <p:nvPr/>
          </p:nvSpPr>
          <p:spPr>
            <a:xfrm>
              <a:off x="133503" y="-85397"/>
              <a:ext cx="231300" cy="231300"/>
            </a:xfrm>
            <a:prstGeom prst="ellipse">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47" name="Shape 147"/>
            <p:cNvSpPr/>
            <p:nvPr/>
          </p:nvSpPr>
          <p:spPr>
            <a:xfrm rot="10800000">
              <a:off x="343825" y="4290619"/>
              <a:ext cx="333300" cy="288300"/>
            </a:xfrm>
            <a:prstGeom prst="triangle">
              <a:avLst>
                <a:gd name="adj" fmla="val 50000"/>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rot="10800000">
              <a:off x="7891382" y="4473450"/>
              <a:ext cx="421500" cy="365100"/>
            </a:xfrm>
            <a:prstGeom prst="triangle">
              <a:avLst>
                <a:gd name="adj" fmla="val 50000"/>
              </a:avLst>
            </a:prstGeom>
            <a:noFill/>
            <a:ln w="9525" cap="flat" cmpd="sng">
              <a:solidFill>
                <a:srgbClr val="FF99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7800076" y="94976"/>
              <a:ext cx="307200" cy="265800"/>
            </a:xfrm>
            <a:prstGeom prst="triangle">
              <a:avLst>
                <a:gd name="adj" fmla="val 50000"/>
              </a:avLst>
            </a:pr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8578651" y="3939149"/>
              <a:ext cx="421500" cy="421500"/>
            </a:xfrm>
            <a:prstGeom prst="donut">
              <a:avLst>
                <a:gd name="adj" fmla="val 19671"/>
              </a:avLst>
            </a:prstGeom>
            <a:solidFill>
              <a:srgbClr val="C20E9B"/>
            </a:solidFill>
            <a:ln>
              <a:noFill/>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888873" y="4577654"/>
              <a:ext cx="456600" cy="456600"/>
            </a:xfrm>
            <a:prstGeom prst="ellipse">
              <a:avLst/>
            </a:prstGeom>
            <a:noFill/>
            <a:ln w="9525" cap="flat" cmpd="sng">
              <a:solidFill>
                <a:srgbClr val="6D9EEB"/>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rot="10800000">
              <a:off x="47428" y="4473462"/>
              <a:ext cx="621102" cy="475234"/>
            </a:xfrm>
            <a:custGeom>
              <a:avLst/>
              <a:gdLst/>
              <a:ahLst/>
              <a:cxnLst/>
              <a:rect l="0" t="0" r="0" b="0"/>
              <a:pathLst>
                <a:path w="88634" h="67818" extrusionOk="0">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9900"/>
            </a:solidFill>
            <a:ln>
              <a:noFill/>
            </a:ln>
          </p:spPr>
          <p:txBody>
            <a:bodyPr lIns="91425" tIns="91425" rIns="91425" bIns="91425" anchor="ctr" anchorCtr="0">
              <a:noAutofit/>
            </a:bodyPr>
            <a:lstStyle/>
            <a:p>
              <a:pPr lvl="0">
                <a:spcBef>
                  <a:spcPts val="0"/>
                </a:spcBef>
                <a:buNone/>
              </a:pPr>
              <a:endParaRPr sz="2400"/>
            </a:p>
          </p:txBody>
        </p:sp>
        <p:sp>
          <p:nvSpPr>
            <p:cNvPr id="153" name="Shape 153"/>
            <p:cNvSpPr/>
            <p:nvPr/>
          </p:nvSpPr>
          <p:spPr>
            <a:xfrm rot="7294922">
              <a:off x="8507861" y="1506795"/>
              <a:ext cx="486329" cy="462607"/>
            </a:xfrm>
            <a:prstGeom prst="pentagon">
              <a:avLst>
                <a:gd name="hf" fmla="val 105146"/>
                <a:gd name="vf" fmla="val 110557"/>
              </a:avLst>
            </a:prstGeom>
            <a:noFill/>
            <a:ln w="9525" cap="flat" cmpd="sng">
              <a:solidFill>
                <a:srgbClr val="6D9EE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4" name="Shape 154"/>
            <p:cNvSpPr/>
            <p:nvPr/>
          </p:nvSpPr>
          <p:spPr>
            <a:xfrm rot="1902">
              <a:off x="-76804" y="1095525"/>
              <a:ext cx="542100" cy="515400"/>
            </a:xfrm>
            <a:prstGeom prst="pentagon">
              <a:avLst>
                <a:gd name="hf" fmla="val 105146"/>
                <a:gd name="vf" fmla="val 110557"/>
              </a:avLst>
            </a:prstGeom>
            <a:noFill/>
            <a:ln w="28575" cap="flat" cmpd="sng">
              <a:solidFill>
                <a:srgbClr val="C20E9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5" name="Shape 155"/>
            <p:cNvSpPr/>
            <p:nvPr/>
          </p:nvSpPr>
          <p:spPr>
            <a:xfrm>
              <a:off x="8217614" y="4442536"/>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91425" tIns="91425" rIns="91425" bIns="91425" anchor="ctr" anchorCtr="0">
              <a:noAutofit/>
            </a:bodyPr>
            <a:lstStyle/>
            <a:p>
              <a:pPr lvl="0">
                <a:spcBef>
                  <a:spcPts val="0"/>
                </a:spcBef>
                <a:buNone/>
              </a:pPr>
              <a:endParaRPr sz="2400"/>
            </a:p>
          </p:txBody>
        </p:sp>
        <p:sp>
          <p:nvSpPr>
            <p:cNvPr id="156" name="Shape 156"/>
            <p:cNvSpPr/>
            <p:nvPr/>
          </p:nvSpPr>
          <p:spPr>
            <a:xfrm rot="10800000">
              <a:off x="4456350" y="1058785"/>
              <a:ext cx="231300" cy="200100"/>
            </a:xfrm>
            <a:prstGeom prst="triangle">
              <a:avLst>
                <a:gd name="adj" fmla="val 50000"/>
              </a:avLst>
            </a:prstGeom>
            <a:solidFill>
              <a:srgbClr val="FF9900"/>
            </a:solidFill>
            <a:ln>
              <a:noFill/>
            </a:ln>
          </p:spPr>
          <p:txBody>
            <a:bodyPr lIns="91425" tIns="91425" rIns="91425" bIns="91425" anchor="ctr" anchorCtr="0">
              <a:noAutofit/>
            </a:bodyPr>
            <a:lstStyle/>
            <a:p>
              <a:pPr lvl="0">
                <a:spcBef>
                  <a:spcPts val="0"/>
                </a:spcBef>
                <a:buNone/>
              </a:pPr>
              <a:endParaRPr sz="2400"/>
            </a:p>
          </p:txBody>
        </p:sp>
      </p:grpSp>
      <p:sp>
        <p:nvSpPr>
          <p:cNvPr id="157" name="Shape 157"/>
          <p:cNvSpPr txBox="1">
            <a:spLocks noGrp="1"/>
          </p:cNvSpPr>
          <p:nvPr>
            <p:ph type="title"/>
          </p:nvPr>
        </p:nvSpPr>
        <p:spPr>
          <a:xfrm>
            <a:off x="2730600" y="0"/>
            <a:ext cx="6730800" cy="15304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8" name="Shape 158"/>
          <p:cNvSpPr txBox="1">
            <a:spLocks noGrp="1"/>
          </p:cNvSpPr>
          <p:nvPr>
            <p:ph type="body" idx="1"/>
          </p:nvPr>
        </p:nvSpPr>
        <p:spPr>
          <a:xfrm>
            <a:off x="1068433" y="2027967"/>
            <a:ext cx="3213600" cy="4112000"/>
          </a:xfrm>
          <a:prstGeom prst="rect">
            <a:avLst/>
          </a:prstGeom>
        </p:spPr>
        <p:txBody>
          <a:bodyPr lIns="91425" tIns="91425" rIns="91425" bIns="91425" anchor="t" anchorCtr="0"/>
          <a:lstStyle>
            <a:lvl1pPr lvl="0" rtl="0">
              <a:spcBef>
                <a:spcPts val="0"/>
              </a:spcBef>
              <a:buSzPct val="100000"/>
              <a:defRPr sz="1867"/>
            </a:lvl1pPr>
            <a:lvl2pPr lvl="1" rtl="0">
              <a:spcBef>
                <a:spcPts val="0"/>
              </a:spcBef>
              <a:buSzPct val="100000"/>
              <a:defRPr sz="1867"/>
            </a:lvl2pPr>
            <a:lvl3pPr lvl="2" rtl="0">
              <a:spcBef>
                <a:spcPts val="0"/>
              </a:spcBef>
              <a:buSzPct val="100000"/>
              <a:defRPr sz="1867"/>
            </a:lvl3pPr>
            <a:lvl4pPr lvl="3" rtl="0">
              <a:spcBef>
                <a:spcPts val="0"/>
              </a:spcBef>
              <a:buSzPct val="100000"/>
              <a:defRPr sz="1867"/>
            </a:lvl4pPr>
            <a:lvl5pPr lvl="4" rtl="0">
              <a:spcBef>
                <a:spcPts val="0"/>
              </a:spcBef>
              <a:buSzPct val="100000"/>
              <a:defRPr sz="1867"/>
            </a:lvl5pPr>
            <a:lvl6pPr lvl="5" rtl="0">
              <a:spcBef>
                <a:spcPts val="0"/>
              </a:spcBef>
              <a:buSzPct val="100000"/>
              <a:defRPr sz="1867"/>
            </a:lvl6pPr>
            <a:lvl7pPr lvl="6" rtl="0">
              <a:spcBef>
                <a:spcPts val="0"/>
              </a:spcBef>
              <a:buSzPct val="100000"/>
              <a:defRPr sz="1867"/>
            </a:lvl7pPr>
            <a:lvl8pPr lvl="7" rtl="0">
              <a:spcBef>
                <a:spcPts val="0"/>
              </a:spcBef>
              <a:buSzPct val="100000"/>
              <a:defRPr sz="1867"/>
            </a:lvl8pPr>
            <a:lvl9pPr lvl="8" rtl="0">
              <a:spcBef>
                <a:spcPts val="0"/>
              </a:spcBef>
              <a:buSzPct val="100000"/>
              <a:defRPr sz="1867"/>
            </a:lvl9pPr>
          </a:lstStyle>
          <a:p>
            <a:endParaRPr/>
          </a:p>
        </p:txBody>
      </p:sp>
      <p:sp>
        <p:nvSpPr>
          <p:cNvPr id="159" name="Shape 159"/>
          <p:cNvSpPr txBox="1">
            <a:spLocks noGrp="1"/>
          </p:cNvSpPr>
          <p:nvPr>
            <p:ph type="body" idx="2"/>
          </p:nvPr>
        </p:nvSpPr>
        <p:spPr>
          <a:xfrm>
            <a:off x="4446513" y="2027967"/>
            <a:ext cx="3213600" cy="4112000"/>
          </a:xfrm>
          <a:prstGeom prst="rect">
            <a:avLst/>
          </a:prstGeom>
        </p:spPr>
        <p:txBody>
          <a:bodyPr lIns="91425" tIns="91425" rIns="91425" bIns="91425" anchor="t" anchorCtr="0"/>
          <a:lstStyle>
            <a:lvl1pPr lvl="0" rtl="0">
              <a:spcBef>
                <a:spcPts val="0"/>
              </a:spcBef>
              <a:buSzPct val="100000"/>
              <a:defRPr sz="1867"/>
            </a:lvl1pPr>
            <a:lvl2pPr lvl="1" rtl="0">
              <a:spcBef>
                <a:spcPts val="0"/>
              </a:spcBef>
              <a:buSzPct val="100000"/>
              <a:defRPr sz="1867"/>
            </a:lvl2pPr>
            <a:lvl3pPr lvl="2" rtl="0">
              <a:spcBef>
                <a:spcPts val="0"/>
              </a:spcBef>
              <a:buSzPct val="100000"/>
              <a:defRPr sz="1867"/>
            </a:lvl3pPr>
            <a:lvl4pPr lvl="3" rtl="0">
              <a:spcBef>
                <a:spcPts val="0"/>
              </a:spcBef>
              <a:buSzPct val="100000"/>
              <a:defRPr sz="1867"/>
            </a:lvl4pPr>
            <a:lvl5pPr lvl="4" rtl="0">
              <a:spcBef>
                <a:spcPts val="0"/>
              </a:spcBef>
              <a:buSzPct val="100000"/>
              <a:defRPr sz="1867"/>
            </a:lvl5pPr>
            <a:lvl6pPr lvl="5" rtl="0">
              <a:spcBef>
                <a:spcPts val="0"/>
              </a:spcBef>
              <a:buSzPct val="100000"/>
              <a:defRPr sz="1867"/>
            </a:lvl6pPr>
            <a:lvl7pPr lvl="6" rtl="0">
              <a:spcBef>
                <a:spcPts val="0"/>
              </a:spcBef>
              <a:buSzPct val="100000"/>
              <a:defRPr sz="1867"/>
            </a:lvl7pPr>
            <a:lvl8pPr lvl="7" rtl="0">
              <a:spcBef>
                <a:spcPts val="0"/>
              </a:spcBef>
              <a:buSzPct val="100000"/>
              <a:defRPr sz="1867"/>
            </a:lvl8pPr>
            <a:lvl9pPr lvl="8" rtl="0">
              <a:spcBef>
                <a:spcPts val="0"/>
              </a:spcBef>
              <a:buSzPct val="100000"/>
              <a:defRPr sz="1867"/>
            </a:lvl9pPr>
          </a:lstStyle>
          <a:p>
            <a:endParaRPr/>
          </a:p>
        </p:txBody>
      </p:sp>
      <p:sp>
        <p:nvSpPr>
          <p:cNvPr id="160" name="Shape 160"/>
          <p:cNvSpPr txBox="1">
            <a:spLocks noGrp="1"/>
          </p:cNvSpPr>
          <p:nvPr>
            <p:ph type="body" idx="3"/>
          </p:nvPr>
        </p:nvSpPr>
        <p:spPr>
          <a:xfrm>
            <a:off x="7824595" y="2027967"/>
            <a:ext cx="3213600" cy="4112000"/>
          </a:xfrm>
          <a:prstGeom prst="rect">
            <a:avLst/>
          </a:prstGeom>
        </p:spPr>
        <p:txBody>
          <a:bodyPr lIns="91425" tIns="91425" rIns="91425" bIns="91425" anchor="t" anchorCtr="0"/>
          <a:lstStyle>
            <a:lvl1pPr lvl="0" rtl="0">
              <a:spcBef>
                <a:spcPts val="0"/>
              </a:spcBef>
              <a:buSzPct val="100000"/>
              <a:defRPr sz="1867"/>
            </a:lvl1pPr>
            <a:lvl2pPr lvl="1" rtl="0">
              <a:spcBef>
                <a:spcPts val="0"/>
              </a:spcBef>
              <a:buSzPct val="100000"/>
              <a:defRPr sz="1867"/>
            </a:lvl2pPr>
            <a:lvl3pPr lvl="2" rtl="0">
              <a:spcBef>
                <a:spcPts val="0"/>
              </a:spcBef>
              <a:buSzPct val="100000"/>
              <a:defRPr sz="1867"/>
            </a:lvl3pPr>
            <a:lvl4pPr lvl="3" rtl="0">
              <a:spcBef>
                <a:spcPts val="0"/>
              </a:spcBef>
              <a:buSzPct val="100000"/>
              <a:defRPr sz="1867"/>
            </a:lvl4pPr>
            <a:lvl5pPr lvl="4" rtl="0">
              <a:spcBef>
                <a:spcPts val="0"/>
              </a:spcBef>
              <a:buSzPct val="100000"/>
              <a:defRPr sz="1867"/>
            </a:lvl5pPr>
            <a:lvl6pPr lvl="5" rtl="0">
              <a:spcBef>
                <a:spcPts val="0"/>
              </a:spcBef>
              <a:buSzPct val="100000"/>
              <a:defRPr sz="1867"/>
            </a:lvl6pPr>
            <a:lvl7pPr lvl="6" rtl="0">
              <a:spcBef>
                <a:spcPts val="0"/>
              </a:spcBef>
              <a:buSzPct val="100000"/>
              <a:defRPr sz="1867"/>
            </a:lvl7pPr>
            <a:lvl8pPr lvl="7" rtl="0">
              <a:spcBef>
                <a:spcPts val="0"/>
              </a:spcBef>
              <a:buSzPct val="100000"/>
              <a:defRPr sz="1867"/>
            </a:lvl8pPr>
            <a:lvl9pPr lvl="8" rtl="0">
              <a:spcBef>
                <a:spcPts val="0"/>
              </a:spcBef>
              <a:buSzPct val="100000"/>
              <a:defRPr sz="1867"/>
            </a:lvl9pPr>
          </a:lstStyle>
          <a:p>
            <a:endParaRPr/>
          </a:p>
        </p:txBody>
      </p:sp>
    </p:spTree>
    <p:extLst>
      <p:ext uri="{BB962C8B-B14F-4D97-AF65-F5344CB8AC3E}">
        <p14:creationId xmlns:p14="http://schemas.microsoft.com/office/powerpoint/2010/main" val="79776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ubtitle">
    <p:spTree>
      <p:nvGrpSpPr>
        <p:cNvPr id="1" name="Shape 29"/>
        <p:cNvGrpSpPr/>
        <p:nvPr/>
      </p:nvGrpSpPr>
      <p:grpSpPr>
        <a:xfrm>
          <a:off x="0" y="0"/>
          <a:ext cx="0" cy="0"/>
          <a:chOff x="0" y="0"/>
          <a:chExt cx="0" cy="0"/>
        </a:xfrm>
      </p:grpSpPr>
      <p:sp>
        <p:nvSpPr>
          <p:cNvPr id="53" name="Shape 53"/>
          <p:cNvSpPr txBox="1">
            <a:spLocks noGrp="1"/>
          </p:cNvSpPr>
          <p:nvPr>
            <p:ph type="ctrTitle"/>
          </p:nvPr>
        </p:nvSpPr>
        <p:spPr>
          <a:xfrm>
            <a:off x="2316833" y="2212733"/>
            <a:ext cx="7558400" cy="1546400"/>
          </a:xfrm>
          <a:prstGeom prst="rect">
            <a:avLst/>
          </a:prstGeom>
        </p:spPr>
        <p:txBody>
          <a:bodyPr lIns="91425" tIns="91425" rIns="91425" bIns="91425" anchor="b" anchorCtr="0"/>
          <a:lstStyle>
            <a:lvl1pPr lvl="0" algn="ctr" rtl="0">
              <a:spcBef>
                <a:spcPts val="0"/>
              </a:spcBef>
              <a:buSzPct val="100000"/>
              <a:defRPr sz="4000"/>
            </a:lvl1pPr>
            <a:lvl2pPr lvl="1" algn="ctr" rtl="0">
              <a:spcBef>
                <a:spcPts val="0"/>
              </a:spcBef>
              <a:buSzPct val="100000"/>
              <a:defRPr sz="4000"/>
            </a:lvl2pPr>
            <a:lvl3pPr lvl="2" algn="ctr" rtl="0">
              <a:spcBef>
                <a:spcPts val="0"/>
              </a:spcBef>
              <a:buSzPct val="100000"/>
              <a:defRPr sz="4000"/>
            </a:lvl3pPr>
            <a:lvl4pPr lvl="3" algn="ctr" rtl="0">
              <a:spcBef>
                <a:spcPts val="0"/>
              </a:spcBef>
              <a:buSzPct val="100000"/>
              <a:defRPr sz="4000"/>
            </a:lvl4pPr>
            <a:lvl5pPr lvl="4" algn="ctr" rtl="0">
              <a:spcBef>
                <a:spcPts val="0"/>
              </a:spcBef>
              <a:buSzPct val="100000"/>
              <a:defRPr sz="4000"/>
            </a:lvl5pPr>
            <a:lvl6pPr lvl="5" algn="ctr" rtl="0">
              <a:spcBef>
                <a:spcPts val="0"/>
              </a:spcBef>
              <a:buSzPct val="100000"/>
              <a:defRPr sz="4000"/>
            </a:lvl6pPr>
            <a:lvl7pPr lvl="6" algn="ctr" rtl="0">
              <a:spcBef>
                <a:spcPts val="0"/>
              </a:spcBef>
              <a:buSzPct val="100000"/>
              <a:defRPr sz="4000"/>
            </a:lvl7pPr>
            <a:lvl8pPr lvl="7" algn="ctr" rtl="0">
              <a:spcBef>
                <a:spcPts val="0"/>
              </a:spcBef>
              <a:buSzPct val="100000"/>
              <a:defRPr sz="4000"/>
            </a:lvl8pPr>
            <a:lvl9pPr lvl="8" algn="ctr" rtl="0">
              <a:spcBef>
                <a:spcPts val="0"/>
              </a:spcBef>
              <a:buSzPct val="100000"/>
              <a:defRPr sz="4000"/>
            </a:lvl9pPr>
          </a:lstStyle>
          <a:p>
            <a:endParaRPr/>
          </a:p>
        </p:txBody>
      </p:sp>
      <p:sp>
        <p:nvSpPr>
          <p:cNvPr id="54" name="Shape 54"/>
          <p:cNvSpPr txBox="1">
            <a:spLocks noGrp="1"/>
          </p:cNvSpPr>
          <p:nvPr>
            <p:ph type="subTitle" idx="1"/>
          </p:nvPr>
        </p:nvSpPr>
        <p:spPr>
          <a:xfrm>
            <a:off x="2316833" y="3583536"/>
            <a:ext cx="7558400" cy="662000"/>
          </a:xfrm>
          <a:prstGeom prst="rect">
            <a:avLst/>
          </a:prstGeom>
        </p:spPr>
        <p:txBody>
          <a:bodyPr lIns="91425" tIns="91425" rIns="91425" bIns="91425" anchor="t" anchorCtr="0"/>
          <a:lstStyle>
            <a:lvl1pPr lvl="0" algn="ctr" rtl="0">
              <a:spcBef>
                <a:spcPts val="0"/>
              </a:spcBef>
              <a:buClr>
                <a:srgbClr val="FF9900"/>
              </a:buClr>
              <a:buSzPct val="100000"/>
              <a:buNone/>
              <a:defRPr sz="1867">
                <a:solidFill>
                  <a:srgbClr val="FF9900"/>
                </a:solidFill>
              </a:defRPr>
            </a:lvl1pPr>
            <a:lvl2pPr lvl="1" algn="ctr" rtl="0">
              <a:spcBef>
                <a:spcPts val="0"/>
              </a:spcBef>
              <a:buClr>
                <a:srgbClr val="FF9900"/>
              </a:buClr>
              <a:buSzPct val="100000"/>
              <a:buNone/>
              <a:defRPr sz="1867">
                <a:solidFill>
                  <a:srgbClr val="FF9900"/>
                </a:solidFill>
              </a:defRPr>
            </a:lvl2pPr>
            <a:lvl3pPr lvl="2" algn="ctr" rtl="0">
              <a:spcBef>
                <a:spcPts val="0"/>
              </a:spcBef>
              <a:buClr>
                <a:srgbClr val="FF9900"/>
              </a:buClr>
              <a:buSzPct val="100000"/>
              <a:buNone/>
              <a:defRPr sz="1867">
                <a:solidFill>
                  <a:srgbClr val="FF9900"/>
                </a:solidFill>
              </a:defRPr>
            </a:lvl3pPr>
            <a:lvl4pPr lvl="3" algn="ctr" rtl="0">
              <a:spcBef>
                <a:spcPts val="0"/>
              </a:spcBef>
              <a:buClr>
                <a:srgbClr val="FF9900"/>
              </a:buClr>
              <a:buSzPct val="100000"/>
              <a:buNone/>
              <a:defRPr sz="1867">
                <a:solidFill>
                  <a:srgbClr val="FF9900"/>
                </a:solidFill>
              </a:defRPr>
            </a:lvl4pPr>
            <a:lvl5pPr lvl="4" algn="ctr" rtl="0">
              <a:spcBef>
                <a:spcPts val="0"/>
              </a:spcBef>
              <a:buClr>
                <a:srgbClr val="FF9900"/>
              </a:buClr>
              <a:buSzPct val="100000"/>
              <a:buNone/>
              <a:defRPr sz="1867">
                <a:solidFill>
                  <a:srgbClr val="FF9900"/>
                </a:solidFill>
              </a:defRPr>
            </a:lvl5pPr>
            <a:lvl6pPr lvl="5" algn="ctr" rtl="0">
              <a:spcBef>
                <a:spcPts val="0"/>
              </a:spcBef>
              <a:buClr>
                <a:srgbClr val="FF9900"/>
              </a:buClr>
              <a:buSzPct val="100000"/>
              <a:buNone/>
              <a:defRPr sz="1867">
                <a:solidFill>
                  <a:srgbClr val="FF9900"/>
                </a:solidFill>
              </a:defRPr>
            </a:lvl6pPr>
            <a:lvl7pPr lvl="6" algn="ctr" rtl="0">
              <a:spcBef>
                <a:spcPts val="0"/>
              </a:spcBef>
              <a:buClr>
                <a:srgbClr val="FF9900"/>
              </a:buClr>
              <a:buSzPct val="100000"/>
              <a:buNone/>
              <a:defRPr sz="1867">
                <a:solidFill>
                  <a:srgbClr val="FF9900"/>
                </a:solidFill>
              </a:defRPr>
            </a:lvl7pPr>
            <a:lvl8pPr lvl="7" algn="ctr" rtl="0">
              <a:spcBef>
                <a:spcPts val="0"/>
              </a:spcBef>
              <a:buClr>
                <a:srgbClr val="FF9900"/>
              </a:buClr>
              <a:buSzPct val="100000"/>
              <a:buNone/>
              <a:defRPr sz="1867">
                <a:solidFill>
                  <a:srgbClr val="FF9900"/>
                </a:solidFill>
              </a:defRPr>
            </a:lvl8pPr>
            <a:lvl9pPr lvl="8" algn="ctr" rtl="0">
              <a:spcBef>
                <a:spcPts val="0"/>
              </a:spcBef>
              <a:buClr>
                <a:srgbClr val="FF9900"/>
              </a:buClr>
              <a:buSzPct val="100000"/>
              <a:buNone/>
              <a:defRPr sz="1867">
                <a:solidFill>
                  <a:srgbClr val="FF9900"/>
                </a:solidFill>
              </a:defRPr>
            </a:lvl9pPr>
          </a:lstStyle>
          <a:p>
            <a:endParaRPr/>
          </a:p>
        </p:txBody>
      </p:sp>
    </p:spTree>
    <p:extLst>
      <p:ext uri="{BB962C8B-B14F-4D97-AF65-F5344CB8AC3E}">
        <p14:creationId xmlns:p14="http://schemas.microsoft.com/office/powerpoint/2010/main" val="356010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32E64"/>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730600" y="0"/>
            <a:ext cx="6730800" cy="1530400"/>
          </a:xfrm>
          <a:prstGeom prst="rect">
            <a:avLst/>
          </a:prstGeom>
          <a:noFill/>
          <a:ln>
            <a:noFill/>
          </a:ln>
        </p:spPr>
        <p:txBody>
          <a:bodyPr lIns="91425" tIns="91425" rIns="91425" bIns="91425" anchor="ctr" anchorCtr="0"/>
          <a:lstStyle>
            <a:lvl1pPr lvl="0"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endParaRPr/>
          </a:p>
        </p:txBody>
      </p:sp>
      <p:sp>
        <p:nvSpPr>
          <p:cNvPr id="7" name="Shape 7"/>
          <p:cNvSpPr txBox="1">
            <a:spLocks noGrp="1"/>
          </p:cNvSpPr>
          <p:nvPr>
            <p:ph type="body" idx="1"/>
          </p:nvPr>
        </p:nvSpPr>
        <p:spPr>
          <a:xfrm>
            <a:off x="2334400" y="2017333"/>
            <a:ext cx="7523200" cy="4133200"/>
          </a:xfrm>
          <a:prstGeom prst="rect">
            <a:avLst/>
          </a:prstGeom>
          <a:noFill/>
          <a:ln>
            <a:noFill/>
          </a:ln>
        </p:spPr>
        <p:txBody>
          <a:bodyPr lIns="91425" tIns="91425" rIns="91425" bIns="91425" anchor="t" anchorCtr="0"/>
          <a:lstStyle>
            <a:lvl1pPr lvl="0">
              <a:spcBef>
                <a:spcPts val="600"/>
              </a:spcBef>
              <a:buClr>
                <a:srgbClr val="8E7CC3"/>
              </a:buClr>
              <a:buSzPct val="100000"/>
              <a:buFont typeface="Inconsolata"/>
              <a:buChar char="◍"/>
              <a:defRPr sz="2000">
                <a:solidFill>
                  <a:srgbClr val="FFFFFF"/>
                </a:solidFill>
                <a:latin typeface="Inconsolata"/>
                <a:ea typeface="Inconsolata"/>
                <a:cs typeface="Inconsolata"/>
                <a:sym typeface="Inconsolata"/>
              </a:defRPr>
            </a:lvl1pPr>
            <a:lvl2pPr lvl="1">
              <a:spcBef>
                <a:spcPts val="480"/>
              </a:spcBef>
              <a:buClr>
                <a:srgbClr val="8E7CC3"/>
              </a:buClr>
              <a:buSzPct val="100000"/>
              <a:buFont typeface="Inconsolata"/>
              <a:buChar char="◌"/>
              <a:defRPr sz="2000">
                <a:solidFill>
                  <a:srgbClr val="FFFFFF"/>
                </a:solidFill>
                <a:latin typeface="Inconsolata"/>
                <a:ea typeface="Inconsolata"/>
                <a:cs typeface="Inconsolata"/>
                <a:sym typeface="Inconsolata"/>
              </a:defRPr>
            </a:lvl2pPr>
            <a:lvl3pPr lvl="2">
              <a:spcBef>
                <a:spcPts val="480"/>
              </a:spcBef>
              <a:buClr>
                <a:srgbClr val="8E7CC3"/>
              </a:buClr>
              <a:buSzPct val="100000"/>
              <a:buFont typeface="Inconsolata"/>
              <a:buChar char="◌"/>
              <a:defRPr sz="2000">
                <a:solidFill>
                  <a:srgbClr val="FFFFFF"/>
                </a:solidFill>
                <a:latin typeface="Inconsolata"/>
                <a:ea typeface="Inconsolata"/>
                <a:cs typeface="Inconsolata"/>
                <a:sym typeface="Inconsolata"/>
              </a:defRPr>
            </a:lvl3pPr>
            <a:lvl4pPr lvl="3">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4pPr>
            <a:lvl5pPr lvl="4">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5pPr>
            <a:lvl6pPr lvl="5">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6pPr>
            <a:lvl7pPr lvl="6">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7pPr>
            <a:lvl8pPr lvl="7">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8pPr>
            <a:lvl9pPr lvl="8">
              <a:spcBef>
                <a:spcPts val="360"/>
              </a:spcBef>
              <a:buClr>
                <a:srgbClr val="8E7CC3"/>
              </a:buClr>
              <a:buSzPct val="100000"/>
              <a:buFont typeface="Inconsolata"/>
              <a:buChar char="◌"/>
              <a:defRPr sz="2000">
                <a:solidFill>
                  <a:srgbClr val="FFFFFF"/>
                </a:solidFill>
                <a:latin typeface="Inconsolata"/>
                <a:ea typeface="Inconsolata"/>
                <a:cs typeface="Inconsolata"/>
                <a:sym typeface="Inconsolata"/>
              </a:defRPr>
            </a:lvl9pPr>
          </a:lstStyle>
          <a:p>
            <a:endParaRPr/>
          </a:p>
        </p:txBody>
      </p:sp>
      <p:pic>
        <p:nvPicPr>
          <p:cNvPr id="4" name="Picture 2" descr="Image result for blueprint grid">
            <a:extLst>
              <a:ext uri="{FF2B5EF4-FFF2-40B4-BE49-F238E27FC236}">
                <a16:creationId xmlns:a16="http://schemas.microsoft.com/office/drawing/2014/main" id="{4162E49B-ECA0-4DDB-807A-3EAFBAAFF3A6}"/>
              </a:ext>
            </a:extLst>
          </p:cNvPr>
          <p:cNvPicPr>
            <a:picLocks noChangeAspect="1" noChangeArrowheads="1"/>
          </p:cNvPicPr>
          <p:nvPr userDrawn="1"/>
        </p:nvPicPr>
        <p:blipFill rotWithShape="1">
          <a:blip r:embed="rId9">
            <a:duotone>
              <a:prstClr val="black"/>
              <a:schemeClr val="accent5">
                <a:tint val="45000"/>
                <a:satMod val="400000"/>
              </a:schemeClr>
            </a:duoton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t="3217" b="6783"/>
          <a:stretch/>
        </p:blipFill>
        <p:spPr bwMode="auto">
          <a:xfrm>
            <a:off x="0" y="0"/>
            <a:ext cx="12192000" cy="6858000"/>
          </a:xfrm>
          <a:prstGeom prst="rect">
            <a:avLst/>
          </a:prstGeom>
          <a:noFill/>
          <a:ln>
            <a:solidFill>
              <a:schemeClr val="bg1">
                <a:lumMod val="65000"/>
                <a:alpha val="63000"/>
              </a:schemeClr>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680275"/>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5" r:id="rId6"/>
    <p:sldLayoutId id="214748369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6.png"/><Relationship Id="rId12" Type="http://schemas.microsoft.com/office/2007/relationships/hdphoto" Target="../media/hdphoto4.wdp"/><Relationship Id="rId17" Type="http://schemas.openxmlformats.org/officeDocument/2006/relationships/image" Target="../media/image28.png"/><Relationship Id="rId2" Type="http://schemas.openxmlformats.org/officeDocument/2006/relationships/audio" Target="../media/media13.m4a"/><Relationship Id="rId16" Type="http://schemas.openxmlformats.org/officeDocument/2006/relationships/image" Target="../media/image27.png"/><Relationship Id="rId1" Type="http://schemas.microsoft.com/office/2007/relationships/media" Target="../media/media13.m4a"/><Relationship Id="rId6" Type="http://schemas.openxmlformats.org/officeDocument/2006/relationships/image" Target="../media/image24.png"/><Relationship Id="rId11" Type="http://schemas.openxmlformats.org/officeDocument/2006/relationships/image" Target="../media/image8.png"/><Relationship Id="rId5" Type="http://schemas.openxmlformats.org/officeDocument/2006/relationships/image" Target="../media/image23.png"/><Relationship Id="rId15" Type="http://schemas.microsoft.com/office/2007/relationships/hdphoto" Target="../media/hdphoto5.wdp"/><Relationship Id="rId10" Type="http://schemas.microsoft.com/office/2007/relationships/hdphoto" Target="../media/hdphoto3.wdp"/><Relationship Id="rId19"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7.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media15.m4a"/><Relationship Id="rId7" Type="http://schemas.openxmlformats.org/officeDocument/2006/relationships/image" Target="../media/image30.png"/><Relationship Id="rId12" Type="http://schemas.openxmlformats.org/officeDocument/2006/relationships/image" Target="../media/image35.jpe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28.jpeg"/><Relationship Id="rId11" Type="http://schemas.openxmlformats.org/officeDocument/2006/relationships/image" Target="../media/image34.png"/><Relationship Id="rId5" Type="http://schemas.openxmlformats.org/officeDocument/2006/relationships/notesSlide" Target="../notesSlides/notesSlide12.xml"/><Relationship Id="rId15" Type="http://schemas.openxmlformats.org/officeDocument/2006/relationships/image" Target="../media/image2.png"/><Relationship Id="rId10" Type="http://schemas.openxmlformats.org/officeDocument/2006/relationships/image" Target="../media/image33.png"/><Relationship Id="rId4" Type="http://schemas.openxmlformats.org/officeDocument/2006/relationships/slideLayout" Target="../slideLayouts/slideLayout5.xml"/><Relationship Id="rId9" Type="http://schemas.openxmlformats.org/officeDocument/2006/relationships/image" Target="../media/image32.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audio" Target="../media/media16.m4a"/><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2.png"/><Relationship Id="rId2" Type="http://schemas.microsoft.com/office/2007/relationships/media" Target="../media/media16.m4a"/><Relationship Id="rId16" Type="http://schemas.openxmlformats.org/officeDocument/2006/relationships/image" Target="../media/image48.png"/><Relationship Id="rId20" Type="http://schemas.microsoft.com/office/2007/relationships/hdphoto" Target="../media/hdphoto6.wdp"/><Relationship Id="rId1" Type="http://schemas.openxmlformats.org/officeDocument/2006/relationships/tags" Target="../tags/tag8.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30.png"/><Relationship Id="rId5" Type="http://schemas.openxmlformats.org/officeDocument/2006/relationships/notesSlide" Target="../notesSlides/notesSlide13.xml"/><Relationship Id="rId15" Type="http://schemas.openxmlformats.org/officeDocument/2006/relationships/image" Target="../media/image47.png"/><Relationship Id="rId23" Type="http://schemas.openxmlformats.org/officeDocument/2006/relationships/image" Target="../media/image53.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slideLayout" Target="../slideLayouts/slideLayout5.xml"/><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5.xml"/><Relationship Id="rId7" Type="http://schemas.microsoft.com/office/2011/relationships/inkAction" Target="../ink/inkAction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9.m4a"/><Relationship Id="rId7" Type="http://schemas.openxmlformats.org/officeDocument/2006/relationships/image" Target="../media/image57.png"/><Relationship Id="rId12" Type="http://schemas.openxmlformats.org/officeDocument/2006/relationships/image" Target="../media/image60.pn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56.png"/><Relationship Id="rId11" Type="http://schemas.microsoft.com/office/2011/relationships/inkAction" Target="../ink/inkAction2.xml"/><Relationship Id="rId5" Type="http://schemas.openxmlformats.org/officeDocument/2006/relationships/notesSlide" Target="../notesSlides/notesSlide16.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20.m4a"/><Relationship Id="rId7" Type="http://schemas.openxmlformats.org/officeDocument/2006/relationships/image" Target="../media/image62.png"/><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61.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5.jpg"/><Relationship Id="rId26" Type="http://schemas.microsoft.com/office/2007/relationships/hdphoto" Target="../media/hdphoto12.wdp"/><Relationship Id="rId3" Type="http://schemas.openxmlformats.org/officeDocument/2006/relationships/slideLayout" Target="../slideLayouts/slideLayout5.xml"/><Relationship Id="rId21" Type="http://schemas.openxmlformats.org/officeDocument/2006/relationships/image" Target="../media/image77.png"/><Relationship Id="rId7" Type="http://schemas.microsoft.com/office/2007/relationships/hdphoto" Target="../media/hdphoto7.wdp"/><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audio" Target="../media/media22.m4a"/><Relationship Id="rId16" Type="http://schemas.openxmlformats.org/officeDocument/2006/relationships/image" Target="../media/image73.png"/><Relationship Id="rId20" Type="http://schemas.microsoft.com/office/2007/relationships/hdphoto" Target="../media/hdphoto9.wdp"/><Relationship Id="rId29" Type="http://schemas.openxmlformats.org/officeDocument/2006/relationships/image" Target="../media/image80.png"/><Relationship Id="rId1" Type="http://schemas.microsoft.com/office/2007/relationships/media" Target="../media/media22.m4a"/><Relationship Id="rId6" Type="http://schemas.openxmlformats.org/officeDocument/2006/relationships/image" Target="../media/image65.png"/><Relationship Id="rId11" Type="http://schemas.openxmlformats.org/officeDocument/2006/relationships/image" Target="../media/image68.png"/><Relationship Id="rId24" Type="http://schemas.microsoft.com/office/2007/relationships/hdphoto" Target="../media/hdphoto11.wdp"/><Relationship Id="rId5" Type="http://schemas.openxmlformats.org/officeDocument/2006/relationships/image" Target="../media/image64.png"/><Relationship Id="rId15" Type="http://schemas.openxmlformats.org/officeDocument/2006/relationships/image" Target="../media/image72.png"/><Relationship Id="rId23" Type="http://schemas.openxmlformats.org/officeDocument/2006/relationships/image" Target="../media/image78.png"/><Relationship Id="rId28" Type="http://schemas.microsoft.com/office/2011/relationships/inkAction" Target="../ink/inkAction3.xml"/><Relationship Id="rId10" Type="http://schemas.microsoft.com/office/2007/relationships/hdphoto" Target="../media/hdphoto8.wdp"/><Relationship Id="rId19" Type="http://schemas.openxmlformats.org/officeDocument/2006/relationships/image" Target="../media/image76.png"/><Relationship Id="rId4" Type="http://schemas.openxmlformats.org/officeDocument/2006/relationships/notesSlide" Target="../notesSlides/notesSlide19.xml"/><Relationship Id="rId9" Type="http://schemas.openxmlformats.org/officeDocument/2006/relationships/image" Target="../media/image67.png"/><Relationship Id="rId14" Type="http://schemas.openxmlformats.org/officeDocument/2006/relationships/image" Target="../media/image71.png"/><Relationship Id="rId22" Type="http://schemas.microsoft.com/office/2007/relationships/hdphoto" Target="../media/hdphoto10.wdp"/><Relationship Id="rId27"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microsoft.com/office/2007/relationships/hdphoto" Target="../media/hdphoto13.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audio" Target="../media/media24.m4a"/><Relationship Id="rId7" Type="http://schemas.openxmlformats.org/officeDocument/2006/relationships/image" Target="../media/image84.png"/><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83.png"/><Relationship Id="rId5" Type="http://schemas.openxmlformats.org/officeDocument/2006/relationships/notesSlide" Target="../notesSlides/notesSlide21.xml"/><Relationship Id="rId4" Type="http://schemas.openxmlformats.org/officeDocument/2006/relationships/slideLayout" Target="../slideLayouts/slideLayout5.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microsoft.com/office/2007/relationships/hdphoto" Target="../media/hdphoto14.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5.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4"/><Relationship Id="rId7" Type="http://schemas.openxmlformats.org/officeDocument/2006/relationships/notesSlide" Target="../notesSlides/notesSlide3.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audio" Target="../media/media5.m4a"/><Relationship Id="rId7" Type="http://schemas.openxmlformats.org/officeDocument/2006/relationships/image" Target="../media/image5.jpg"/><Relationship Id="rId12" Type="http://schemas.openxmlformats.org/officeDocument/2006/relationships/image" Target="../media/image8.png"/><Relationship Id="rId17" Type="http://schemas.openxmlformats.org/officeDocument/2006/relationships/image" Target="../media/image2.png"/><Relationship Id="rId2" Type="http://schemas.microsoft.com/office/2007/relationships/media" Target="../media/media5.m4a"/><Relationship Id="rId16" Type="http://schemas.openxmlformats.org/officeDocument/2006/relationships/image" Target="../media/image11.gif"/><Relationship Id="rId1" Type="http://schemas.openxmlformats.org/officeDocument/2006/relationships/tags" Target="../tags/tag2.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notesSlide" Target="../notesSlides/notesSlide4.xml"/><Relationship Id="rId15" Type="http://schemas.openxmlformats.org/officeDocument/2006/relationships/image" Target="../media/image10.gif"/><Relationship Id="rId10" Type="http://schemas.openxmlformats.org/officeDocument/2006/relationships/image" Target="../media/image7.png"/><Relationship Id="rId4" Type="http://schemas.openxmlformats.org/officeDocument/2006/relationships/slideLayout" Target="../slideLayouts/slideLayout5.xml"/><Relationship Id="rId9" Type="http://schemas.microsoft.com/office/2007/relationships/hdphoto" Target="../media/hdphoto2.wdp"/><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6.avi"/><Relationship Id="rId7" Type="http://schemas.openxmlformats.org/officeDocument/2006/relationships/slideLayout" Target="../slideLayouts/slideLayout5.xml"/><Relationship Id="rId12"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audio" Target="../media/media8.m4a"/><Relationship Id="rId11" Type="http://schemas.openxmlformats.org/officeDocument/2006/relationships/image" Target="../media/image14.png"/><Relationship Id="rId5" Type="http://schemas.microsoft.com/office/2007/relationships/media" Target="../media/media8.m4a"/><Relationship Id="rId10" Type="http://schemas.openxmlformats.org/officeDocument/2006/relationships/image" Target="../media/image13.png"/><Relationship Id="rId4" Type="http://schemas.microsoft.com/office/2007/relationships/media" Target="../media/media7.mp4"/><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m4a"/><Relationship Id="rId7" Type="http://schemas.openxmlformats.org/officeDocument/2006/relationships/image" Target="../media/image16.png"/><Relationship Id="rId12"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7.xml"/><Relationship Id="rId10" Type="http://schemas.openxmlformats.org/officeDocument/2006/relationships/image" Target="../media/image19.png"/><Relationship Id="rId4" Type="http://schemas.openxmlformats.org/officeDocument/2006/relationships/slideLayout" Target="../slideLayouts/slideLayout5.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1.m4a"/><Relationship Id="rId7" Type="http://schemas.openxmlformats.org/officeDocument/2006/relationships/image" Target="../media/image22.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image" Target="../media/image20.png"/><Relationship Id="rId4" Type="http://schemas.openxmlformats.org/officeDocument/2006/relationships/slideLayout" Target="../slideLayouts/slideLayout5.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2.m4a"/><Relationship Id="rId7" Type="http://schemas.openxmlformats.org/officeDocument/2006/relationships/image" Target="../media/image24.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notesSlide" Target="../notesSlides/notesSlide9.xml"/><Relationship Id="rId10" Type="http://schemas.microsoft.com/office/2007/relationships/hdphoto" Target="../media/hdphoto5.wdp"/><Relationship Id="rId4" Type="http://schemas.openxmlformats.org/officeDocument/2006/relationships/slideLayout" Target="../slideLayouts/slideLayout5.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95">
            <a:extLst>
              <a:ext uri="{FF2B5EF4-FFF2-40B4-BE49-F238E27FC236}">
                <a16:creationId xmlns:a16="http://schemas.microsoft.com/office/drawing/2014/main" id="{E19B6DE3-DC9C-4790-87CF-88D9F36FE582}"/>
              </a:ext>
            </a:extLst>
          </p:cNvPr>
          <p:cNvSpPr txBox="1">
            <a:spLocks/>
          </p:cNvSpPr>
          <p:nvPr/>
        </p:nvSpPr>
        <p:spPr>
          <a:xfrm>
            <a:off x="1659325" y="2198600"/>
            <a:ext cx="8873350" cy="1546400"/>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Nixie One"/>
              <a:buNone/>
              <a:defRPr sz="1800" b="0" i="0" u="none" strike="noStrike" cap="none">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r>
              <a:rPr lang="en-US" sz="3600" kern="0" dirty="0">
                <a:latin typeface="Avenir Next LT Pro" panose="020B0504020202020204" pitchFamily="34" charset="0"/>
              </a:rPr>
              <a:t>Foreground-aware Dense Depth Estimation for 360 Images</a:t>
            </a:r>
            <a:endParaRPr lang="en" sz="3600" kern="0" dirty="0">
              <a:latin typeface="Avenir Next LT Pro" panose="020B0504020202020204" pitchFamily="34" charset="0"/>
            </a:endParaRPr>
          </a:p>
        </p:txBody>
      </p:sp>
      <p:sp>
        <p:nvSpPr>
          <p:cNvPr id="30" name="Shape 296">
            <a:extLst>
              <a:ext uri="{FF2B5EF4-FFF2-40B4-BE49-F238E27FC236}">
                <a16:creationId xmlns:a16="http://schemas.microsoft.com/office/drawing/2014/main" id="{AF44BD1B-C287-4916-A042-E3996DFF0AE4}"/>
              </a:ext>
            </a:extLst>
          </p:cNvPr>
          <p:cNvSpPr txBox="1">
            <a:spLocks/>
          </p:cNvSpPr>
          <p:nvPr/>
        </p:nvSpPr>
        <p:spPr>
          <a:xfrm>
            <a:off x="1151925" y="4682089"/>
            <a:ext cx="9888150" cy="10464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lgn="ctr">
              <a:spcBef>
                <a:spcPts val="0"/>
              </a:spcBef>
              <a:buFont typeface="Inconsolata"/>
              <a:buNone/>
            </a:pPr>
            <a:r>
              <a:rPr lang="en-US" sz="1600" kern="0" dirty="0">
                <a:latin typeface="Avenir Next LT Pro" panose="020B0504020202020204" pitchFamily="34" charset="0"/>
              </a:rPr>
              <a:t>Qi Feng (</a:t>
            </a:r>
            <a:r>
              <a:rPr lang="en-US" sz="1600" kern="0" dirty="0" err="1">
                <a:latin typeface="Avenir Next LT Pro" panose="020B0504020202020204" pitchFamily="34" charset="0"/>
              </a:rPr>
              <a:t>Waseda</a:t>
            </a:r>
            <a:r>
              <a:rPr lang="en-US" sz="1600" kern="0" dirty="0">
                <a:latin typeface="Avenir Next LT Pro" panose="020B0504020202020204" pitchFamily="34" charset="0"/>
              </a:rPr>
              <a:t> University), Hubert P. H. Shum (</a:t>
            </a:r>
            <a:r>
              <a:rPr lang="en-US" sz="1600" kern="0" dirty="0" err="1">
                <a:latin typeface="Avenir Next LT Pro" panose="020B0504020202020204" pitchFamily="34" charset="0"/>
              </a:rPr>
              <a:t>Northumbria</a:t>
            </a:r>
            <a:r>
              <a:rPr lang="en-US" sz="1600" kern="0" dirty="0">
                <a:latin typeface="Avenir Next LT Pro" panose="020B0504020202020204" pitchFamily="34" charset="0"/>
              </a:rPr>
              <a:t> University),</a:t>
            </a:r>
          </a:p>
          <a:p>
            <a:pPr algn="ctr">
              <a:spcBef>
                <a:spcPts val="0"/>
              </a:spcBef>
              <a:buFont typeface="Inconsolata"/>
              <a:buNone/>
            </a:pPr>
            <a:r>
              <a:rPr lang="en-US" sz="1600" kern="0" dirty="0">
                <a:latin typeface="Avenir Next LT Pro" panose="020B0504020202020204" pitchFamily="34" charset="0"/>
              </a:rPr>
              <a:t>Ryo Shimamura (</a:t>
            </a:r>
            <a:r>
              <a:rPr lang="en-US" sz="1600" kern="0" dirty="0" err="1">
                <a:latin typeface="Avenir Next LT Pro" panose="020B0504020202020204" pitchFamily="34" charset="0"/>
              </a:rPr>
              <a:t>Waseda</a:t>
            </a:r>
            <a:r>
              <a:rPr lang="en-US" sz="1600" kern="0" dirty="0">
                <a:latin typeface="Avenir Next LT Pro" panose="020B0504020202020204" pitchFamily="34" charset="0"/>
              </a:rPr>
              <a:t> University), Shigeo </a:t>
            </a:r>
            <a:r>
              <a:rPr lang="en-US" sz="1600" kern="0" dirty="0" err="1">
                <a:latin typeface="Avenir Next LT Pro" panose="020B0504020202020204" pitchFamily="34" charset="0"/>
              </a:rPr>
              <a:t>Morishima</a:t>
            </a:r>
            <a:r>
              <a:rPr lang="en-US" sz="1600" kern="0" dirty="0">
                <a:latin typeface="Avenir Next LT Pro" panose="020B0504020202020204" pitchFamily="34" charset="0"/>
              </a:rPr>
              <a:t> (</a:t>
            </a:r>
            <a:r>
              <a:rPr lang="en-US" sz="1600" kern="0" dirty="0" err="1">
                <a:latin typeface="Avenir Next LT Pro" panose="020B0504020202020204" pitchFamily="34" charset="0"/>
              </a:rPr>
              <a:t>Waseda</a:t>
            </a:r>
            <a:r>
              <a:rPr lang="en-US" sz="1600" kern="0" dirty="0">
                <a:latin typeface="Avenir Next LT Pro" panose="020B0504020202020204" pitchFamily="34" charset="0"/>
              </a:rPr>
              <a:t> University)</a:t>
            </a:r>
            <a:endParaRPr lang="en" sz="1600" kern="0" dirty="0">
              <a:latin typeface="Avenir Next LT Pro" panose="020B0504020202020204" pitchFamily="34" charset="0"/>
            </a:endParaRPr>
          </a:p>
        </p:txBody>
      </p:sp>
      <p:sp>
        <p:nvSpPr>
          <p:cNvPr id="2" name="Title 1">
            <a:extLst>
              <a:ext uri="{FF2B5EF4-FFF2-40B4-BE49-F238E27FC236}">
                <a16:creationId xmlns:a16="http://schemas.microsoft.com/office/drawing/2014/main" id="{C56F4AAB-C505-4F1F-87CA-708E527A96FC}"/>
              </a:ext>
            </a:extLst>
          </p:cNvPr>
          <p:cNvSpPr>
            <a:spLocks noGrp="1"/>
          </p:cNvSpPr>
          <p:nvPr>
            <p:ph type="title"/>
          </p:nvPr>
        </p:nvSpPr>
        <p:spPr>
          <a:xfrm>
            <a:off x="2730600" y="-1930400"/>
            <a:ext cx="6730800" cy="1530400"/>
          </a:xfrm>
        </p:spPr>
        <p:txBody>
          <a:bodyPr/>
          <a:lstStyle/>
          <a:p>
            <a:r>
              <a:rPr lang="en-US" dirty="0"/>
              <a:t>Title</a:t>
            </a:r>
          </a:p>
        </p:txBody>
      </p:sp>
      <p:pic>
        <p:nvPicPr>
          <p:cNvPr id="3" name="Page 1">
            <a:hlinkClick r:id="" action="ppaction://media"/>
            <a:extLst>
              <a:ext uri="{FF2B5EF4-FFF2-40B4-BE49-F238E27FC236}">
                <a16:creationId xmlns:a16="http://schemas.microsoft.com/office/drawing/2014/main" id="{C2468FA8-F1C6-4B07-9F16-AD445FAC4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325" y="-1438275"/>
            <a:ext cx="406400" cy="406400"/>
          </a:xfrm>
          <a:prstGeom prst="rect">
            <a:avLst/>
          </a:prstGeom>
        </p:spPr>
      </p:pic>
    </p:spTree>
    <p:extLst>
      <p:ext uri="{BB962C8B-B14F-4D97-AF65-F5344CB8AC3E}">
        <p14:creationId xmlns:p14="http://schemas.microsoft.com/office/powerpoint/2010/main" val="635142392"/>
      </p:ext>
    </p:extLst>
  </p:cSld>
  <p:clrMapOvr>
    <a:masterClrMapping/>
  </p:clrMapOvr>
  <mc:AlternateContent xmlns:mc="http://schemas.openxmlformats.org/markup-compatibility/2006" xmlns:p159="http://schemas.microsoft.com/office/powerpoint/2015/09/main">
    <mc:Choice Requires="p159">
      <p:transition spd="slow" advTm="19975">
        <p159:morph option="byObject"/>
      </p:transition>
    </mc:Choice>
    <mc:Fallback xmlns="">
      <p:transition spd="slow" advTm="19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1713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14">
            <a:extLst>
              <a:ext uri="{FF2B5EF4-FFF2-40B4-BE49-F238E27FC236}">
                <a16:creationId xmlns:a16="http://schemas.microsoft.com/office/drawing/2014/main" id="{3B121ACC-AD9A-414B-B9DC-F6BFDCF91346}"/>
              </a:ext>
            </a:extLst>
          </p:cNvPr>
          <p:cNvSpPr txBox="1">
            <a:spLocks/>
          </p:cNvSpPr>
          <p:nvPr/>
        </p:nvSpPr>
        <p:spPr>
          <a:xfrm>
            <a:off x="1333499" y="860555"/>
            <a:ext cx="9518651" cy="4010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buFont typeface="Inconsolata"/>
              <a:buNone/>
            </a:pPr>
            <a:r>
              <a:rPr lang="en-US" altLang="zh-CN" sz="2400" kern="0">
                <a:latin typeface="Avenir Next LT Pro" panose="020B0504020202020204" pitchFamily="34" charset="0"/>
              </a:rPr>
              <a:t>In this paper, we tackle the problem of foreground by </a:t>
            </a:r>
          </a:p>
          <a:p>
            <a:pPr>
              <a:buFont typeface="Inconsolata"/>
              <a:buNone/>
            </a:pPr>
            <a:endParaRPr lang="en-US" altLang="zh-CN" sz="2400" kern="0">
              <a:latin typeface="Avenir Next LT Pro" panose="020B0504020202020204" pitchFamily="34" charset="0"/>
            </a:endParaRPr>
          </a:p>
          <a:p>
            <a:pPr>
              <a:buFont typeface="Inconsolata"/>
              <a:buNone/>
            </a:pPr>
            <a:endParaRPr lang="en-US" altLang="zh-CN" sz="2400" kern="0">
              <a:latin typeface="Avenir Next LT Pro" panose="020B0504020202020204" pitchFamily="34" charset="0"/>
            </a:endParaRPr>
          </a:p>
          <a:p>
            <a:pPr marL="514350" indent="-514350">
              <a:buFont typeface="+mj-lt"/>
              <a:buAutoNum type="arabicPeriod"/>
            </a:pPr>
            <a:endParaRPr lang="en-US" altLang="zh-CN" sz="2400" kern="0">
              <a:latin typeface="Avenir Next LT Pro" panose="020B0504020202020204" pitchFamily="34" charset="0"/>
            </a:endParaRPr>
          </a:p>
          <a:p>
            <a:pPr marL="514350" indent="-514350">
              <a:buFont typeface="+mj-lt"/>
              <a:buAutoNum type="arabicPeriod"/>
            </a:pPr>
            <a:endParaRPr lang="en-US" altLang="zh-CN" sz="2400" kern="0">
              <a:latin typeface="Avenir Next LT Pro" panose="020B0504020202020204" pitchFamily="34" charset="0"/>
            </a:endParaRPr>
          </a:p>
          <a:p>
            <a:pPr marL="514350" indent="-514350">
              <a:buFont typeface="+mj-lt"/>
              <a:buAutoNum type="arabicPeriod"/>
            </a:pPr>
            <a:endParaRPr lang="en-US" altLang="zh-CN" sz="2400" kern="0">
              <a:latin typeface="Avenir Next LT Pro" panose="020B0504020202020204" pitchFamily="34" charset="0"/>
            </a:endParaRPr>
          </a:p>
          <a:p>
            <a:pPr marL="514350" indent="-514350">
              <a:buFont typeface="+mj-lt"/>
              <a:buAutoNum type="arabicPeriod"/>
            </a:pPr>
            <a:endParaRPr lang="en-US" altLang="zh-CN" sz="2400" kern="0">
              <a:latin typeface="Avenir Next LT Pro" panose="020B0504020202020204" pitchFamily="34" charset="0"/>
            </a:endParaRPr>
          </a:p>
          <a:p>
            <a:pPr marL="514350" indent="-514350">
              <a:buFont typeface="+mj-lt"/>
              <a:buAutoNum type="arabicPeriod" startAt="2"/>
            </a:pPr>
            <a:r>
              <a:rPr lang="en-US" sz="2400" kern="0">
                <a:latin typeface="Avenir Next LT Pro" panose="020B0504020202020204" pitchFamily="34" charset="0"/>
              </a:rPr>
              <a:t>employing an auxiliary network that estimates depth and segmentation masks to calculate a new local depth loss of dynamic foreground objects to improve the estimation results of local regions.</a:t>
            </a:r>
            <a:endParaRPr lang="en" sz="2400" kern="0" dirty="0">
              <a:latin typeface="Avenir Next LT Pro" panose="020B0504020202020204" pitchFamily="34" charset="0"/>
            </a:endParaRPr>
          </a:p>
        </p:txBody>
      </p:sp>
      <p:sp>
        <p:nvSpPr>
          <p:cNvPr id="15" name="Rectangle 14">
            <a:extLst>
              <a:ext uri="{FF2B5EF4-FFF2-40B4-BE49-F238E27FC236}">
                <a16:creationId xmlns:a16="http://schemas.microsoft.com/office/drawing/2014/main" id="{A3361E26-D8C6-46D0-A873-E146FA9D2BEA}"/>
              </a:ext>
            </a:extLst>
          </p:cNvPr>
          <p:cNvSpPr/>
          <p:nvPr/>
        </p:nvSpPr>
        <p:spPr>
          <a:xfrm>
            <a:off x="6694941" y="2893147"/>
            <a:ext cx="2143412" cy="10717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69D8BC-2F52-4B7A-8581-EA4D44557D17}"/>
              </a:ext>
            </a:extLst>
          </p:cNvPr>
          <p:cNvSpPr>
            <a:spLocks noGrp="1"/>
          </p:cNvSpPr>
          <p:nvPr>
            <p:ph type="title"/>
          </p:nvPr>
        </p:nvSpPr>
        <p:spPr>
          <a:xfrm>
            <a:off x="2730600" y="-1771048"/>
            <a:ext cx="6730800" cy="1530400"/>
          </a:xfrm>
        </p:spPr>
        <p:txBody>
          <a:bodyPr/>
          <a:lstStyle/>
          <a:p>
            <a:r>
              <a:rPr lang="en-US" dirty="0"/>
              <a:t>Overview</a:t>
            </a:r>
            <a:r>
              <a:rPr lang="en-US" baseline="0" dirty="0"/>
              <a:t> of the Proposed Method 2</a:t>
            </a:r>
            <a:endParaRPr lang="en-US" dirty="0"/>
          </a:p>
        </p:txBody>
      </p:sp>
      <p:pic>
        <p:nvPicPr>
          <p:cNvPr id="4" name="Picture 3">
            <a:extLst>
              <a:ext uri="{FF2B5EF4-FFF2-40B4-BE49-F238E27FC236}">
                <a16:creationId xmlns:a16="http://schemas.microsoft.com/office/drawing/2014/main" id="{A1BEACE4-7696-4124-8E43-05BBBF884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545" y="1773455"/>
            <a:ext cx="4145943" cy="2072972"/>
          </a:xfrm>
          <a:prstGeom prst="rect">
            <a:avLst/>
          </a:prstGeom>
        </p:spPr>
      </p:pic>
      <p:pic>
        <p:nvPicPr>
          <p:cNvPr id="6" name="Picture 5">
            <a:extLst>
              <a:ext uri="{FF2B5EF4-FFF2-40B4-BE49-F238E27FC236}">
                <a16:creationId xmlns:a16="http://schemas.microsoft.com/office/drawing/2014/main" id="{A24B6E2D-7A97-4FA7-AF87-B12D9668AB55}"/>
              </a:ext>
            </a:extLst>
          </p:cNvPr>
          <p:cNvPicPr>
            <a:picLocks noChangeAspect="1"/>
          </p:cNvPicPr>
          <p:nvPr/>
        </p:nvPicPr>
        <p:blipFill>
          <a:blip r:embed="rId6"/>
          <a:stretch>
            <a:fillRect/>
          </a:stretch>
        </p:blipFill>
        <p:spPr>
          <a:xfrm>
            <a:off x="4297091" y="2474158"/>
            <a:ext cx="414595" cy="1237687"/>
          </a:xfrm>
          <a:prstGeom prst="rect">
            <a:avLst/>
          </a:prstGeom>
        </p:spPr>
      </p:pic>
      <p:grpSp>
        <p:nvGrpSpPr>
          <p:cNvPr id="8" name="Group 7">
            <a:extLst>
              <a:ext uri="{FF2B5EF4-FFF2-40B4-BE49-F238E27FC236}">
                <a16:creationId xmlns:a16="http://schemas.microsoft.com/office/drawing/2014/main" id="{20B2D4DF-1412-43DC-B051-C430A13A3B7C}"/>
              </a:ext>
            </a:extLst>
          </p:cNvPr>
          <p:cNvGrpSpPr/>
          <p:nvPr/>
        </p:nvGrpSpPr>
        <p:grpSpPr>
          <a:xfrm>
            <a:off x="5622332" y="2033278"/>
            <a:ext cx="1142016" cy="1284955"/>
            <a:chOff x="4149070" y="924845"/>
            <a:chExt cx="1832586" cy="2061959"/>
          </a:xfrm>
        </p:grpSpPr>
        <p:pic>
          <p:nvPicPr>
            <p:cNvPr id="9" name="Picture 8">
              <a:extLst>
                <a:ext uri="{FF2B5EF4-FFF2-40B4-BE49-F238E27FC236}">
                  <a16:creationId xmlns:a16="http://schemas.microsoft.com/office/drawing/2014/main" id="{09DCCBCC-5A72-40CC-A6E3-1279B0EC0E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rot="10800000">
              <a:off x="4149070" y="1267048"/>
              <a:ext cx="1832586" cy="1719756"/>
            </a:xfrm>
            <a:prstGeom prst="rect">
              <a:avLst/>
            </a:prstGeom>
          </p:spPr>
        </p:pic>
        <p:pic>
          <p:nvPicPr>
            <p:cNvPr id="10" name="Picture 9">
              <a:extLst>
                <a:ext uri="{FF2B5EF4-FFF2-40B4-BE49-F238E27FC236}">
                  <a16:creationId xmlns:a16="http://schemas.microsoft.com/office/drawing/2014/main" id="{36969193-0E0B-4E4D-A5C3-3FF72C5DA16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4536471" y="1334854"/>
              <a:ext cx="644411" cy="644411"/>
            </a:xfrm>
            <a:prstGeom prst="rect">
              <a:avLst/>
            </a:prstGeom>
          </p:spPr>
        </p:pic>
        <p:pic>
          <p:nvPicPr>
            <p:cNvPr id="11" name="Picture 10">
              <a:extLst>
                <a:ext uri="{FF2B5EF4-FFF2-40B4-BE49-F238E27FC236}">
                  <a16:creationId xmlns:a16="http://schemas.microsoft.com/office/drawing/2014/main" id="{4D743CE1-CC43-4E83-95E8-5FD14130D19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100000"/>
                      </a14:imgEffect>
                    </a14:imgLayer>
                  </a14:imgProps>
                </a:ext>
              </a:extLst>
            </a:blip>
            <a:stretch>
              <a:fillRect/>
            </a:stretch>
          </p:blipFill>
          <p:spPr>
            <a:xfrm rot="2700000">
              <a:off x="4852099" y="924845"/>
              <a:ext cx="547067" cy="547067"/>
            </a:xfrm>
            <a:prstGeom prst="rect">
              <a:avLst/>
            </a:prstGeom>
          </p:spPr>
        </p:pic>
      </p:grpSp>
      <p:grpSp>
        <p:nvGrpSpPr>
          <p:cNvPr id="3" name="Group 2">
            <a:extLst>
              <a:ext uri="{FF2B5EF4-FFF2-40B4-BE49-F238E27FC236}">
                <a16:creationId xmlns:a16="http://schemas.microsoft.com/office/drawing/2014/main" id="{65862B54-416C-49C2-B299-9506E727647B}"/>
              </a:ext>
            </a:extLst>
          </p:cNvPr>
          <p:cNvGrpSpPr/>
          <p:nvPr/>
        </p:nvGrpSpPr>
        <p:grpSpPr>
          <a:xfrm>
            <a:off x="6685020" y="1773457"/>
            <a:ext cx="2143412" cy="1071706"/>
            <a:chOff x="6685020" y="1773456"/>
            <a:chExt cx="4145942" cy="2072971"/>
          </a:xfrm>
        </p:grpSpPr>
        <p:pic>
          <p:nvPicPr>
            <p:cNvPr id="12" name="Picture 11">
              <a:extLst>
                <a:ext uri="{FF2B5EF4-FFF2-40B4-BE49-F238E27FC236}">
                  <a16:creationId xmlns:a16="http://schemas.microsoft.com/office/drawing/2014/main" id="{384FB255-415F-4440-B143-A284E6B6D8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5020" y="1773456"/>
              <a:ext cx="4145942" cy="2072971"/>
            </a:xfrm>
            <a:prstGeom prst="rect">
              <a:avLst/>
            </a:prstGeom>
          </p:spPr>
        </p:pic>
        <p:pic>
          <p:nvPicPr>
            <p:cNvPr id="13" name="Picture 12">
              <a:extLst>
                <a:ext uri="{FF2B5EF4-FFF2-40B4-BE49-F238E27FC236}">
                  <a16:creationId xmlns:a16="http://schemas.microsoft.com/office/drawing/2014/main" id="{A9B6B8CB-8386-4EEE-A06F-2E1C1A97D99D}"/>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9409984" y="2474160"/>
              <a:ext cx="414595" cy="1237687"/>
            </a:xfrm>
            <a:prstGeom prst="rect">
              <a:avLst/>
            </a:prstGeom>
          </p:spPr>
        </p:pic>
      </p:grpSp>
      <p:pic>
        <p:nvPicPr>
          <p:cNvPr id="14" name="Picture 13">
            <a:extLst>
              <a:ext uri="{FF2B5EF4-FFF2-40B4-BE49-F238E27FC236}">
                <a16:creationId xmlns:a16="http://schemas.microsoft.com/office/drawing/2014/main" id="{188A3EBF-BD00-49A5-A7B9-26F9D2642256}"/>
              </a:ext>
            </a:extLst>
          </p:cNvPr>
          <p:cNvPicPr>
            <a:picLocks noChangeAspect="1"/>
          </p:cNvPicPr>
          <p:nvPr/>
        </p:nvPicPr>
        <p:blipFill>
          <a:blip r:embed="rId16">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8093800" y="3207420"/>
            <a:ext cx="214342" cy="639872"/>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7CBBE6E-7B7E-41EE-AAC7-31ABBB7D5297}"/>
                  </a:ext>
                </a:extLst>
              </p:cNvPr>
              <p:cNvSpPr/>
              <p:nvPr/>
            </p:nvSpPr>
            <p:spPr>
              <a:xfrm>
                <a:off x="9043209" y="3214562"/>
                <a:ext cx="9986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𝐿</m:t>
                          </m:r>
                        </m:e>
                        <m:sub>
                          <m:r>
                            <a:rPr lang="en-US" sz="2400" i="1">
                              <a:solidFill>
                                <a:schemeClr val="bg1"/>
                              </a:solidFill>
                              <a:latin typeface="Cambria Math" panose="02040503050406030204" pitchFamily="18" charset="0"/>
                            </a:rPr>
                            <m:t>𝑙𝑜𝑐𝑎𝑙</m:t>
                          </m:r>
                        </m:sub>
                      </m:sSub>
                    </m:oMath>
                  </m:oMathPara>
                </a14:m>
                <a:endParaRPr lang="en-US" sz="2400" dirty="0"/>
              </a:p>
            </p:txBody>
          </p:sp>
        </mc:Choice>
        <mc:Fallback xmlns="">
          <p:sp>
            <p:nvSpPr>
              <p:cNvPr id="16" name="Rectangle 15">
                <a:extLst>
                  <a:ext uri="{FF2B5EF4-FFF2-40B4-BE49-F238E27FC236}">
                    <a16:creationId xmlns:a16="http://schemas.microsoft.com/office/drawing/2014/main" id="{47CBBE6E-7B7E-41EE-AAC7-31ABBB7D5297}"/>
                  </a:ext>
                </a:extLst>
              </p:cNvPr>
              <p:cNvSpPr>
                <a:spLocks noRot="1" noChangeAspect="1" noMove="1" noResize="1" noEditPoints="1" noAdjustHandles="1" noChangeArrowheads="1" noChangeShapeType="1" noTextEdit="1"/>
              </p:cNvSpPr>
              <p:nvPr/>
            </p:nvSpPr>
            <p:spPr>
              <a:xfrm>
                <a:off x="9043209" y="3214562"/>
                <a:ext cx="998607" cy="461665"/>
              </a:xfrm>
              <a:prstGeom prst="rect">
                <a:avLst/>
              </a:prstGeom>
              <a:blipFill>
                <a:blip r:embed="rId17"/>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45545D91-0752-4C9C-82E5-8BE582165D8B}"/>
                  </a:ext>
                </a:extLst>
              </p:cNvPr>
              <p:cNvSpPr/>
              <p:nvPr/>
            </p:nvSpPr>
            <p:spPr>
              <a:xfrm>
                <a:off x="8964823" y="2113359"/>
                <a:ext cx="1155380"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𝐿</m:t>
                          </m:r>
                        </m:e>
                        <m:sub>
                          <m:r>
                            <a:rPr lang="en-US" sz="2400" b="0" i="1" smtClean="0">
                              <a:solidFill>
                                <a:schemeClr val="bg1"/>
                              </a:solidFill>
                              <a:latin typeface="Cambria Math" panose="02040503050406030204" pitchFamily="18" charset="0"/>
                            </a:rPr>
                            <m:t>𝑔𝑙𝑜𝑏𝑎𝑙</m:t>
                          </m:r>
                        </m:sub>
                      </m:sSub>
                    </m:oMath>
                  </m:oMathPara>
                </a14:m>
                <a:endParaRPr lang="en-US" sz="2400" dirty="0"/>
              </a:p>
            </p:txBody>
          </p:sp>
        </mc:Choice>
        <mc:Fallback xmlns="">
          <p:sp>
            <p:nvSpPr>
              <p:cNvPr id="17" name="Rectangle 16">
                <a:extLst>
                  <a:ext uri="{FF2B5EF4-FFF2-40B4-BE49-F238E27FC236}">
                    <a16:creationId xmlns:a16="http://schemas.microsoft.com/office/drawing/2014/main" id="{45545D91-0752-4C9C-82E5-8BE582165D8B}"/>
                  </a:ext>
                </a:extLst>
              </p:cNvPr>
              <p:cNvSpPr>
                <a:spLocks noRot="1" noChangeAspect="1" noMove="1" noResize="1" noEditPoints="1" noAdjustHandles="1" noChangeArrowheads="1" noChangeShapeType="1" noTextEdit="1"/>
              </p:cNvSpPr>
              <p:nvPr/>
            </p:nvSpPr>
            <p:spPr>
              <a:xfrm>
                <a:off x="8964823" y="2113359"/>
                <a:ext cx="1155380" cy="491738"/>
              </a:xfrm>
              <a:prstGeom prst="rect">
                <a:avLst/>
              </a:prstGeom>
              <a:blipFill>
                <a:blip r:embed="rId18"/>
                <a:stretch>
                  <a:fillRect b="-12500"/>
                </a:stretch>
              </a:blipFill>
            </p:spPr>
            <p:txBody>
              <a:bodyPr/>
              <a:lstStyle/>
              <a:p>
                <a:r>
                  <a:rPr lang="en-US">
                    <a:noFill/>
                  </a:rPr>
                  <a:t> </a:t>
                </a:r>
              </a:p>
            </p:txBody>
          </p:sp>
        </mc:Fallback>
      </mc:AlternateContent>
      <p:pic>
        <p:nvPicPr>
          <p:cNvPr id="18" name="Page 10">
            <a:hlinkClick r:id="" action="ppaction://media"/>
            <a:extLst>
              <a:ext uri="{FF2B5EF4-FFF2-40B4-BE49-F238E27FC236}">
                <a16:creationId xmlns:a16="http://schemas.microsoft.com/office/drawing/2014/main" id="{D5236F39-223F-4ED7-A6E6-F88BB9EE394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5025" y="-1031875"/>
            <a:ext cx="406400" cy="406400"/>
          </a:xfrm>
          <a:prstGeom prst="rect">
            <a:avLst/>
          </a:prstGeom>
        </p:spPr>
      </p:pic>
    </p:spTree>
    <p:extLst>
      <p:ext uri="{BB962C8B-B14F-4D97-AF65-F5344CB8AC3E}">
        <p14:creationId xmlns:p14="http://schemas.microsoft.com/office/powerpoint/2010/main" val="4178887380"/>
      </p:ext>
    </p:extLst>
  </p:cSld>
  <p:clrMapOvr>
    <a:masterClrMapping/>
  </p:clrMapOvr>
  <mc:AlternateContent xmlns:mc="http://schemas.openxmlformats.org/markup-compatibility/2006" xmlns:p159="http://schemas.microsoft.com/office/powerpoint/2015/09/main">
    <mc:Choice Requires="p159">
      <p:transition spd="slow" advClick="0" advTm="20203">
        <p159:morph option="byObject"/>
      </p:transition>
    </mc:Choice>
    <mc:Fallback xmlns="">
      <p:transition spd="slow" advClick="0" advTm="20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6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7" objId="18"/>
        <p14:stopEvt time="18068" objId="1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a:extLst>
              <a:ext uri="{FF2B5EF4-FFF2-40B4-BE49-F238E27FC236}">
                <a16:creationId xmlns:a16="http://schemas.microsoft.com/office/drawing/2014/main" id="{5ECFD913-3DE0-48FF-819C-DE9D78888971}"/>
              </a:ext>
            </a:extLst>
          </p:cNvPr>
          <p:cNvSpPr txBox="1">
            <a:spLocks/>
          </p:cNvSpPr>
          <p:nvPr/>
        </p:nvSpPr>
        <p:spPr>
          <a:xfrm>
            <a:off x="2316833" y="2561983"/>
            <a:ext cx="7558400" cy="1546400"/>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Nixie One"/>
              <a:buNone/>
              <a:defRPr sz="1800" b="0" i="0" u="none" strike="noStrike" cap="none">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r>
              <a:rPr lang="en-US" altLang="zh-CN" sz="3600" kern="0" dirty="0">
                <a:latin typeface="Avenir Next LT Pro" panose="020B0504020202020204" pitchFamily="34" charset="0"/>
              </a:rPr>
              <a:t>Foreground-aware </a:t>
            </a:r>
            <a:br>
              <a:rPr lang="en-US" altLang="zh-CN" sz="3600" kern="0" dirty="0">
                <a:latin typeface="Avenir Next LT Pro" panose="020B0504020202020204" pitchFamily="34" charset="0"/>
              </a:rPr>
            </a:br>
            <a:r>
              <a:rPr lang="en-US" altLang="zh-CN" sz="3600" kern="0" dirty="0">
                <a:latin typeface="Avenir Next LT Pro" panose="020B0504020202020204" pitchFamily="34" charset="0"/>
              </a:rPr>
              <a:t>Photorealistic 360 Dataset</a:t>
            </a:r>
            <a:endParaRPr lang="en" sz="3600" kern="0" dirty="0">
              <a:latin typeface="Avenir Next LT Pro" panose="020B0504020202020204" pitchFamily="34" charset="0"/>
            </a:endParaRPr>
          </a:p>
        </p:txBody>
      </p:sp>
      <p:sp>
        <p:nvSpPr>
          <p:cNvPr id="5" name="Shape 279">
            <a:extLst>
              <a:ext uri="{FF2B5EF4-FFF2-40B4-BE49-F238E27FC236}">
                <a16:creationId xmlns:a16="http://schemas.microsoft.com/office/drawing/2014/main" id="{746460C9-63B5-4311-9241-7BC21D9D526F}"/>
              </a:ext>
            </a:extLst>
          </p:cNvPr>
          <p:cNvSpPr txBox="1">
            <a:spLocks/>
          </p:cNvSpPr>
          <p:nvPr/>
        </p:nvSpPr>
        <p:spPr>
          <a:xfrm>
            <a:off x="2316833" y="3932786"/>
            <a:ext cx="7558400" cy="662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lgn="ctr">
              <a:buNone/>
            </a:pPr>
            <a:r>
              <a:rPr lang="en-US" sz="2400" kern="0" dirty="0">
                <a:latin typeface="Avenir Next LT Pro Light" panose="020B0304020202020204" pitchFamily="34" charset="0"/>
              </a:rPr>
              <a:t>Methodology</a:t>
            </a:r>
            <a:endParaRPr lang="en" sz="2400" kern="0" dirty="0">
              <a:latin typeface="Avenir Next LT Pro Light" panose="020B0304020202020204" pitchFamily="34" charset="0"/>
            </a:endParaRPr>
          </a:p>
        </p:txBody>
      </p:sp>
      <p:sp>
        <p:nvSpPr>
          <p:cNvPr id="2" name="Title 1">
            <a:extLst>
              <a:ext uri="{FF2B5EF4-FFF2-40B4-BE49-F238E27FC236}">
                <a16:creationId xmlns:a16="http://schemas.microsoft.com/office/drawing/2014/main" id="{7226177D-F625-4087-8B93-9DA181A5CAA3}"/>
              </a:ext>
            </a:extLst>
          </p:cNvPr>
          <p:cNvSpPr>
            <a:spLocks noGrp="1"/>
          </p:cNvSpPr>
          <p:nvPr>
            <p:ph type="title"/>
          </p:nvPr>
        </p:nvSpPr>
        <p:spPr>
          <a:xfrm>
            <a:off x="2730600" y="-2150533"/>
            <a:ext cx="6730800" cy="1530400"/>
          </a:xfrm>
        </p:spPr>
        <p:txBody>
          <a:bodyPr/>
          <a:lstStyle/>
          <a:p>
            <a:r>
              <a:rPr lang="en-US" dirty="0"/>
              <a:t>Methodology</a:t>
            </a:r>
            <a:r>
              <a:rPr lang="en-US" baseline="0" dirty="0"/>
              <a:t> 1 (transition page)</a:t>
            </a:r>
            <a:endParaRPr lang="en-US" dirty="0"/>
          </a:p>
        </p:txBody>
      </p:sp>
      <p:pic>
        <p:nvPicPr>
          <p:cNvPr id="3" name="Page 11">
            <a:hlinkClick r:id="" action="ppaction://media"/>
            <a:extLst>
              <a:ext uri="{FF2B5EF4-FFF2-40B4-BE49-F238E27FC236}">
                <a16:creationId xmlns:a16="http://schemas.microsoft.com/office/drawing/2014/main" id="{C5CDAC24-80FC-4EEC-91EC-8C354069E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7825" y="-1260475"/>
            <a:ext cx="406400" cy="406400"/>
          </a:xfrm>
          <a:prstGeom prst="rect">
            <a:avLst/>
          </a:prstGeom>
        </p:spPr>
      </p:pic>
    </p:spTree>
    <p:extLst>
      <p:ext uri="{BB962C8B-B14F-4D97-AF65-F5344CB8AC3E}">
        <p14:creationId xmlns:p14="http://schemas.microsoft.com/office/powerpoint/2010/main" val="2185126879"/>
      </p:ext>
    </p:extLst>
  </p:cSld>
  <p:clrMapOvr>
    <a:masterClrMapping/>
  </p:clrMapOvr>
  <mc:AlternateContent xmlns:mc="http://schemas.openxmlformats.org/markup-compatibility/2006" xmlns:p159="http://schemas.microsoft.com/office/powerpoint/2015/09/main">
    <mc:Choice Requires="p159">
      <p:transition spd="slow" advClick="0" advTm="10207">
        <p159:morph option="byObject"/>
      </p:transition>
    </mc:Choice>
    <mc:Fallback xmlns="">
      <p:transition spd="slow" advClick="0" advTm="10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9138"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B466B1-5B71-4380-925A-D1A43B1A176C}"/>
              </a:ext>
            </a:extLst>
          </p:cNvPr>
          <p:cNvGrpSpPr/>
          <p:nvPr/>
        </p:nvGrpSpPr>
        <p:grpSpPr>
          <a:xfrm>
            <a:off x="970342" y="4169985"/>
            <a:ext cx="10295401" cy="1828931"/>
            <a:chOff x="970342" y="4169985"/>
            <a:chExt cx="10295401" cy="1828931"/>
          </a:xfrm>
        </p:grpSpPr>
        <p:pic>
          <p:nvPicPr>
            <p:cNvPr id="12" name="Picture 8" descr="Image result for 360 image">
              <a:extLst>
                <a:ext uri="{FF2B5EF4-FFF2-40B4-BE49-F238E27FC236}">
                  <a16:creationId xmlns:a16="http://schemas.microsoft.com/office/drawing/2014/main" id="{B97D70BF-143B-4773-94DF-091AC6BFB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589" y="4519873"/>
              <a:ext cx="2157326" cy="85205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611AB2E4-890C-4F5F-A5F5-B2C9CFC066DD}"/>
                </a:ext>
              </a:extLst>
            </p:cNvPr>
            <p:cNvCxnSpPr>
              <a:cxnSpLocks/>
              <a:stCxn id="14" idx="6"/>
              <a:endCxn id="16" idx="1"/>
            </p:cNvCxnSpPr>
            <p:nvPr/>
          </p:nvCxnSpPr>
          <p:spPr>
            <a:xfrm flipV="1">
              <a:off x="4221873" y="4931477"/>
              <a:ext cx="525667" cy="29900"/>
            </a:xfrm>
            <a:prstGeom prst="line">
              <a:avLst/>
            </a:pr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07DCF99-148F-4487-A0F6-BDAF9C2C8075}"/>
                </a:ext>
              </a:extLst>
            </p:cNvPr>
            <p:cNvSpPr/>
            <p:nvPr/>
          </p:nvSpPr>
          <p:spPr>
            <a:xfrm>
              <a:off x="3152662" y="4426771"/>
              <a:ext cx="1069211" cy="10692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0"/>
              </a:endParaRPr>
            </a:p>
          </p:txBody>
        </p:sp>
        <p:sp>
          <p:nvSpPr>
            <p:cNvPr id="15" name="Rectangle 14">
              <a:extLst>
                <a:ext uri="{FF2B5EF4-FFF2-40B4-BE49-F238E27FC236}">
                  <a16:creationId xmlns:a16="http://schemas.microsoft.com/office/drawing/2014/main" id="{B5D0BA44-938C-461F-9322-1B6B2A945E45}"/>
                </a:ext>
              </a:extLst>
            </p:cNvPr>
            <p:cNvSpPr/>
            <p:nvPr/>
          </p:nvSpPr>
          <p:spPr>
            <a:xfrm rot="18900000">
              <a:off x="4299410" y="5247919"/>
              <a:ext cx="55686" cy="7509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0"/>
              </a:endParaRPr>
            </a:p>
          </p:txBody>
        </p:sp>
        <p:pic>
          <p:nvPicPr>
            <p:cNvPr id="16" name="Picture 8" descr="Image result for 360 image">
              <a:extLst>
                <a:ext uri="{FF2B5EF4-FFF2-40B4-BE49-F238E27FC236}">
                  <a16:creationId xmlns:a16="http://schemas.microsoft.com/office/drawing/2014/main" id="{A3D775E8-491E-4491-8B14-064BF3A12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540" y="4299578"/>
              <a:ext cx="3199830" cy="12637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80B5B42-7832-4F22-86F4-F6FEE79AC240}"/>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3584580" y="4938935"/>
              <a:ext cx="98157" cy="347212"/>
            </a:xfrm>
            <a:prstGeom prst="rect">
              <a:avLst/>
            </a:prstGeom>
          </p:spPr>
        </p:pic>
        <p:pic>
          <p:nvPicPr>
            <p:cNvPr id="18" name="Picture 17">
              <a:extLst>
                <a:ext uri="{FF2B5EF4-FFF2-40B4-BE49-F238E27FC236}">
                  <a16:creationId xmlns:a16="http://schemas.microsoft.com/office/drawing/2014/main" id="{BB2ED599-151B-41F6-B44B-5DEAB1CD94F4}"/>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6864197" y="4931477"/>
              <a:ext cx="150343" cy="531812"/>
            </a:xfrm>
            <a:prstGeom prst="rect">
              <a:avLst/>
            </a:prstGeom>
          </p:spPr>
        </p:pic>
        <p:sp>
          <p:nvSpPr>
            <p:cNvPr id="19" name="Rectangle 18">
              <a:extLst>
                <a:ext uri="{FF2B5EF4-FFF2-40B4-BE49-F238E27FC236}">
                  <a16:creationId xmlns:a16="http://schemas.microsoft.com/office/drawing/2014/main" id="{A7D3EA50-BEB1-4018-B43B-02D612630951}"/>
                </a:ext>
              </a:extLst>
            </p:cNvPr>
            <p:cNvSpPr/>
            <p:nvPr/>
          </p:nvSpPr>
          <p:spPr>
            <a:xfrm>
              <a:off x="6527602" y="4578826"/>
              <a:ext cx="1121633" cy="917156"/>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0"/>
              </a:endParaRPr>
            </a:p>
          </p:txBody>
        </p:sp>
        <p:pic>
          <p:nvPicPr>
            <p:cNvPr id="24" name="Picture 23">
              <a:extLst>
                <a:ext uri="{FF2B5EF4-FFF2-40B4-BE49-F238E27FC236}">
                  <a16:creationId xmlns:a16="http://schemas.microsoft.com/office/drawing/2014/main" id="{032B97E1-2315-49C3-BFFE-6EA75050DA6A}"/>
                </a:ext>
              </a:extLst>
            </p:cNvPr>
            <p:cNvPicPr>
              <a:picLocks noChangeAspect="1"/>
            </p:cNvPicPr>
            <p:nvPr/>
          </p:nvPicPr>
          <p:blipFill rotWithShape="1">
            <a:blip r:embed="rId8">
              <a:duotone>
                <a:schemeClr val="bg2">
                  <a:shade val="45000"/>
                  <a:satMod val="135000"/>
                </a:schemeClr>
                <a:prstClr val="white"/>
              </a:duotone>
            </a:blip>
            <a:srcRect l="146" t="3452" r="1633" b="5017"/>
            <a:stretch/>
          </p:blipFill>
          <p:spPr>
            <a:xfrm>
              <a:off x="970342" y="4169985"/>
              <a:ext cx="1372266" cy="548397"/>
            </a:xfrm>
            <a:prstGeom prst="rect">
              <a:avLst/>
            </a:prstGeom>
          </p:spPr>
        </p:pic>
        <p:pic>
          <p:nvPicPr>
            <p:cNvPr id="25" name="Picture 24">
              <a:extLst>
                <a:ext uri="{FF2B5EF4-FFF2-40B4-BE49-F238E27FC236}">
                  <a16:creationId xmlns:a16="http://schemas.microsoft.com/office/drawing/2014/main" id="{41AC8A77-C319-4E86-A843-6B48CAD8915D}"/>
                </a:ext>
              </a:extLst>
            </p:cNvPr>
            <p:cNvPicPr>
              <a:picLocks noChangeAspect="1"/>
            </p:cNvPicPr>
            <p:nvPr/>
          </p:nvPicPr>
          <p:blipFill rotWithShape="1">
            <a:blip r:embed="rId8">
              <a:duotone>
                <a:schemeClr val="bg2">
                  <a:shade val="45000"/>
                  <a:satMod val="135000"/>
                </a:schemeClr>
                <a:prstClr val="white"/>
              </a:duotone>
            </a:blip>
            <a:srcRect l="146" t="3452" r="1633" b="5017"/>
            <a:stretch/>
          </p:blipFill>
          <p:spPr>
            <a:xfrm>
              <a:off x="4557758" y="4169985"/>
              <a:ext cx="1372266" cy="548397"/>
            </a:xfrm>
            <a:prstGeom prst="rect">
              <a:avLst/>
            </a:prstGeom>
          </p:spPr>
        </p:pic>
        <p:pic>
          <p:nvPicPr>
            <p:cNvPr id="30" name="Picture 29">
              <a:extLst>
                <a:ext uri="{FF2B5EF4-FFF2-40B4-BE49-F238E27FC236}">
                  <a16:creationId xmlns:a16="http://schemas.microsoft.com/office/drawing/2014/main" id="{52356814-167F-46F9-BD27-2463304B6763}"/>
                </a:ext>
              </a:extLst>
            </p:cNvPr>
            <p:cNvPicPr>
              <a:picLocks noChangeAspect="1"/>
            </p:cNvPicPr>
            <p:nvPr/>
          </p:nvPicPr>
          <p:blipFill rotWithShape="1">
            <a:blip r:embed="rId8">
              <a:duotone>
                <a:schemeClr val="bg2">
                  <a:shade val="45000"/>
                  <a:satMod val="135000"/>
                </a:schemeClr>
                <a:prstClr val="white"/>
              </a:duotone>
            </a:blip>
            <a:srcRect l="146" t="3452" r="1633" b="5017"/>
            <a:stretch/>
          </p:blipFill>
          <p:spPr>
            <a:xfrm>
              <a:off x="8273581" y="4864660"/>
              <a:ext cx="1372266" cy="548397"/>
            </a:xfrm>
            <a:prstGeom prst="rect">
              <a:avLst/>
            </a:prstGeom>
          </p:spPr>
        </p:pic>
        <p:pic>
          <p:nvPicPr>
            <p:cNvPr id="31" name="Picture 30">
              <a:extLst>
                <a:ext uri="{FF2B5EF4-FFF2-40B4-BE49-F238E27FC236}">
                  <a16:creationId xmlns:a16="http://schemas.microsoft.com/office/drawing/2014/main" id="{6FE3E790-93E2-43B0-9150-89DD339EC051}"/>
                </a:ext>
              </a:extLst>
            </p:cNvPr>
            <p:cNvPicPr>
              <a:picLocks noChangeAspect="1"/>
            </p:cNvPicPr>
            <p:nvPr/>
          </p:nvPicPr>
          <p:blipFill rotWithShape="1">
            <a:blip r:embed="rId9"/>
            <a:srcRect l="151" t="4140" r="939" b="2479"/>
            <a:stretch/>
          </p:blipFill>
          <p:spPr>
            <a:xfrm>
              <a:off x="9900679" y="4862120"/>
              <a:ext cx="1365064" cy="550937"/>
            </a:xfrm>
            <a:prstGeom prst="rect">
              <a:avLst/>
            </a:prstGeom>
          </p:spPr>
        </p:pic>
        <p:grpSp>
          <p:nvGrpSpPr>
            <p:cNvPr id="35" name="Group 34">
              <a:extLst>
                <a:ext uri="{FF2B5EF4-FFF2-40B4-BE49-F238E27FC236}">
                  <a16:creationId xmlns:a16="http://schemas.microsoft.com/office/drawing/2014/main" id="{B7D58709-C5AD-4FD6-8DF3-97C2CE02BCCA}"/>
                </a:ext>
              </a:extLst>
            </p:cNvPr>
            <p:cNvGrpSpPr/>
            <p:nvPr/>
          </p:nvGrpSpPr>
          <p:grpSpPr>
            <a:xfrm>
              <a:off x="9489636" y="4972270"/>
              <a:ext cx="567255" cy="330636"/>
              <a:chOff x="9769615" y="2964094"/>
              <a:chExt cx="567255" cy="330636"/>
            </a:xfrm>
          </p:grpSpPr>
          <p:pic>
            <p:nvPicPr>
              <p:cNvPr id="40" name="Picture 39">
                <a:extLst>
                  <a:ext uri="{FF2B5EF4-FFF2-40B4-BE49-F238E27FC236}">
                    <a16:creationId xmlns:a16="http://schemas.microsoft.com/office/drawing/2014/main" id="{270F0A1B-54DC-41E4-B18C-B771BD0583AE}"/>
                  </a:ext>
                </a:extLst>
              </p:cNvPr>
              <p:cNvPicPr>
                <a:picLocks noChangeAspect="1"/>
              </p:cNvPicPr>
              <p:nvPr/>
            </p:nvPicPr>
            <p:blipFill rotWithShape="1">
              <a:blip r:embed="rId10">
                <a:lum bright="70000" contrast="-70000"/>
              </a:blip>
              <a:srcRect t="1" b="43983"/>
              <a:stretch/>
            </p:blipFill>
            <p:spPr>
              <a:xfrm>
                <a:off x="9916210" y="2964094"/>
                <a:ext cx="420660" cy="153679"/>
              </a:xfrm>
              <a:prstGeom prst="rect">
                <a:avLst/>
              </a:prstGeom>
            </p:spPr>
          </p:pic>
          <p:pic>
            <p:nvPicPr>
              <p:cNvPr id="41" name="Picture 40">
                <a:extLst>
                  <a:ext uri="{FF2B5EF4-FFF2-40B4-BE49-F238E27FC236}">
                    <a16:creationId xmlns:a16="http://schemas.microsoft.com/office/drawing/2014/main" id="{020E09FF-777A-4CD0-B3F9-A1A685E944A3}"/>
                  </a:ext>
                </a:extLst>
              </p:cNvPr>
              <p:cNvPicPr>
                <a:picLocks noChangeAspect="1"/>
              </p:cNvPicPr>
              <p:nvPr/>
            </p:nvPicPr>
            <p:blipFill rotWithShape="1">
              <a:blip r:embed="rId10">
                <a:lum bright="70000" contrast="-70000"/>
              </a:blip>
              <a:srcRect t="1" b="43983"/>
              <a:stretch/>
            </p:blipFill>
            <p:spPr>
              <a:xfrm rot="10800000">
                <a:off x="9769615" y="3141051"/>
                <a:ext cx="420660" cy="153679"/>
              </a:xfrm>
              <a:prstGeom prst="rect">
                <a:avLst/>
              </a:prstGeom>
            </p:spPr>
          </p:pic>
        </p:grpSp>
      </p:grpSp>
      <p:grpSp>
        <p:nvGrpSpPr>
          <p:cNvPr id="5" name="Group 4">
            <a:extLst>
              <a:ext uri="{FF2B5EF4-FFF2-40B4-BE49-F238E27FC236}">
                <a16:creationId xmlns:a16="http://schemas.microsoft.com/office/drawing/2014/main" id="{8CECCC99-90B4-4ECC-A6ED-FA7E11B6F0DA}"/>
              </a:ext>
            </a:extLst>
          </p:cNvPr>
          <p:cNvGrpSpPr/>
          <p:nvPr/>
        </p:nvGrpSpPr>
        <p:grpSpPr>
          <a:xfrm>
            <a:off x="873294" y="1538933"/>
            <a:ext cx="10655922" cy="2771012"/>
            <a:chOff x="873294" y="1538933"/>
            <a:chExt cx="10655922" cy="2771012"/>
          </a:xfrm>
        </p:grpSpPr>
        <p:pic>
          <p:nvPicPr>
            <p:cNvPr id="28" name="Picture 27">
              <a:extLst>
                <a:ext uri="{FF2B5EF4-FFF2-40B4-BE49-F238E27FC236}">
                  <a16:creationId xmlns:a16="http://schemas.microsoft.com/office/drawing/2014/main" id="{B471617F-C2C6-4982-99D9-CD06BE328E61}"/>
                </a:ext>
              </a:extLst>
            </p:cNvPr>
            <p:cNvPicPr>
              <a:picLocks noChangeAspect="1"/>
            </p:cNvPicPr>
            <p:nvPr/>
          </p:nvPicPr>
          <p:blipFill rotWithShape="1">
            <a:blip r:embed="rId11">
              <a:duotone>
                <a:schemeClr val="bg2">
                  <a:shade val="45000"/>
                  <a:satMod val="135000"/>
                </a:schemeClr>
                <a:prstClr val="white"/>
              </a:duotone>
            </a:blip>
            <a:srcRect l="1043" t="4913" r="1988" b="2820"/>
            <a:stretch/>
          </p:blipFill>
          <p:spPr>
            <a:xfrm>
              <a:off x="8266286" y="3757078"/>
              <a:ext cx="1365064" cy="552867"/>
            </a:xfrm>
            <a:prstGeom prst="rect">
              <a:avLst/>
            </a:prstGeom>
          </p:spPr>
        </p:pic>
        <p:pic>
          <p:nvPicPr>
            <p:cNvPr id="7" name="Picture 2" descr="Image result for landscape paintings with people monet">
              <a:extLst>
                <a:ext uri="{FF2B5EF4-FFF2-40B4-BE49-F238E27FC236}">
                  <a16:creationId xmlns:a16="http://schemas.microsoft.com/office/drawing/2014/main" id="{6FE82D11-375B-49AD-B748-C9A5C47D46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0086" y="2025509"/>
              <a:ext cx="3199829" cy="20418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landscape paintings with people monet">
              <a:extLst>
                <a:ext uri="{FF2B5EF4-FFF2-40B4-BE49-F238E27FC236}">
                  <a16:creationId xmlns:a16="http://schemas.microsoft.com/office/drawing/2014/main" id="{D5D9D58F-7755-4069-B18B-D2465427A94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6080" t="27506" r="6352" b="34927"/>
            <a:stretch/>
          </p:blipFill>
          <p:spPr bwMode="auto">
            <a:xfrm>
              <a:off x="4747540" y="2025509"/>
              <a:ext cx="3199830" cy="2041841"/>
            </a:xfrm>
            <a:prstGeom prst="rect">
              <a:avLst/>
            </a:prstGeom>
            <a:noFill/>
            <a:ln w="19050">
              <a:solidFill>
                <a:schemeClr val="tx1"/>
              </a:solidFill>
              <a:prstDash val="dash"/>
            </a:ln>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7005C90-A099-40AE-AB94-207111AF977E}"/>
                </a:ext>
              </a:extLst>
            </p:cNvPr>
            <p:cNvCxnSpPr>
              <a:cxnSpLocks/>
              <a:stCxn id="10" idx="6"/>
              <a:endCxn id="8" idx="1"/>
            </p:cNvCxnSpPr>
            <p:nvPr/>
          </p:nvCxnSpPr>
          <p:spPr>
            <a:xfrm>
              <a:off x="4120133" y="2952213"/>
              <a:ext cx="627407" cy="94217"/>
            </a:xfrm>
            <a:prstGeom prst="line">
              <a:avLst/>
            </a:prstGeom>
            <a:ln w="28575">
              <a:solidFill>
                <a:schemeClr val="bg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713FC0D-04AB-441F-B205-CAD604FA0CC0}"/>
                </a:ext>
              </a:extLst>
            </p:cNvPr>
            <p:cNvSpPr/>
            <p:nvPr/>
          </p:nvSpPr>
          <p:spPr>
            <a:xfrm>
              <a:off x="2784311" y="2284302"/>
              <a:ext cx="1335822" cy="133582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0"/>
              </a:endParaRPr>
            </a:p>
          </p:txBody>
        </p:sp>
        <p:sp>
          <p:nvSpPr>
            <p:cNvPr id="11" name="Rectangle 10">
              <a:extLst>
                <a:ext uri="{FF2B5EF4-FFF2-40B4-BE49-F238E27FC236}">
                  <a16:creationId xmlns:a16="http://schemas.microsoft.com/office/drawing/2014/main" id="{5A63B9AF-7895-479A-B025-34A9FA68685E}"/>
                </a:ext>
              </a:extLst>
            </p:cNvPr>
            <p:cNvSpPr/>
            <p:nvPr/>
          </p:nvSpPr>
          <p:spPr>
            <a:xfrm rot="18900000">
              <a:off x="4210378" y="3305721"/>
              <a:ext cx="68261" cy="920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venir Next LT Pro" panose="020B0504020202020204" pitchFamily="34" charset="0"/>
              </a:endParaRPr>
            </a:p>
          </p:txBody>
        </p:sp>
        <p:sp>
          <p:nvSpPr>
            <p:cNvPr id="20" name="TextBox 19">
              <a:extLst>
                <a:ext uri="{FF2B5EF4-FFF2-40B4-BE49-F238E27FC236}">
                  <a16:creationId xmlns:a16="http://schemas.microsoft.com/office/drawing/2014/main" id="{A66218DF-8652-4D29-9EB3-5639E1433E63}"/>
                </a:ext>
              </a:extLst>
            </p:cNvPr>
            <p:cNvSpPr txBox="1"/>
            <p:nvPr/>
          </p:nvSpPr>
          <p:spPr>
            <a:xfrm flipH="1">
              <a:off x="873294" y="1545835"/>
              <a:ext cx="2990818" cy="338554"/>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Before transformation </a:t>
              </a:r>
            </a:p>
          </p:txBody>
        </p:sp>
        <p:sp>
          <p:nvSpPr>
            <p:cNvPr id="21" name="TextBox 20">
              <a:extLst>
                <a:ext uri="{FF2B5EF4-FFF2-40B4-BE49-F238E27FC236}">
                  <a16:creationId xmlns:a16="http://schemas.microsoft.com/office/drawing/2014/main" id="{F9EAF348-03CF-403B-B371-0901BABF8C3D}"/>
                </a:ext>
              </a:extLst>
            </p:cNvPr>
            <p:cNvSpPr txBox="1"/>
            <p:nvPr/>
          </p:nvSpPr>
          <p:spPr>
            <a:xfrm flipH="1">
              <a:off x="4467359" y="1543691"/>
              <a:ext cx="2990818" cy="338554"/>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After transformation </a:t>
              </a:r>
            </a:p>
          </p:txBody>
        </p:sp>
        <p:pic>
          <p:nvPicPr>
            <p:cNvPr id="22" name="Picture 21">
              <a:extLst>
                <a:ext uri="{FF2B5EF4-FFF2-40B4-BE49-F238E27FC236}">
                  <a16:creationId xmlns:a16="http://schemas.microsoft.com/office/drawing/2014/main" id="{3D2DB023-5A28-4603-ADD8-0688C1229A9B}"/>
                </a:ext>
              </a:extLst>
            </p:cNvPr>
            <p:cNvPicPr>
              <a:picLocks noChangeAspect="1"/>
            </p:cNvPicPr>
            <p:nvPr/>
          </p:nvPicPr>
          <p:blipFill rotWithShape="1">
            <a:blip r:embed="rId13">
              <a:duotone>
                <a:schemeClr val="bg2">
                  <a:shade val="45000"/>
                  <a:satMod val="135000"/>
                </a:schemeClr>
                <a:prstClr val="white"/>
              </a:duotone>
            </a:blip>
            <a:srcRect l="576" t="4740" r="2248" b="3452"/>
            <a:stretch/>
          </p:blipFill>
          <p:spPr>
            <a:xfrm>
              <a:off x="974420" y="1901453"/>
              <a:ext cx="1372266" cy="552867"/>
            </a:xfrm>
            <a:prstGeom prst="rect">
              <a:avLst/>
            </a:prstGeom>
          </p:spPr>
        </p:pic>
        <p:pic>
          <p:nvPicPr>
            <p:cNvPr id="23" name="Picture 22">
              <a:extLst>
                <a:ext uri="{FF2B5EF4-FFF2-40B4-BE49-F238E27FC236}">
                  <a16:creationId xmlns:a16="http://schemas.microsoft.com/office/drawing/2014/main" id="{F2DEDC0D-65CC-4976-A037-0DE2965FFFD8}"/>
                </a:ext>
              </a:extLst>
            </p:cNvPr>
            <p:cNvPicPr>
              <a:picLocks noChangeAspect="1"/>
            </p:cNvPicPr>
            <p:nvPr/>
          </p:nvPicPr>
          <p:blipFill rotWithShape="1">
            <a:blip r:embed="rId11">
              <a:duotone>
                <a:schemeClr val="bg2">
                  <a:shade val="45000"/>
                  <a:satMod val="135000"/>
                </a:schemeClr>
                <a:prstClr val="white"/>
              </a:duotone>
            </a:blip>
            <a:srcRect l="1043" t="4913" r="1988" b="2820"/>
            <a:stretch/>
          </p:blipFill>
          <p:spPr>
            <a:xfrm>
              <a:off x="4557758" y="1901452"/>
              <a:ext cx="1365064" cy="552867"/>
            </a:xfrm>
            <a:prstGeom prst="rect">
              <a:avLst/>
            </a:prstGeom>
          </p:spPr>
        </p:pic>
        <p:pic>
          <p:nvPicPr>
            <p:cNvPr id="26" name="Picture 25">
              <a:extLst>
                <a:ext uri="{FF2B5EF4-FFF2-40B4-BE49-F238E27FC236}">
                  <a16:creationId xmlns:a16="http://schemas.microsoft.com/office/drawing/2014/main" id="{0DE52323-A9A6-4963-9DB1-86AD73E30E13}"/>
                </a:ext>
              </a:extLst>
            </p:cNvPr>
            <p:cNvPicPr>
              <a:picLocks noChangeAspect="1"/>
            </p:cNvPicPr>
            <p:nvPr/>
          </p:nvPicPr>
          <p:blipFill rotWithShape="1">
            <a:blip r:embed="rId9"/>
            <a:srcRect l="151" t="4140" r="939" b="2479"/>
            <a:stretch/>
          </p:blipFill>
          <p:spPr>
            <a:xfrm>
              <a:off x="9900679" y="3013538"/>
              <a:ext cx="1365064" cy="550937"/>
            </a:xfrm>
            <a:prstGeom prst="rect">
              <a:avLst/>
            </a:prstGeom>
          </p:spPr>
        </p:pic>
        <p:pic>
          <p:nvPicPr>
            <p:cNvPr id="27" name="Picture 26">
              <a:extLst>
                <a:ext uri="{FF2B5EF4-FFF2-40B4-BE49-F238E27FC236}">
                  <a16:creationId xmlns:a16="http://schemas.microsoft.com/office/drawing/2014/main" id="{C13D4E00-51A9-4F56-9886-3ACA21FE7414}"/>
                </a:ext>
              </a:extLst>
            </p:cNvPr>
            <p:cNvPicPr>
              <a:picLocks noChangeAspect="1"/>
            </p:cNvPicPr>
            <p:nvPr/>
          </p:nvPicPr>
          <p:blipFill rotWithShape="1">
            <a:blip r:embed="rId13">
              <a:duotone>
                <a:schemeClr val="bg2">
                  <a:shade val="45000"/>
                  <a:satMod val="135000"/>
                </a:schemeClr>
                <a:prstClr val="white"/>
              </a:duotone>
            </a:blip>
            <a:srcRect l="576" t="4740" r="2248" b="3452"/>
            <a:stretch/>
          </p:blipFill>
          <p:spPr>
            <a:xfrm>
              <a:off x="8251882" y="2268104"/>
              <a:ext cx="1372266" cy="552867"/>
            </a:xfrm>
            <a:prstGeom prst="rect">
              <a:avLst/>
            </a:prstGeom>
          </p:spPr>
        </p:pic>
        <p:pic>
          <p:nvPicPr>
            <p:cNvPr id="29" name="Picture 28">
              <a:extLst>
                <a:ext uri="{FF2B5EF4-FFF2-40B4-BE49-F238E27FC236}">
                  <a16:creationId xmlns:a16="http://schemas.microsoft.com/office/drawing/2014/main" id="{1A3E768B-3FAD-42F9-A31F-5694988879F4}"/>
                </a:ext>
              </a:extLst>
            </p:cNvPr>
            <p:cNvPicPr>
              <a:picLocks noChangeAspect="1"/>
            </p:cNvPicPr>
            <p:nvPr/>
          </p:nvPicPr>
          <p:blipFill rotWithShape="1">
            <a:blip r:embed="rId14">
              <a:duotone>
                <a:schemeClr val="bg2">
                  <a:shade val="45000"/>
                  <a:satMod val="135000"/>
                </a:schemeClr>
                <a:prstClr val="white"/>
              </a:duotone>
            </a:blip>
            <a:srcRect l="837" t="3042" r="1557" b="5791"/>
            <a:stretch/>
          </p:blipFill>
          <p:spPr>
            <a:xfrm>
              <a:off x="8259084" y="3013573"/>
              <a:ext cx="1365064" cy="550902"/>
            </a:xfrm>
            <a:prstGeom prst="rect">
              <a:avLst/>
            </a:prstGeom>
          </p:spPr>
        </p:pic>
        <p:cxnSp>
          <p:nvCxnSpPr>
            <p:cNvPr id="32" name="Straight Arrow Connector 31">
              <a:extLst>
                <a:ext uri="{FF2B5EF4-FFF2-40B4-BE49-F238E27FC236}">
                  <a16:creationId xmlns:a16="http://schemas.microsoft.com/office/drawing/2014/main" id="{CA2E922C-34A2-4449-ACA9-81D7B19FA891}"/>
                </a:ext>
              </a:extLst>
            </p:cNvPr>
            <p:cNvCxnSpPr>
              <a:cxnSpLocks/>
              <a:stCxn id="27" idx="3"/>
            </p:cNvCxnSpPr>
            <p:nvPr/>
          </p:nvCxnSpPr>
          <p:spPr>
            <a:xfrm>
              <a:off x="9624148" y="2544538"/>
              <a:ext cx="276531" cy="469000"/>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910181-6690-4365-B6B2-3C57C6E6EDD1}"/>
                </a:ext>
              </a:extLst>
            </p:cNvPr>
            <p:cNvCxnSpPr>
              <a:stCxn id="29" idx="3"/>
              <a:endCxn id="26" idx="1"/>
            </p:cNvCxnSpPr>
            <p:nvPr/>
          </p:nvCxnSpPr>
          <p:spPr>
            <a:xfrm flipV="1">
              <a:off x="9624148" y="3289007"/>
              <a:ext cx="276531" cy="17"/>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4917225-DD6C-43D1-A44D-AD22B6A58AA7}"/>
                </a:ext>
              </a:extLst>
            </p:cNvPr>
            <p:cNvCxnSpPr>
              <a:cxnSpLocks/>
              <a:stCxn id="28" idx="3"/>
            </p:cNvCxnSpPr>
            <p:nvPr/>
          </p:nvCxnSpPr>
          <p:spPr>
            <a:xfrm flipV="1">
              <a:off x="9631350" y="3564476"/>
              <a:ext cx="276531" cy="469036"/>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589D9D9-387B-42CF-B87C-9551B27AFF01}"/>
                </a:ext>
              </a:extLst>
            </p:cNvPr>
            <p:cNvSpPr txBox="1"/>
            <p:nvPr/>
          </p:nvSpPr>
          <p:spPr>
            <a:xfrm rot="5400000" flipH="1">
              <a:off x="8871227" y="2732589"/>
              <a:ext cx="333340" cy="369332"/>
            </a:xfrm>
            <a:prstGeom prst="rect">
              <a:avLst/>
            </a:prstGeom>
            <a:noFill/>
          </p:spPr>
          <p:txBody>
            <a:bodyPr wrap="square" rtlCol="0">
              <a:spAutoFit/>
            </a:bodyPr>
            <a:lstStyle/>
            <a:p>
              <a:pPr algn="ctr"/>
              <a:r>
                <a:rPr lang="en-US" altLang="zh-CN" dirty="0">
                  <a:solidFill>
                    <a:schemeClr val="bg1"/>
                  </a:solidFill>
                  <a:latin typeface="Avenir Next LT Pro" panose="020B0504020202020204" pitchFamily="34" charset="0"/>
                </a:rPr>
                <a:t>…</a:t>
              </a:r>
              <a:endParaRPr lang="en-US" dirty="0">
                <a:solidFill>
                  <a:schemeClr val="bg1"/>
                </a:solidFill>
                <a:latin typeface="Avenir Next LT Pro" panose="020B0504020202020204" pitchFamily="34" charset="0"/>
              </a:endParaRPr>
            </a:p>
          </p:txBody>
        </p:sp>
        <p:sp>
          <p:nvSpPr>
            <p:cNvPr id="37" name="TextBox 36">
              <a:extLst>
                <a:ext uri="{FF2B5EF4-FFF2-40B4-BE49-F238E27FC236}">
                  <a16:creationId xmlns:a16="http://schemas.microsoft.com/office/drawing/2014/main" id="{A672A7DB-F418-477A-B654-03CC7864A39C}"/>
                </a:ext>
              </a:extLst>
            </p:cNvPr>
            <p:cNvSpPr txBox="1"/>
            <p:nvPr/>
          </p:nvSpPr>
          <p:spPr>
            <a:xfrm rot="5400000" flipH="1">
              <a:off x="8871227" y="3467453"/>
              <a:ext cx="333340" cy="369332"/>
            </a:xfrm>
            <a:prstGeom prst="rect">
              <a:avLst/>
            </a:prstGeom>
            <a:noFill/>
          </p:spPr>
          <p:txBody>
            <a:bodyPr wrap="square" rtlCol="0">
              <a:spAutoFit/>
            </a:bodyPr>
            <a:lstStyle/>
            <a:p>
              <a:pPr algn="ctr"/>
              <a:r>
                <a:rPr lang="en-US" altLang="zh-CN" dirty="0">
                  <a:solidFill>
                    <a:schemeClr val="bg1"/>
                  </a:solidFill>
                  <a:latin typeface="Avenir Next LT Pro" panose="020B0504020202020204" pitchFamily="34" charset="0"/>
                </a:rPr>
                <a:t>…</a:t>
              </a:r>
              <a:endParaRPr lang="en-US" dirty="0">
                <a:solidFill>
                  <a:schemeClr val="bg1"/>
                </a:solidFill>
                <a:latin typeface="Avenir Next LT Pro" panose="020B0504020202020204" pitchFamily="34" charset="0"/>
              </a:endParaRPr>
            </a:p>
          </p:txBody>
        </p:sp>
        <p:sp>
          <p:nvSpPr>
            <p:cNvPr id="38" name="TextBox 37">
              <a:extLst>
                <a:ext uri="{FF2B5EF4-FFF2-40B4-BE49-F238E27FC236}">
                  <a16:creationId xmlns:a16="http://schemas.microsoft.com/office/drawing/2014/main" id="{531C4BC0-BC2D-4F98-AAAE-1E8D8DFF7DDD}"/>
                </a:ext>
              </a:extLst>
            </p:cNvPr>
            <p:cNvSpPr txBox="1"/>
            <p:nvPr/>
          </p:nvSpPr>
          <p:spPr>
            <a:xfrm flipH="1">
              <a:off x="7981445" y="1630935"/>
              <a:ext cx="1905068" cy="338554"/>
            </a:xfrm>
            <a:prstGeom prst="rect">
              <a:avLst/>
            </a:prstGeom>
            <a:noFill/>
          </p:spPr>
          <p:txBody>
            <a:bodyPr wrap="square" rtlCol="0">
              <a:spAutoFit/>
            </a:bodyPr>
            <a:lstStyle/>
            <a:p>
              <a:pPr algn="ctr"/>
              <a:r>
                <a:rPr lang="en-US" sz="1600" dirty="0">
                  <a:solidFill>
                    <a:schemeClr val="bg1"/>
                  </a:solidFill>
                  <a:latin typeface="Avenir Next LT Pro" panose="020B0504020202020204" pitchFamily="34" charset="0"/>
                </a:rPr>
                <a:t>Color histogram</a:t>
              </a:r>
            </a:p>
          </p:txBody>
        </p:sp>
        <p:sp>
          <p:nvSpPr>
            <p:cNvPr id="39" name="TextBox 38">
              <a:extLst>
                <a:ext uri="{FF2B5EF4-FFF2-40B4-BE49-F238E27FC236}">
                  <a16:creationId xmlns:a16="http://schemas.microsoft.com/office/drawing/2014/main" id="{7FA08BE7-277B-45F8-B250-402FFE90866D}"/>
                </a:ext>
              </a:extLst>
            </p:cNvPr>
            <p:cNvSpPr txBox="1"/>
            <p:nvPr/>
          </p:nvSpPr>
          <p:spPr>
            <a:xfrm flipH="1">
              <a:off x="9624148" y="1538933"/>
              <a:ext cx="1905068" cy="584775"/>
            </a:xfrm>
            <a:prstGeom prst="rect">
              <a:avLst/>
            </a:prstGeom>
            <a:noFill/>
          </p:spPr>
          <p:txBody>
            <a:bodyPr wrap="square" rtlCol="0">
              <a:spAutoFit/>
            </a:bodyPr>
            <a:lstStyle/>
            <a:p>
              <a:pPr algn="ctr"/>
              <a:r>
                <a:rPr lang="en-US" altLang="zh-CN" sz="1600" dirty="0">
                  <a:solidFill>
                    <a:schemeClr val="bg1"/>
                  </a:solidFill>
                  <a:latin typeface="Avenir Next LT Pro" panose="020B0504020202020204" pitchFamily="34" charset="0"/>
                </a:rPr>
                <a:t>Depth</a:t>
              </a:r>
              <a:r>
                <a:rPr lang="en-US" sz="1600" dirty="0">
                  <a:solidFill>
                    <a:schemeClr val="bg1"/>
                  </a:solidFill>
                  <a:latin typeface="Avenir Next LT Pro" panose="020B0504020202020204" pitchFamily="34" charset="0"/>
                </a:rPr>
                <a:t> of </a:t>
              </a:r>
            </a:p>
            <a:p>
              <a:pPr algn="ctr"/>
              <a:r>
                <a:rPr lang="en-US" sz="1600" dirty="0">
                  <a:solidFill>
                    <a:schemeClr val="bg1"/>
                  </a:solidFill>
                  <a:latin typeface="Avenir Next LT Pro" panose="020B0504020202020204" pitchFamily="34" charset="0"/>
                </a:rPr>
                <a:t>interested region</a:t>
              </a:r>
            </a:p>
          </p:txBody>
        </p:sp>
      </p:grpSp>
      <p:sp>
        <p:nvSpPr>
          <p:cNvPr id="2" name="Title 1">
            <a:extLst>
              <a:ext uri="{FF2B5EF4-FFF2-40B4-BE49-F238E27FC236}">
                <a16:creationId xmlns:a16="http://schemas.microsoft.com/office/drawing/2014/main" id="{E4664E68-9C00-44AF-A789-826C19512A36}"/>
              </a:ext>
            </a:extLst>
          </p:cNvPr>
          <p:cNvSpPr>
            <a:spLocks noGrp="1"/>
          </p:cNvSpPr>
          <p:nvPr>
            <p:ph type="title"/>
          </p:nvPr>
        </p:nvSpPr>
        <p:spPr>
          <a:xfrm>
            <a:off x="2730600" y="-1599740"/>
            <a:ext cx="6730800" cy="1530400"/>
          </a:xfrm>
        </p:spPr>
        <p:txBody>
          <a:bodyPr/>
          <a:lstStyle/>
          <a:p>
            <a:r>
              <a:rPr lang="en-US" dirty="0"/>
              <a:t>Observation of 360 Images</a:t>
            </a:r>
          </a:p>
        </p:txBody>
      </p:sp>
      <p:pic>
        <p:nvPicPr>
          <p:cNvPr id="42" name="Page 12">
            <a:hlinkClick r:id="" action="ppaction://media"/>
            <a:extLst>
              <a:ext uri="{FF2B5EF4-FFF2-40B4-BE49-F238E27FC236}">
                <a16:creationId xmlns:a16="http://schemas.microsoft.com/office/drawing/2014/main" id="{32634F3F-3E90-45EA-8DE0-908D0B8F8070}"/>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1925" y="-981075"/>
            <a:ext cx="406400" cy="406400"/>
          </a:xfrm>
          <a:prstGeom prst="rect">
            <a:avLst/>
          </a:prstGeom>
        </p:spPr>
      </p:pic>
    </p:spTree>
    <p:custDataLst>
      <p:tags r:id="rId1"/>
    </p:custDataLst>
    <p:extLst>
      <p:ext uri="{BB962C8B-B14F-4D97-AF65-F5344CB8AC3E}">
        <p14:creationId xmlns:p14="http://schemas.microsoft.com/office/powerpoint/2010/main" val="827198862"/>
      </p:ext>
    </p:extLst>
  </p:cSld>
  <p:clrMapOvr>
    <a:masterClrMapping/>
  </p:clrMapOvr>
  <mc:AlternateContent xmlns:mc="http://schemas.openxmlformats.org/markup-compatibility/2006" xmlns:p159="http://schemas.microsoft.com/office/powerpoint/2015/09/main">
    <mc:Choice Requires="p159">
      <p:transition spd="slow" advClick="0" advTm="57172">
        <p159:morph option="byObject"/>
      </p:transition>
    </mc:Choice>
    <mc:Fallback xmlns="">
      <p:transition spd="slow" advClick="0" advTm="57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735" fill="hold"/>
                                        <p:tgtEl>
                                          <p:spTgt spid="42"/>
                                        </p:tgtEl>
                                      </p:cBhvr>
                                    </p:cmd>
                                  </p:childTnLst>
                                </p:cTn>
                              </p:par>
                              <p:par>
                                <p:cTn id="7" presetID="10" presetClass="entr" presetSubtype="0" fill="hold" nodeType="withEffect">
                                  <p:stCondLst>
                                    <p:cond delay="38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2"/>
                </p:tgtEl>
              </p:cMediaNode>
            </p:audio>
          </p:childTnLst>
        </p:cTn>
      </p:par>
    </p:tnLst>
  </p:timing>
  <p:extLst>
    <p:ext uri="{E180D4A7-C9FB-4DFB-919C-405C955672EB}">
      <p14:showEvtLst xmlns:p14="http://schemas.microsoft.com/office/powerpoint/2010/main">
        <p14:playEvt time="3" objId="42"/>
        <p14:stopEvt time="54821" objId="4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08971CB-EC24-4C44-9FC3-36FC314055D9}"/>
              </a:ext>
            </a:extLst>
          </p:cNvPr>
          <p:cNvCxnSpPr/>
          <p:nvPr/>
        </p:nvCxnSpPr>
        <p:spPr>
          <a:xfrm>
            <a:off x="2305833" y="1624107"/>
            <a:ext cx="0" cy="408462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3450369-24E9-407C-8821-591BDC92C39B}"/>
              </a:ext>
            </a:extLst>
          </p:cNvPr>
          <p:cNvGrpSpPr/>
          <p:nvPr/>
        </p:nvGrpSpPr>
        <p:grpSpPr>
          <a:xfrm>
            <a:off x="3172948" y="1612277"/>
            <a:ext cx="4590163" cy="351525"/>
            <a:chOff x="2471912" y="1714007"/>
            <a:chExt cx="4590163" cy="351525"/>
          </a:xfrm>
        </p:grpSpPr>
        <p:grpSp>
          <p:nvGrpSpPr>
            <p:cNvPr id="166" name="Group 165">
              <a:extLst>
                <a:ext uri="{FF2B5EF4-FFF2-40B4-BE49-F238E27FC236}">
                  <a16:creationId xmlns:a16="http://schemas.microsoft.com/office/drawing/2014/main" id="{89BAAB55-7AF4-46FC-B4E3-1595644D295B}"/>
                </a:ext>
              </a:extLst>
            </p:cNvPr>
            <p:cNvGrpSpPr/>
            <p:nvPr/>
          </p:nvGrpSpPr>
          <p:grpSpPr>
            <a:xfrm>
              <a:off x="2551055" y="1757903"/>
              <a:ext cx="332143" cy="281442"/>
              <a:chOff x="9143544" y="1965601"/>
              <a:chExt cx="332143" cy="281442"/>
            </a:xfrm>
          </p:grpSpPr>
          <p:sp>
            <p:nvSpPr>
              <p:cNvPr id="176" name="Rectangle 175">
                <a:extLst>
                  <a:ext uri="{FF2B5EF4-FFF2-40B4-BE49-F238E27FC236}">
                    <a16:creationId xmlns:a16="http://schemas.microsoft.com/office/drawing/2014/main" id="{F7375DD3-C49A-4684-A641-7E3C989E684E}"/>
                  </a:ext>
                </a:extLst>
              </p:cNvPr>
              <p:cNvSpPr/>
              <p:nvPr/>
            </p:nvSpPr>
            <p:spPr>
              <a:xfrm>
                <a:off x="9170005" y="1965601"/>
                <a:ext cx="279223" cy="27922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77" name="TextBox 176">
                <a:extLst>
                  <a:ext uri="{FF2B5EF4-FFF2-40B4-BE49-F238E27FC236}">
                    <a16:creationId xmlns:a16="http://schemas.microsoft.com/office/drawing/2014/main" id="{8B7E4612-061F-4A5C-88E8-ECB6148C84FF}"/>
                  </a:ext>
                </a:extLst>
              </p:cNvPr>
              <p:cNvSpPr txBox="1"/>
              <p:nvPr/>
            </p:nvSpPr>
            <p:spPr>
              <a:xfrm>
                <a:off x="9143544" y="1970044"/>
                <a:ext cx="332143" cy="276999"/>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M</a:t>
                </a:r>
                <a:endParaRPr lang="en-US" sz="1200" b="1" dirty="0">
                  <a:solidFill>
                    <a:schemeClr val="bg1"/>
                  </a:solidFill>
                  <a:latin typeface="Avenir Next LT Pro Light" panose="020B0304020202020204" pitchFamily="34" charset="0"/>
                </a:endParaRPr>
              </a:p>
            </p:txBody>
          </p:sp>
        </p:grpSp>
        <p:sp>
          <p:nvSpPr>
            <p:cNvPr id="167" name="TextBox 166">
              <a:extLst>
                <a:ext uri="{FF2B5EF4-FFF2-40B4-BE49-F238E27FC236}">
                  <a16:creationId xmlns:a16="http://schemas.microsoft.com/office/drawing/2014/main" id="{0654AC7D-BC24-46CD-B174-C0D63E900E09}"/>
                </a:ext>
              </a:extLst>
            </p:cNvPr>
            <p:cNvSpPr txBox="1"/>
            <p:nvPr/>
          </p:nvSpPr>
          <p:spPr>
            <a:xfrm>
              <a:off x="2471912" y="1726978"/>
              <a:ext cx="2396943" cy="338554"/>
            </a:xfrm>
            <a:prstGeom prst="rect">
              <a:avLst/>
            </a:prstGeom>
            <a:noFill/>
          </p:spPr>
          <p:txBody>
            <a:bodyPr wrap="square" rtlCol="0">
              <a:spAutoFit/>
            </a:bodyPr>
            <a:lstStyle/>
            <a:p>
              <a:pPr algn="r"/>
              <a:r>
                <a:rPr lang="en-US" altLang="zh-CN" sz="1600" dirty="0">
                  <a:solidFill>
                    <a:schemeClr val="bg1"/>
                  </a:solidFill>
                  <a:latin typeface="Avenir Next LT Pro Light" panose="020B0304020202020204" pitchFamily="34" charset="0"/>
                </a:rPr>
                <a:t>Segmentation mask</a:t>
              </a:r>
            </a:p>
          </p:txBody>
        </p:sp>
        <p:grpSp>
          <p:nvGrpSpPr>
            <p:cNvPr id="168" name="Group 167">
              <a:extLst>
                <a:ext uri="{FF2B5EF4-FFF2-40B4-BE49-F238E27FC236}">
                  <a16:creationId xmlns:a16="http://schemas.microsoft.com/office/drawing/2014/main" id="{5ED02C82-810F-4272-A90C-B58231C35DAD}"/>
                </a:ext>
              </a:extLst>
            </p:cNvPr>
            <p:cNvGrpSpPr/>
            <p:nvPr/>
          </p:nvGrpSpPr>
          <p:grpSpPr>
            <a:xfrm>
              <a:off x="4936758" y="1755684"/>
              <a:ext cx="332143" cy="281442"/>
              <a:chOff x="9143544" y="1965601"/>
              <a:chExt cx="332143" cy="281442"/>
            </a:xfrm>
          </p:grpSpPr>
          <p:sp>
            <p:nvSpPr>
              <p:cNvPr id="174" name="Rectangle 173">
                <a:extLst>
                  <a:ext uri="{FF2B5EF4-FFF2-40B4-BE49-F238E27FC236}">
                    <a16:creationId xmlns:a16="http://schemas.microsoft.com/office/drawing/2014/main" id="{D38AD8E0-4784-48AC-8CAC-49B0CDEF9F48}"/>
                  </a:ext>
                </a:extLst>
              </p:cNvPr>
              <p:cNvSpPr/>
              <p:nvPr/>
            </p:nvSpPr>
            <p:spPr>
              <a:xfrm>
                <a:off x="9170005" y="1965601"/>
                <a:ext cx="279223" cy="279223"/>
              </a:xfrm>
              <a:prstGeom prst="rect">
                <a:avLst/>
              </a:prstGeom>
              <a:noFill/>
              <a:ln w="38100">
                <a:solidFill>
                  <a:srgbClr val="6D9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75" name="TextBox 174">
                <a:extLst>
                  <a:ext uri="{FF2B5EF4-FFF2-40B4-BE49-F238E27FC236}">
                    <a16:creationId xmlns:a16="http://schemas.microsoft.com/office/drawing/2014/main" id="{CF298DD7-A132-4704-8B4A-BB6C56795C7C}"/>
                  </a:ext>
                </a:extLst>
              </p:cNvPr>
              <p:cNvSpPr txBox="1"/>
              <p:nvPr/>
            </p:nvSpPr>
            <p:spPr>
              <a:xfrm>
                <a:off x="9143544" y="1970044"/>
                <a:ext cx="332143" cy="276999"/>
              </a:xfrm>
              <a:prstGeom prst="rect">
                <a:avLst/>
              </a:prstGeom>
              <a:noFill/>
              <a:ln>
                <a:noFill/>
              </a:ln>
            </p:spPr>
            <p:txBody>
              <a:bodyPr wrap="square" rtlCol="0">
                <a:spAutoFit/>
              </a:bodyPr>
              <a:lstStyle/>
              <a:p>
                <a:pPr algn="ctr"/>
                <a:r>
                  <a:rPr lang="en-US" sz="1200" b="1" dirty="0">
                    <a:solidFill>
                      <a:schemeClr val="bg1"/>
                    </a:solidFill>
                    <a:latin typeface="Avenir Next LT Pro Light" panose="020B0304020202020204" pitchFamily="34" charset="0"/>
                  </a:rPr>
                  <a:t>C</a:t>
                </a:r>
              </a:p>
            </p:txBody>
          </p:sp>
        </p:grpSp>
        <p:sp>
          <p:nvSpPr>
            <p:cNvPr id="169" name="TextBox 168">
              <a:extLst>
                <a:ext uri="{FF2B5EF4-FFF2-40B4-BE49-F238E27FC236}">
                  <a16:creationId xmlns:a16="http://schemas.microsoft.com/office/drawing/2014/main" id="{97F73E6B-E033-4865-946F-EBE43732C000}"/>
                </a:ext>
              </a:extLst>
            </p:cNvPr>
            <p:cNvSpPr txBox="1"/>
            <p:nvPr/>
          </p:nvSpPr>
          <p:spPr>
            <a:xfrm>
              <a:off x="3498441" y="1720149"/>
              <a:ext cx="2396943" cy="338554"/>
            </a:xfrm>
            <a:prstGeom prst="rect">
              <a:avLst/>
            </a:prstGeom>
            <a:noFill/>
          </p:spPr>
          <p:txBody>
            <a:bodyPr wrap="square" rtlCol="0">
              <a:spAutoFit/>
            </a:bodyPr>
            <a:lstStyle/>
            <a:p>
              <a:pPr algn="r"/>
              <a:r>
                <a:rPr lang="en-US" altLang="zh-CN" sz="1600" dirty="0">
                  <a:solidFill>
                    <a:schemeClr val="bg1"/>
                  </a:solidFill>
                  <a:latin typeface="Avenir Next LT Pro Light" panose="020B0304020202020204" pitchFamily="34" charset="0"/>
                </a:rPr>
                <a:t>RGB</a:t>
              </a:r>
            </a:p>
          </p:txBody>
        </p:sp>
        <p:grpSp>
          <p:nvGrpSpPr>
            <p:cNvPr id="170" name="Group 169">
              <a:extLst>
                <a:ext uri="{FF2B5EF4-FFF2-40B4-BE49-F238E27FC236}">
                  <a16:creationId xmlns:a16="http://schemas.microsoft.com/office/drawing/2014/main" id="{6C5107A0-907B-43FA-971D-470FA726A408}"/>
                </a:ext>
              </a:extLst>
            </p:cNvPr>
            <p:cNvGrpSpPr/>
            <p:nvPr/>
          </p:nvGrpSpPr>
          <p:grpSpPr>
            <a:xfrm>
              <a:off x="5943871" y="1755684"/>
              <a:ext cx="332143" cy="281442"/>
              <a:chOff x="9143544" y="1965601"/>
              <a:chExt cx="332143" cy="281442"/>
            </a:xfrm>
          </p:grpSpPr>
          <p:sp>
            <p:nvSpPr>
              <p:cNvPr id="172" name="Rectangle 171">
                <a:extLst>
                  <a:ext uri="{FF2B5EF4-FFF2-40B4-BE49-F238E27FC236}">
                    <a16:creationId xmlns:a16="http://schemas.microsoft.com/office/drawing/2014/main" id="{DD05CE5F-E4E8-4853-97FB-52F9A593304B}"/>
                  </a:ext>
                </a:extLst>
              </p:cNvPr>
              <p:cNvSpPr/>
              <p:nvPr/>
            </p:nvSpPr>
            <p:spPr>
              <a:xfrm>
                <a:off x="9170005" y="1965601"/>
                <a:ext cx="279223" cy="2792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73" name="TextBox 172">
                <a:extLst>
                  <a:ext uri="{FF2B5EF4-FFF2-40B4-BE49-F238E27FC236}">
                    <a16:creationId xmlns:a16="http://schemas.microsoft.com/office/drawing/2014/main" id="{F7D4C81B-7850-4BCF-8443-46453592241B}"/>
                  </a:ext>
                </a:extLst>
              </p:cNvPr>
              <p:cNvSpPr txBox="1"/>
              <p:nvPr/>
            </p:nvSpPr>
            <p:spPr>
              <a:xfrm>
                <a:off x="9143544" y="1970044"/>
                <a:ext cx="332143" cy="276999"/>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grpSp>
        <p:sp>
          <p:nvSpPr>
            <p:cNvPr id="171" name="TextBox 170">
              <a:extLst>
                <a:ext uri="{FF2B5EF4-FFF2-40B4-BE49-F238E27FC236}">
                  <a16:creationId xmlns:a16="http://schemas.microsoft.com/office/drawing/2014/main" id="{9B9C1832-9C77-4019-9F66-FD370B0374AA}"/>
                </a:ext>
              </a:extLst>
            </p:cNvPr>
            <p:cNvSpPr txBox="1"/>
            <p:nvPr/>
          </p:nvSpPr>
          <p:spPr>
            <a:xfrm>
              <a:off x="4665132" y="1714007"/>
              <a:ext cx="2396943" cy="338554"/>
            </a:xfrm>
            <a:prstGeom prst="rect">
              <a:avLst/>
            </a:prstGeom>
            <a:noFill/>
          </p:spPr>
          <p:txBody>
            <a:bodyPr wrap="square" rtlCol="0">
              <a:spAutoFit/>
            </a:bodyPr>
            <a:lstStyle/>
            <a:p>
              <a:pPr algn="r"/>
              <a:r>
                <a:rPr lang="en-US" altLang="zh-CN" sz="1600" dirty="0">
                  <a:solidFill>
                    <a:schemeClr val="bg1"/>
                  </a:solidFill>
                  <a:latin typeface="Avenir Next LT Pro Light" panose="020B0304020202020204" pitchFamily="34" charset="0"/>
                </a:rPr>
                <a:t>Depth</a:t>
              </a:r>
            </a:p>
          </p:txBody>
        </p:sp>
      </p:grpSp>
      <p:grpSp>
        <p:nvGrpSpPr>
          <p:cNvPr id="3" name="Group 2">
            <a:extLst>
              <a:ext uri="{FF2B5EF4-FFF2-40B4-BE49-F238E27FC236}">
                <a16:creationId xmlns:a16="http://schemas.microsoft.com/office/drawing/2014/main" id="{BC91E97B-37CF-4EE0-B84B-EE5EA0DEE951}"/>
              </a:ext>
            </a:extLst>
          </p:cNvPr>
          <p:cNvGrpSpPr/>
          <p:nvPr/>
        </p:nvGrpSpPr>
        <p:grpSpPr>
          <a:xfrm>
            <a:off x="136506" y="2034976"/>
            <a:ext cx="2189638" cy="2320138"/>
            <a:chOff x="136506" y="2034976"/>
            <a:chExt cx="2189638" cy="2320138"/>
          </a:xfrm>
        </p:grpSpPr>
        <p:pic>
          <p:nvPicPr>
            <p:cNvPr id="7" name="Picture 6">
              <a:extLst>
                <a:ext uri="{FF2B5EF4-FFF2-40B4-BE49-F238E27FC236}">
                  <a16:creationId xmlns:a16="http://schemas.microsoft.com/office/drawing/2014/main" id="{29229ACE-4DE6-4637-8616-16B454B26448}"/>
                </a:ext>
              </a:extLst>
            </p:cNvPr>
            <p:cNvPicPr>
              <a:picLocks noChangeAspect="1"/>
            </p:cNvPicPr>
            <p:nvPr/>
          </p:nvPicPr>
          <p:blipFill rotWithShape="1">
            <a:blip r:embed="rId6"/>
            <a:srcRect l="6445" t="23560" r="59728" b="41212"/>
            <a:stretch/>
          </p:blipFill>
          <p:spPr>
            <a:xfrm>
              <a:off x="1056165" y="3220065"/>
              <a:ext cx="928476" cy="566014"/>
            </a:xfrm>
            <a:prstGeom prst="rect">
              <a:avLst/>
            </a:prstGeom>
            <a:ln w="9525">
              <a:solidFill>
                <a:srgbClr val="6D9FEB"/>
              </a:solidFill>
            </a:ln>
          </p:spPr>
        </p:pic>
        <p:pic>
          <p:nvPicPr>
            <p:cNvPr id="8" name="Picture 7">
              <a:extLst>
                <a:ext uri="{FF2B5EF4-FFF2-40B4-BE49-F238E27FC236}">
                  <a16:creationId xmlns:a16="http://schemas.microsoft.com/office/drawing/2014/main" id="{0F66C858-2A6C-4E61-8DF7-CC01A9B818E0}"/>
                </a:ext>
              </a:extLst>
            </p:cNvPr>
            <p:cNvPicPr>
              <a:picLocks noChangeAspect="1"/>
            </p:cNvPicPr>
            <p:nvPr/>
          </p:nvPicPr>
          <p:blipFill rotWithShape="1">
            <a:blip r:embed="rId6">
              <a:alphaModFix amt="50000"/>
            </a:blip>
            <a:srcRect l="6445" t="23560" r="59728" b="41212"/>
            <a:stretch/>
          </p:blipFill>
          <p:spPr>
            <a:xfrm>
              <a:off x="747276" y="3359480"/>
              <a:ext cx="928476" cy="566014"/>
            </a:xfrm>
            <a:prstGeom prst="rect">
              <a:avLst/>
            </a:prstGeom>
            <a:ln w="9525">
              <a:solidFill>
                <a:srgbClr val="6D9FEB"/>
              </a:solidFill>
            </a:ln>
          </p:spPr>
        </p:pic>
        <p:pic>
          <p:nvPicPr>
            <p:cNvPr id="9" name="Picture 8">
              <a:extLst>
                <a:ext uri="{FF2B5EF4-FFF2-40B4-BE49-F238E27FC236}">
                  <a16:creationId xmlns:a16="http://schemas.microsoft.com/office/drawing/2014/main" id="{4C984AE8-D813-45AD-9D70-78B32BEF2962}"/>
                </a:ext>
              </a:extLst>
            </p:cNvPr>
            <p:cNvPicPr>
              <a:picLocks noChangeAspect="1"/>
            </p:cNvPicPr>
            <p:nvPr/>
          </p:nvPicPr>
          <p:blipFill rotWithShape="1">
            <a:blip r:embed="rId6">
              <a:alphaModFix amt="50000"/>
            </a:blip>
            <a:srcRect l="6445" t="23560" r="59728" b="41212"/>
            <a:stretch/>
          </p:blipFill>
          <p:spPr>
            <a:xfrm>
              <a:off x="709130" y="3377694"/>
              <a:ext cx="928476" cy="566014"/>
            </a:xfrm>
            <a:prstGeom prst="rect">
              <a:avLst/>
            </a:prstGeom>
            <a:ln w="9525">
              <a:solidFill>
                <a:srgbClr val="6D9FEB"/>
              </a:solidFill>
            </a:ln>
          </p:spPr>
        </p:pic>
        <p:cxnSp>
          <p:nvCxnSpPr>
            <p:cNvPr id="10" name="Straight Connector 9">
              <a:extLst>
                <a:ext uri="{FF2B5EF4-FFF2-40B4-BE49-F238E27FC236}">
                  <a16:creationId xmlns:a16="http://schemas.microsoft.com/office/drawing/2014/main" id="{3E2CD3E8-40A3-4B0C-8E0A-468323F44E66}"/>
                </a:ext>
              </a:extLst>
            </p:cNvPr>
            <p:cNvCxnSpPr>
              <a:cxnSpLocks/>
            </p:cNvCxnSpPr>
            <p:nvPr/>
          </p:nvCxnSpPr>
          <p:spPr>
            <a:xfrm flipV="1">
              <a:off x="1528697" y="3784627"/>
              <a:ext cx="464238" cy="2222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252A11-AFAF-43B6-A7B8-04DA9D97926F}"/>
                </a:ext>
              </a:extLst>
            </p:cNvPr>
            <p:cNvCxnSpPr>
              <a:cxnSpLocks/>
            </p:cNvCxnSpPr>
            <p:nvPr/>
          </p:nvCxnSpPr>
          <p:spPr>
            <a:xfrm flipV="1">
              <a:off x="1528697" y="3236018"/>
              <a:ext cx="464238" cy="20487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551B58-EA8D-4903-AAA2-82BC59A79DC7}"/>
                </a:ext>
              </a:extLst>
            </p:cNvPr>
            <p:cNvCxnSpPr>
              <a:cxnSpLocks/>
            </p:cNvCxnSpPr>
            <p:nvPr/>
          </p:nvCxnSpPr>
          <p:spPr>
            <a:xfrm flipV="1">
              <a:off x="604129" y="3236018"/>
              <a:ext cx="413527" cy="16262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4EA48B-B746-42DD-8146-66DC31CCFF25}"/>
                </a:ext>
              </a:extLst>
            </p:cNvPr>
            <p:cNvSpPr txBox="1"/>
            <p:nvPr/>
          </p:nvSpPr>
          <p:spPr>
            <a:xfrm>
              <a:off x="136506" y="4016560"/>
              <a:ext cx="2189638" cy="338554"/>
            </a:xfrm>
            <a:prstGeom prst="rect">
              <a:avLst/>
            </a:prstGeom>
            <a:noFill/>
          </p:spPr>
          <p:txBody>
            <a:bodyPr wrap="none" rtlCol="0">
              <a:spAutoFit/>
            </a:bodyPr>
            <a:lstStyle/>
            <a:p>
              <a:pPr algn="ctr"/>
              <a:r>
                <a:rPr lang="en-US" altLang="zh-CN" sz="1600" dirty="0">
                  <a:solidFill>
                    <a:schemeClr val="bg1"/>
                  </a:solidFill>
                  <a:latin typeface="Avenir Next LT Pro Light" panose="020B0304020202020204" pitchFamily="34" charset="0"/>
                </a:rPr>
                <a:t>H</a:t>
              </a:r>
              <a:r>
                <a:rPr lang="en-US" sz="1600" dirty="0">
                  <a:solidFill>
                    <a:schemeClr val="bg1"/>
                  </a:solidFill>
                  <a:latin typeface="Avenir Next LT Pro Light" panose="020B0304020202020204" pitchFamily="34" charset="0"/>
                </a:rPr>
                <a:t>uman pose </a:t>
              </a:r>
              <a:r>
                <a:rPr lang="en-US" altLang="zh-CN" sz="1600" dirty="0">
                  <a:solidFill>
                    <a:schemeClr val="bg1"/>
                  </a:solidFill>
                  <a:latin typeface="Avenir Next LT Pro Light" panose="020B0304020202020204" pitchFamily="34" charset="0"/>
                </a:rPr>
                <a:t>datasets</a:t>
              </a:r>
            </a:p>
          </p:txBody>
        </p:sp>
        <p:pic>
          <p:nvPicPr>
            <p:cNvPr id="14" name="Picture 13">
              <a:extLst>
                <a:ext uri="{FF2B5EF4-FFF2-40B4-BE49-F238E27FC236}">
                  <a16:creationId xmlns:a16="http://schemas.microsoft.com/office/drawing/2014/main" id="{830CA7A8-EABC-43A6-8765-CE300EDDE80D}"/>
                </a:ext>
              </a:extLst>
            </p:cNvPr>
            <p:cNvPicPr>
              <a:picLocks noChangeAspect="1"/>
            </p:cNvPicPr>
            <p:nvPr/>
          </p:nvPicPr>
          <p:blipFill rotWithShape="1">
            <a:blip r:embed="rId6">
              <a:alphaModFix amt="50000"/>
            </a:blip>
            <a:srcRect l="6445" t="23560" r="59728" b="41212"/>
            <a:stretch/>
          </p:blipFill>
          <p:spPr>
            <a:xfrm>
              <a:off x="679606" y="3396596"/>
              <a:ext cx="928476" cy="566014"/>
            </a:xfrm>
            <a:prstGeom prst="rect">
              <a:avLst/>
            </a:prstGeom>
            <a:ln w="9525">
              <a:solidFill>
                <a:srgbClr val="6D9FEB"/>
              </a:solidFill>
            </a:ln>
          </p:spPr>
        </p:pic>
        <p:pic>
          <p:nvPicPr>
            <p:cNvPr id="15" name="Picture 14">
              <a:extLst>
                <a:ext uri="{FF2B5EF4-FFF2-40B4-BE49-F238E27FC236}">
                  <a16:creationId xmlns:a16="http://schemas.microsoft.com/office/drawing/2014/main" id="{EE94E35C-A0C4-49B1-A139-F393756E82E7}"/>
                </a:ext>
              </a:extLst>
            </p:cNvPr>
            <p:cNvPicPr>
              <a:picLocks noChangeAspect="1"/>
            </p:cNvPicPr>
            <p:nvPr/>
          </p:nvPicPr>
          <p:blipFill rotWithShape="1">
            <a:blip r:embed="rId6">
              <a:alphaModFix amt="50000"/>
            </a:blip>
            <a:srcRect l="6445" t="23560" r="59728" b="41212"/>
            <a:stretch/>
          </p:blipFill>
          <p:spPr>
            <a:xfrm>
              <a:off x="641460" y="3414810"/>
              <a:ext cx="928476" cy="566014"/>
            </a:xfrm>
            <a:prstGeom prst="rect">
              <a:avLst/>
            </a:prstGeom>
            <a:ln w="9525">
              <a:solidFill>
                <a:srgbClr val="6D9FEB"/>
              </a:solidFill>
            </a:ln>
          </p:spPr>
        </p:pic>
        <p:pic>
          <p:nvPicPr>
            <p:cNvPr id="16" name="Picture 15">
              <a:extLst>
                <a:ext uri="{FF2B5EF4-FFF2-40B4-BE49-F238E27FC236}">
                  <a16:creationId xmlns:a16="http://schemas.microsoft.com/office/drawing/2014/main" id="{F163705B-471F-4D21-8E89-8E3DB8628866}"/>
                </a:ext>
              </a:extLst>
            </p:cNvPr>
            <p:cNvPicPr>
              <a:picLocks noChangeAspect="1"/>
            </p:cNvPicPr>
            <p:nvPr/>
          </p:nvPicPr>
          <p:blipFill rotWithShape="1">
            <a:blip r:embed="rId6"/>
            <a:srcRect l="6445" t="23560" r="59728" b="41212"/>
            <a:stretch/>
          </p:blipFill>
          <p:spPr>
            <a:xfrm>
              <a:off x="604128" y="3440897"/>
              <a:ext cx="928476" cy="566014"/>
            </a:xfrm>
            <a:prstGeom prst="rect">
              <a:avLst/>
            </a:prstGeom>
            <a:ln w="9525">
              <a:solidFill>
                <a:srgbClr val="6D9FEB"/>
              </a:solidFill>
            </a:ln>
          </p:spPr>
        </p:pic>
        <p:pic>
          <p:nvPicPr>
            <p:cNvPr id="20" name="Picture 19">
              <a:extLst>
                <a:ext uri="{FF2B5EF4-FFF2-40B4-BE49-F238E27FC236}">
                  <a16:creationId xmlns:a16="http://schemas.microsoft.com/office/drawing/2014/main" id="{F7D66B22-D232-4D5B-8FCA-6F56DDC480F5}"/>
                </a:ext>
              </a:extLst>
            </p:cNvPr>
            <p:cNvPicPr>
              <a:picLocks noChangeAspect="1"/>
            </p:cNvPicPr>
            <p:nvPr/>
          </p:nvPicPr>
          <p:blipFill rotWithShape="1">
            <a:blip r:embed="rId6"/>
            <a:srcRect l="6445" t="61344" r="59728" b="3428"/>
            <a:stretch/>
          </p:blipFill>
          <p:spPr>
            <a:xfrm>
              <a:off x="1064938" y="2153713"/>
              <a:ext cx="928476" cy="566014"/>
            </a:xfrm>
            <a:prstGeom prst="rect">
              <a:avLst/>
            </a:prstGeom>
            <a:ln w="12700">
              <a:solidFill>
                <a:schemeClr val="tx1"/>
              </a:solidFill>
            </a:ln>
          </p:spPr>
        </p:pic>
        <p:pic>
          <p:nvPicPr>
            <p:cNvPr id="21" name="Picture 20">
              <a:extLst>
                <a:ext uri="{FF2B5EF4-FFF2-40B4-BE49-F238E27FC236}">
                  <a16:creationId xmlns:a16="http://schemas.microsoft.com/office/drawing/2014/main" id="{C9660FC1-613C-4241-8B10-02DD6C0AB7A5}"/>
                </a:ext>
              </a:extLst>
            </p:cNvPr>
            <p:cNvPicPr>
              <a:picLocks noChangeAspect="1"/>
            </p:cNvPicPr>
            <p:nvPr/>
          </p:nvPicPr>
          <p:blipFill rotWithShape="1">
            <a:blip r:embed="rId6">
              <a:alphaModFix amt="50000"/>
            </a:blip>
            <a:srcRect l="6445" t="23560" r="59728" b="41212"/>
            <a:stretch/>
          </p:blipFill>
          <p:spPr>
            <a:xfrm>
              <a:off x="747755" y="2294581"/>
              <a:ext cx="928476" cy="566014"/>
            </a:xfrm>
            <a:prstGeom prst="rect">
              <a:avLst/>
            </a:prstGeom>
            <a:ln w="9525">
              <a:solidFill>
                <a:schemeClr val="tx1"/>
              </a:solidFill>
            </a:ln>
          </p:spPr>
        </p:pic>
        <p:pic>
          <p:nvPicPr>
            <p:cNvPr id="22" name="Picture 21">
              <a:extLst>
                <a:ext uri="{FF2B5EF4-FFF2-40B4-BE49-F238E27FC236}">
                  <a16:creationId xmlns:a16="http://schemas.microsoft.com/office/drawing/2014/main" id="{E5BF9BC6-2513-402E-B6F5-5DF8DF9A61B6}"/>
                </a:ext>
              </a:extLst>
            </p:cNvPr>
            <p:cNvPicPr>
              <a:picLocks noChangeAspect="1"/>
            </p:cNvPicPr>
            <p:nvPr/>
          </p:nvPicPr>
          <p:blipFill rotWithShape="1">
            <a:blip r:embed="rId6">
              <a:alphaModFix amt="50000"/>
            </a:blip>
            <a:srcRect l="6445" t="23560" r="59728" b="41212"/>
            <a:stretch/>
          </p:blipFill>
          <p:spPr>
            <a:xfrm>
              <a:off x="709609" y="2312795"/>
              <a:ext cx="928476" cy="566014"/>
            </a:xfrm>
            <a:prstGeom prst="rect">
              <a:avLst/>
            </a:prstGeom>
            <a:ln w="9525">
              <a:solidFill>
                <a:schemeClr val="tx1"/>
              </a:solidFill>
            </a:ln>
          </p:spPr>
        </p:pic>
        <p:cxnSp>
          <p:nvCxnSpPr>
            <p:cNvPr id="23" name="Straight Connector 22">
              <a:extLst>
                <a:ext uri="{FF2B5EF4-FFF2-40B4-BE49-F238E27FC236}">
                  <a16:creationId xmlns:a16="http://schemas.microsoft.com/office/drawing/2014/main" id="{5693F183-F0F4-41FE-B3AF-62B02E3CE2D5}"/>
                </a:ext>
              </a:extLst>
            </p:cNvPr>
            <p:cNvCxnSpPr>
              <a:cxnSpLocks/>
            </p:cNvCxnSpPr>
            <p:nvPr/>
          </p:nvCxnSpPr>
          <p:spPr>
            <a:xfrm flipV="1">
              <a:off x="1529176" y="2719727"/>
              <a:ext cx="464238" cy="22228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4D7E0C-8F9C-4078-9412-2EA35188669E}"/>
                </a:ext>
              </a:extLst>
            </p:cNvPr>
            <p:cNvCxnSpPr>
              <a:cxnSpLocks/>
            </p:cNvCxnSpPr>
            <p:nvPr/>
          </p:nvCxnSpPr>
          <p:spPr>
            <a:xfrm flipV="1">
              <a:off x="1529176" y="2171119"/>
              <a:ext cx="464238" cy="20487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F06942-C256-43D0-B81D-3FB9F5EE0542}"/>
                </a:ext>
              </a:extLst>
            </p:cNvPr>
            <p:cNvCxnSpPr>
              <a:cxnSpLocks/>
            </p:cNvCxnSpPr>
            <p:nvPr/>
          </p:nvCxnSpPr>
          <p:spPr>
            <a:xfrm flipV="1">
              <a:off x="604608" y="2171119"/>
              <a:ext cx="413527" cy="16262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82149991-B056-4386-AA13-12B42066159D}"/>
                </a:ext>
              </a:extLst>
            </p:cNvPr>
            <p:cNvPicPr>
              <a:picLocks noChangeAspect="1"/>
            </p:cNvPicPr>
            <p:nvPr/>
          </p:nvPicPr>
          <p:blipFill rotWithShape="1">
            <a:blip r:embed="rId6">
              <a:alphaModFix amt="50000"/>
            </a:blip>
            <a:srcRect l="6445" t="23560" r="59728" b="41212"/>
            <a:stretch/>
          </p:blipFill>
          <p:spPr>
            <a:xfrm>
              <a:off x="680085" y="2331697"/>
              <a:ext cx="928476" cy="566014"/>
            </a:xfrm>
            <a:prstGeom prst="rect">
              <a:avLst/>
            </a:prstGeom>
            <a:ln w="9525">
              <a:solidFill>
                <a:schemeClr val="tx1"/>
              </a:solidFill>
            </a:ln>
          </p:spPr>
        </p:pic>
        <p:pic>
          <p:nvPicPr>
            <p:cNvPr id="27" name="Picture 26">
              <a:extLst>
                <a:ext uri="{FF2B5EF4-FFF2-40B4-BE49-F238E27FC236}">
                  <a16:creationId xmlns:a16="http://schemas.microsoft.com/office/drawing/2014/main" id="{3DD8A38A-1219-4A8F-B296-03A7F2F9E734}"/>
                </a:ext>
              </a:extLst>
            </p:cNvPr>
            <p:cNvPicPr>
              <a:picLocks noChangeAspect="1"/>
            </p:cNvPicPr>
            <p:nvPr/>
          </p:nvPicPr>
          <p:blipFill rotWithShape="1">
            <a:blip r:embed="rId6">
              <a:alphaModFix amt="50000"/>
            </a:blip>
            <a:srcRect l="6445" t="23560" r="59728" b="41212"/>
            <a:stretch/>
          </p:blipFill>
          <p:spPr>
            <a:xfrm>
              <a:off x="641939" y="2349910"/>
              <a:ext cx="928476" cy="566014"/>
            </a:xfrm>
            <a:prstGeom prst="rect">
              <a:avLst/>
            </a:prstGeom>
            <a:ln w="9525">
              <a:solidFill>
                <a:schemeClr val="tx1"/>
              </a:solidFill>
            </a:ln>
          </p:spPr>
        </p:pic>
        <p:pic>
          <p:nvPicPr>
            <p:cNvPr id="28" name="Picture 27">
              <a:extLst>
                <a:ext uri="{FF2B5EF4-FFF2-40B4-BE49-F238E27FC236}">
                  <a16:creationId xmlns:a16="http://schemas.microsoft.com/office/drawing/2014/main" id="{0CB48F58-E8B8-4BDF-9EFE-60ABB506F521}"/>
                </a:ext>
              </a:extLst>
            </p:cNvPr>
            <p:cNvPicPr>
              <a:picLocks noChangeAspect="1"/>
            </p:cNvPicPr>
            <p:nvPr/>
          </p:nvPicPr>
          <p:blipFill rotWithShape="1">
            <a:blip r:embed="rId6"/>
            <a:srcRect l="6445" t="23560" r="59728" b="41212"/>
            <a:stretch/>
          </p:blipFill>
          <p:spPr>
            <a:xfrm>
              <a:off x="604607" y="2375997"/>
              <a:ext cx="928476" cy="566014"/>
            </a:xfrm>
            <a:prstGeom prst="rect">
              <a:avLst/>
            </a:prstGeom>
            <a:ln w="9525">
              <a:solidFill>
                <a:schemeClr val="tx1"/>
              </a:solidFill>
            </a:ln>
          </p:spPr>
        </p:pic>
        <p:pic>
          <p:nvPicPr>
            <p:cNvPr id="29" name="Picture 28">
              <a:extLst>
                <a:ext uri="{FF2B5EF4-FFF2-40B4-BE49-F238E27FC236}">
                  <a16:creationId xmlns:a16="http://schemas.microsoft.com/office/drawing/2014/main" id="{6D7F78EE-0765-4CB2-A5D6-6E20B746FB03}"/>
                </a:ext>
              </a:extLst>
            </p:cNvPr>
            <p:cNvPicPr>
              <a:picLocks noChangeAspect="1"/>
            </p:cNvPicPr>
            <p:nvPr/>
          </p:nvPicPr>
          <p:blipFill rotWithShape="1">
            <a:blip r:embed="rId6"/>
            <a:srcRect l="6445" t="61344" r="59728" b="3428"/>
            <a:stretch/>
          </p:blipFill>
          <p:spPr>
            <a:xfrm>
              <a:off x="600595" y="2388681"/>
              <a:ext cx="928476" cy="566014"/>
            </a:xfrm>
            <a:prstGeom prst="rect">
              <a:avLst/>
            </a:prstGeom>
            <a:ln w="19050">
              <a:solidFill>
                <a:schemeClr val="tx1"/>
              </a:solidFill>
            </a:ln>
          </p:spPr>
        </p:pic>
        <p:sp>
          <p:nvSpPr>
            <p:cNvPr id="30" name="TextBox 29">
              <a:extLst>
                <a:ext uri="{FF2B5EF4-FFF2-40B4-BE49-F238E27FC236}">
                  <a16:creationId xmlns:a16="http://schemas.microsoft.com/office/drawing/2014/main" id="{1E5CFAC3-43DF-4AE1-BF46-7A47C19EF4F6}"/>
                </a:ext>
              </a:extLst>
            </p:cNvPr>
            <p:cNvSpPr txBox="1"/>
            <p:nvPr/>
          </p:nvSpPr>
          <p:spPr>
            <a:xfrm>
              <a:off x="496246" y="3099875"/>
              <a:ext cx="290427" cy="276999"/>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C</a:t>
              </a:r>
              <a:endParaRPr lang="en-US" sz="1200" b="1" dirty="0">
                <a:solidFill>
                  <a:schemeClr val="bg1"/>
                </a:solidFill>
                <a:latin typeface="Avenir Next LT Pro Light" panose="020B0304020202020204" pitchFamily="34" charset="0"/>
              </a:endParaRPr>
            </a:p>
          </p:txBody>
        </p:sp>
        <p:sp>
          <p:nvSpPr>
            <p:cNvPr id="31" name="Rectangle 30">
              <a:extLst>
                <a:ext uri="{FF2B5EF4-FFF2-40B4-BE49-F238E27FC236}">
                  <a16:creationId xmlns:a16="http://schemas.microsoft.com/office/drawing/2014/main" id="{D675F5C6-AFC6-4D7E-BDBA-77D96F999BD3}"/>
                </a:ext>
              </a:extLst>
            </p:cNvPr>
            <p:cNvSpPr/>
            <p:nvPr/>
          </p:nvSpPr>
          <p:spPr>
            <a:xfrm>
              <a:off x="499127" y="2034976"/>
              <a:ext cx="301686" cy="276999"/>
            </a:xfrm>
            <a:prstGeom prst="rect">
              <a:avLst/>
            </a:prstGeom>
          </p:spPr>
          <p:txBody>
            <a:bodyPr wrap="none">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pic>
          <p:nvPicPr>
            <p:cNvPr id="32" name="Picture 8" descr="Image result for synch icon">
              <a:extLst>
                <a:ext uri="{FF2B5EF4-FFF2-40B4-BE49-F238E27FC236}">
                  <a16:creationId xmlns:a16="http://schemas.microsoft.com/office/drawing/2014/main" id="{17786807-3134-4715-9526-61C9BB81C0EB}"/>
                </a:ext>
              </a:extLst>
            </p:cNvPr>
            <p:cNvPicPr>
              <a:picLocks noChangeAspect="1" noChangeArrowheads="1"/>
            </p:cNvPicPr>
            <p:nvPr/>
          </p:nvPicPr>
          <p:blipFill>
            <a:blip r:embed="rId7">
              <a:clrChange>
                <a:clrFrom>
                  <a:srgbClr val="040404">
                    <a:alpha val="5490"/>
                  </a:srgbClr>
                </a:clrFrom>
                <a:clrTo>
                  <a:srgbClr val="040404">
                    <a:alpha val="0"/>
                  </a:srgbClr>
                </a:clrTo>
              </a:clrChange>
              <a:extLst>
                <a:ext uri="{28A0092B-C50C-407E-A947-70E740481C1C}">
                  <a14:useLocalDpi xmlns:a14="http://schemas.microsoft.com/office/drawing/2010/main" val="0"/>
                </a:ext>
              </a:extLst>
            </a:blip>
            <a:srcRect/>
            <a:stretch>
              <a:fillRect/>
            </a:stretch>
          </p:blipFill>
          <p:spPr bwMode="auto">
            <a:xfrm>
              <a:off x="1171509" y="2950612"/>
              <a:ext cx="282136" cy="282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6A0505BD-7F73-44ED-8A20-D0FEB6135DA0}"/>
              </a:ext>
            </a:extLst>
          </p:cNvPr>
          <p:cNvGrpSpPr/>
          <p:nvPr/>
        </p:nvGrpSpPr>
        <p:grpSpPr>
          <a:xfrm>
            <a:off x="429279" y="4264817"/>
            <a:ext cx="1564467" cy="1462698"/>
            <a:chOff x="3217610" y="4155578"/>
            <a:chExt cx="1789184" cy="1672796"/>
          </a:xfrm>
        </p:grpSpPr>
        <p:grpSp>
          <p:nvGrpSpPr>
            <p:cNvPr id="154" name="Group 153">
              <a:extLst>
                <a:ext uri="{FF2B5EF4-FFF2-40B4-BE49-F238E27FC236}">
                  <a16:creationId xmlns:a16="http://schemas.microsoft.com/office/drawing/2014/main" id="{7E0429F9-3EB0-4C12-A888-943850C595BE}"/>
                </a:ext>
              </a:extLst>
            </p:cNvPr>
            <p:cNvGrpSpPr/>
            <p:nvPr/>
          </p:nvGrpSpPr>
          <p:grpSpPr>
            <a:xfrm>
              <a:off x="3762101" y="4365383"/>
              <a:ext cx="1150236" cy="719468"/>
              <a:chOff x="6962635" y="4330745"/>
              <a:chExt cx="1876009" cy="1173436"/>
            </a:xfrm>
          </p:grpSpPr>
          <p:pic>
            <p:nvPicPr>
              <p:cNvPr id="163" name="Picture 162">
                <a:extLst>
                  <a:ext uri="{FF2B5EF4-FFF2-40B4-BE49-F238E27FC236}">
                    <a16:creationId xmlns:a16="http://schemas.microsoft.com/office/drawing/2014/main" id="{D6287E49-2927-4771-B668-42456F7C5BD1}"/>
                  </a:ext>
                </a:extLst>
              </p:cNvPr>
              <p:cNvPicPr>
                <a:picLocks noChangeAspect="1"/>
              </p:cNvPicPr>
              <p:nvPr/>
            </p:nvPicPr>
            <p:blipFill rotWithShape="1">
              <a:blip r:embed="rId8">
                <a:biLevel thresh="75000"/>
                <a:extLst>
                  <a:ext uri="{28A0092B-C50C-407E-A947-70E740481C1C}">
                    <a14:useLocalDpi xmlns:a14="http://schemas.microsoft.com/office/drawing/2010/main" val="0"/>
                  </a:ext>
                </a:extLst>
              </a:blip>
              <a:srcRect l="11111"/>
              <a:stretch/>
            </p:blipFill>
            <p:spPr>
              <a:xfrm>
                <a:off x="7200067" y="4330745"/>
                <a:ext cx="1638577" cy="921700"/>
              </a:xfrm>
              <a:prstGeom prst="rect">
                <a:avLst/>
              </a:prstGeom>
              <a:ln w="28575">
                <a:solidFill>
                  <a:schemeClr val="tx1"/>
                </a:solidFill>
              </a:ln>
            </p:spPr>
          </p:pic>
          <p:pic>
            <p:nvPicPr>
              <p:cNvPr id="164" name="Picture 163">
                <a:extLst>
                  <a:ext uri="{FF2B5EF4-FFF2-40B4-BE49-F238E27FC236}">
                    <a16:creationId xmlns:a16="http://schemas.microsoft.com/office/drawing/2014/main" id="{1A3190C9-1DC1-4174-9C89-CF6EC8E6EAAF}"/>
                  </a:ext>
                </a:extLst>
              </p:cNvPr>
              <p:cNvPicPr>
                <a:picLocks noChangeAspect="1"/>
              </p:cNvPicPr>
              <p:nvPr/>
            </p:nvPicPr>
            <p:blipFill rotWithShape="1">
              <a:blip r:embed="rId8">
                <a:biLevel thresh="75000"/>
                <a:extLst>
                  <a:ext uri="{28A0092B-C50C-407E-A947-70E740481C1C}">
                    <a14:useLocalDpi xmlns:a14="http://schemas.microsoft.com/office/drawing/2010/main" val="0"/>
                  </a:ext>
                </a:extLst>
              </a:blip>
              <a:srcRect l="11111"/>
              <a:stretch/>
            </p:blipFill>
            <p:spPr>
              <a:xfrm>
                <a:off x="7081351" y="4456613"/>
                <a:ext cx="1638577" cy="921700"/>
              </a:xfrm>
              <a:prstGeom prst="rect">
                <a:avLst/>
              </a:prstGeom>
              <a:ln w="28575">
                <a:solidFill>
                  <a:schemeClr val="tx1"/>
                </a:solidFill>
              </a:ln>
            </p:spPr>
          </p:pic>
          <p:pic>
            <p:nvPicPr>
              <p:cNvPr id="165" name="Picture 164">
                <a:extLst>
                  <a:ext uri="{FF2B5EF4-FFF2-40B4-BE49-F238E27FC236}">
                    <a16:creationId xmlns:a16="http://schemas.microsoft.com/office/drawing/2014/main" id="{9F01E7C8-A56A-45DE-A9FB-9B4870F02071}"/>
                  </a:ext>
                </a:extLst>
              </p:cNvPr>
              <p:cNvPicPr>
                <a:picLocks noChangeAspect="1"/>
              </p:cNvPicPr>
              <p:nvPr/>
            </p:nvPicPr>
            <p:blipFill rotWithShape="1">
              <a:blip r:embed="rId8">
                <a:biLevel thresh="75000"/>
                <a:extLst>
                  <a:ext uri="{28A0092B-C50C-407E-A947-70E740481C1C}">
                    <a14:useLocalDpi xmlns:a14="http://schemas.microsoft.com/office/drawing/2010/main" val="0"/>
                  </a:ext>
                </a:extLst>
              </a:blip>
              <a:srcRect l="11111"/>
              <a:stretch/>
            </p:blipFill>
            <p:spPr>
              <a:xfrm>
                <a:off x="6962635" y="4582481"/>
                <a:ext cx="1638577" cy="921700"/>
              </a:xfrm>
              <a:prstGeom prst="rect">
                <a:avLst/>
              </a:prstGeom>
              <a:ln w="28575">
                <a:solidFill>
                  <a:schemeClr val="tx1"/>
                </a:solidFill>
              </a:ln>
            </p:spPr>
          </p:pic>
        </p:grpSp>
        <p:pic>
          <p:nvPicPr>
            <p:cNvPr id="155" name="Picture 8" descr="Image result for synch icon">
              <a:extLst>
                <a:ext uri="{FF2B5EF4-FFF2-40B4-BE49-F238E27FC236}">
                  <a16:creationId xmlns:a16="http://schemas.microsoft.com/office/drawing/2014/main" id="{ED2A8274-5CD0-45A8-AC00-DB982CF7BA65}"/>
                </a:ext>
              </a:extLst>
            </p:cNvPr>
            <p:cNvPicPr>
              <a:picLocks noChangeAspect="1" noChangeArrowheads="1"/>
            </p:cNvPicPr>
            <p:nvPr/>
          </p:nvPicPr>
          <p:blipFill>
            <a:blip r:embed="rId7">
              <a:clrChange>
                <a:clrFrom>
                  <a:srgbClr val="040404">
                    <a:alpha val="5490"/>
                  </a:srgbClr>
                </a:clrFrom>
                <a:clrTo>
                  <a:srgbClr val="040404">
                    <a:alpha val="0"/>
                  </a:srgbClr>
                </a:clrTo>
              </a:clrChange>
              <a:extLst>
                <a:ext uri="{28A0092B-C50C-407E-A947-70E740481C1C}">
                  <a14:useLocalDpi xmlns:a14="http://schemas.microsoft.com/office/drawing/2010/main" val="0"/>
                </a:ext>
              </a:extLst>
            </a:blip>
            <a:srcRect/>
            <a:stretch>
              <a:fillRect/>
            </a:stretch>
          </p:blipFill>
          <p:spPr bwMode="auto">
            <a:xfrm>
              <a:off x="4544086" y="4971064"/>
              <a:ext cx="322661" cy="322661"/>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roup 155">
              <a:extLst>
                <a:ext uri="{FF2B5EF4-FFF2-40B4-BE49-F238E27FC236}">
                  <a16:creationId xmlns:a16="http://schemas.microsoft.com/office/drawing/2014/main" id="{63238540-BD00-4CF4-A0E2-B468CBEDC604}"/>
                </a:ext>
              </a:extLst>
            </p:cNvPr>
            <p:cNvGrpSpPr/>
            <p:nvPr/>
          </p:nvGrpSpPr>
          <p:grpSpPr>
            <a:xfrm>
              <a:off x="3451777" y="4666517"/>
              <a:ext cx="1150236" cy="719468"/>
              <a:chOff x="6962635" y="4330745"/>
              <a:chExt cx="1876009" cy="1173436"/>
            </a:xfrm>
          </p:grpSpPr>
          <p:pic>
            <p:nvPicPr>
              <p:cNvPr id="160" name="Picture 159">
                <a:extLst>
                  <a:ext uri="{FF2B5EF4-FFF2-40B4-BE49-F238E27FC236}">
                    <a16:creationId xmlns:a16="http://schemas.microsoft.com/office/drawing/2014/main" id="{5B8A4CE1-65AF-4786-ACB9-AC6937103805}"/>
                  </a:ext>
                </a:extLst>
              </p:cNvPr>
              <p:cNvPicPr>
                <a:picLocks noChangeAspect="1"/>
              </p:cNvPicPr>
              <p:nvPr/>
            </p:nvPicPr>
            <p:blipFill rotWithShape="1">
              <a:blip r:embed="rId8">
                <a:extLst>
                  <a:ext uri="{28A0092B-C50C-407E-A947-70E740481C1C}">
                    <a14:useLocalDpi xmlns:a14="http://schemas.microsoft.com/office/drawing/2010/main" val="0"/>
                  </a:ext>
                </a:extLst>
              </a:blip>
              <a:srcRect l="11111"/>
              <a:stretch/>
            </p:blipFill>
            <p:spPr>
              <a:xfrm>
                <a:off x="7200067" y="4330745"/>
                <a:ext cx="1638577" cy="921700"/>
              </a:xfrm>
              <a:prstGeom prst="rect">
                <a:avLst/>
              </a:prstGeom>
              <a:ln w="28575">
                <a:solidFill>
                  <a:srgbClr val="6D9FEB"/>
                </a:solidFill>
              </a:ln>
            </p:spPr>
          </p:pic>
          <p:pic>
            <p:nvPicPr>
              <p:cNvPr id="161" name="Picture 160">
                <a:extLst>
                  <a:ext uri="{FF2B5EF4-FFF2-40B4-BE49-F238E27FC236}">
                    <a16:creationId xmlns:a16="http://schemas.microsoft.com/office/drawing/2014/main" id="{84E778A3-10AC-499C-9D58-D98E3BBA6FB1}"/>
                  </a:ext>
                </a:extLst>
              </p:cNvPr>
              <p:cNvPicPr>
                <a:picLocks noChangeAspect="1"/>
              </p:cNvPicPr>
              <p:nvPr/>
            </p:nvPicPr>
            <p:blipFill rotWithShape="1">
              <a:blip r:embed="rId8">
                <a:extLst>
                  <a:ext uri="{28A0092B-C50C-407E-A947-70E740481C1C}">
                    <a14:useLocalDpi xmlns:a14="http://schemas.microsoft.com/office/drawing/2010/main" val="0"/>
                  </a:ext>
                </a:extLst>
              </a:blip>
              <a:srcRect l="11111"/>
              <a:stretch/>
            </p:blipFill>
            <p:spPr>
              <a:xfrm>
                <a:off x="7081351" y="4456613"/>
                <a:ext cx="1638577" cy="921700"/>
              </a:xfrm>
              <a:prstGeom prst="rect">
                <a:avLst/>
              </a:prstGeom>
              <a:ln w="28575">
                <a:solidFill>
                  <a:srgbClr val="6D9FEB"/>
                </a:solidFill>
              </a:ln>
            </p:spPr>
          </p:pic>
          <p:pic>
            <p:nvPicPr>
              <p:cNvPr id="162" name="Picture 161">
                <a:extLst>
                  <a:ext uri="{FF2B5EF4-FFF2-40B4-BE49-F238E27FC236}">
                    <a16:creationId xmlns:a16="http://schemas.microsoft.com/office/drawing/2014/main" id="{7C54FE81-1645-4FDE-BA40-F249F947B3E4}"/>
                  </a:ext>
                </a:extLst>
              </p:cNvPr>
              <p:cNvPicPr>
                <a:picLocks noChangeAspect="1"/>
              </p:cNvPicPr>
              <p:nvPr/>
            </p:nvPicPr>
            <p:blipFill rotWithShape="1">
              <a:blip r:embed="rId8">
                <a:extLst>
                  <a:ext uri="{28A0092B-C50C-407E-A947-70E740481C1C}">
                    <a14:useLocalDpi xmlns:a14="http://schemas.microsoft.com/office/drawing/2010/main" val="0"/>
                  </a:ext>
                </a:extLst>
              </a:blip>
              <a:srcRect l="11111"/>
              <a:stretch/>
            </p:blipFill>
            <p:spPr>
              <a:xfrm>
                <a:off x="6962635" y="4582481"/>
                <a:ext cx="1638577" cy="921700"/>
              </a:xfrm>
              <a:prstGeom prst="rect">
                <a:avLst/>
              </a:prstGeom>
              <a:ln w="28575">
                <a:solidFill>
                  <a:srgbClr val="6D9FEB"/>
                </a:solidFill>
              </a:ln>
            </p:spPr>
          </p:pic>
        </p:grpSp>
        <p:sp>
          <p:nvSpPr>
            <p:cNvPr id="157" name="TextBox 156">
              <a:extLst>
                <a:ext uri="{FF2B5EF4-FFF2-40B4-BE49-F238E27FC236}">
                  <a16:creationId xmlns:a16="http://schemas.microsoft.com/office/drawing/2014/main" id="{729844A6-314E-4290-95F4-1F1891CFE0C6}"/>
                </a:ext>
              </a:extLst>
            </p:cNvPr>
            <p:cNvSpPr txBox="1"/>
            <p:nvPr/>
          </p:nvSpPr>
          <p:spPr>
            <a:xfrm>
              <a:off x="3220562" y="4534137"/>
              <a:ext cx="332143" cy="316786"/>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C</a:t>
              </a:r>
              <a:endParaRPr lang="en-US" sz="1200" b="1" dirty="0">
                <a:solidFill>
                  <a:schemeClr val="bg1"/>
                </a:solidFill>
                <a:latin typeface="Avenir Next LT Pro Light" panose="020B0304020202020204" pitchFamily="34" charset="0"/>
              </a:endParaRPr>
            </a:p>
          </p:txBody>
        </p:sp>
        <p:sp>
          <p:nvSpPr>
            <p:cNvPr id="158" name="Rectangle 157">
              <a:extLst>
                <a:ext uri="{FF2B5EF4-FFF2-40B4-BE49-F238E27FC236}">
                  <a16:creationId xmlns:a16="http://schemas.microsoft.com/office/drawing/2014/main" id="{F1662928-FEB2-44F3-A124-C41EF1FEFF5F}"/>
                </a:ext>
              </a:extLst>
            </p:cNvPr>
            <p:cNvSpPr/>
            <p:nvPr/>
          </p:nvSpPr>
          <p:spPr>
            <a:xfrm>
              <a:off x="3575508" y="4155578"/>
              <a:ext cx="345020" cy="316786"/>
            </a:xfrm>
            <a:prstGeom prst="rect">
              <a:avLst/>
            </a:prstGeom>
          </p:spPr>
          <p:txBody>
            <a:bodyPr wrap="none">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sp>
          <p:nvSpPr>
            <p:cNvPr id="159" name="TextBox 158">
              <a:extLst>
                <a:ext uri="{FF2B5EF4-FFF2-40B4-BE49-F238E27FC236}">
                  <a16:creationId xmlns:a16="http://schemas.microsoft.com/office/drawing/2014/main" id="{A9C08549-E54B-4A0C-9366-EE28983DD087}"/>
                </a:ext>
              </a:extLst>
            </p:cNvPr>
            <p:cNvSpPr txBox="1"/>
            <p:nvPr/>
          </p:nvSpPr>
          <p:spPr>
            <a:xfrm>
              <a:off x="3217610" y="5441191"/>
              <a:ext cx="1789184" cy="387183"/>
            </a:xfrm>
            <a:prstGeom prst="rect">
              <a:avLst/>
            </a:prstGeom>
            <a:noFill/>
          </p:spPr>
          <p:txBody>
            <a:bodyPr wrap="none" rtlCol="0">
              <a:spAutoFit/>
            </a:bodyPr>
            <a:lstStyle/>
            <a:p>
              <a:pPr algn="ctr"/>
              <a:r>
                <a:rPr lang="en-US" altLang="zh-CN" sz="1600" dirty="0">
                  <a:solidFill>
                    <a:schemeClr val="bg1"/>
                  </a:solidFill>
                  <a:latin typeface="Avenir Next LT Pro Light" panose="020B0304020202020204" pitchFamily="34" charset="0"/>
                </a:rPr>
                <a:t>360°datasets</a:t>
              </a:r>
            </a:p>
          </p:txBody>
        </p:sp>
      </p:grpSp>
      <p:grpSp>
        <p:nvGrpSpPr>
          <p:cNvPr id="182" name="Group 181">
            <a:extLst>
              <a:ext uri="{FF2B5EF4-FFF2-40B4-BE49-F238E27FC236}">
                <a16:creationId xmlns:a16="http://schemas.microsoft.com/office/drawing/2014/main" id="{7EE714F0-5A07-4E32-AB87-AC416F020B86}"/>
              </a:ext>
            </a:extLst>
          </p:cNvPr>
          <p:cNvGrpSpPr/>
          <p:nvPr/>
        </p:nvGrpSpPr>
        <p:grpSpPr>
          <a:xfrm>
            <a:off x="2068210" y="3732590"/>
            <a:ext cx="5466185" cy="1993401"/>
            <a:chOff x="2068210" y="3732590"/>
            <a:chExt cx="5466185" cy="1993401"/>
          </a:xfrm>
        </p:grpSpPr>
        <p:grpSp>
          <p:nvGrpSpPr>
            <p:cNvPr id="34" name="Group 33">
              <a:extLst>
                <a:ext uri="{FF2B5EF4-FFF2-40B4-BE49-F238E27FC236}">
                  <a16:creationId xmlns:a16="http://schemas.microsoft.com/office/drawing/2014/main" id="{4D27A2D9-8FA9-42BF-98A3-9C579128AF4A}"/>
                </a:ext>
              </a:extLst>
            </p:cNvPr>
            <p:cNvGrpSpPr/>
            <p:nvPr/>
          </p:nvGrpSpPr>
          <p:grpSpPr>
            <a:xfrm>
              <a:off x="5421007" y="3732590"/>
              <a:ext cx="2113388" cy="1993401"/>
              <a:chOff x="5197049" y="3756984"/>
              <a:chExt cx="2113388" cy="1993401"/>
            </a:xfrm>
          </p:grpSpPr>
          <p:grpSp>
            <p:nvGrpSpPr>
              <p:cNvPr id="93" name="Group 92">
                <a:extLst>
                  <a:ext uri="{FF2B5EF4-FFF2-40B4-BE49-F238E27FC236}">
                    <a16:creationId xmlns:a16="http://schemas.microsoft.com/office/drawing/2014/main" id="{7CA2D181-A6B6-4D83-B7B2-C357B89F7F9A}"/>
                  </a:ext>
                </a:extLst>
              </p:cNvPr>
              <p:cNvGrpSpPr/>
              <p:nvPr/>
            </p:nvGrpSpPr>
            <p:grpSpPr>
              <a:xfrm>
                <a:off x="5839402" y="3790564"/>
                <a:ext cx="1471035" cy="1115606"/>
                <a:chOff x="6010779" y="4279739"/>
                <a:chExt cx="1531488" cy="1161452"/>
              </a:xfrm>
            </p:grpSpPr>
            <p:pic>
              <p:nvPicPr>
                <p:cNvPr id="145" name="Picture 144">
                  <a:extLst>
                    <a:ext uri="{FF2B5EF4-FFF2-40B4-BE49-F238E27FC236}">
                      <a16:creationId xmlns:a16="http://schemas.microsoft.com/office/drawing/2014/main" id="{00F4EA47-0980-43AB-83B9-F31048BFDC11}"/>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6784287" y="4279739"/>
                  <a:ext cx="365760" cy="365760"/>
                </a:xfrm>
                <a:prstGeom prst="rect">
                  <a:avLst/>
                </a:prstGeom>
                <a:ln w="28575">
                  <a:solidFill>
                    <a:schemeClr val="tx1"/>
                  </a:solidFill>
                </a:ln>
              </p:spPr>
            </p:pic>
            <p:pic>
              <p:nvPicPr>
                <p:cNvPr id="146" name="Picture 145">
                  <a:extLst>
                    <a:ext uri="{FF2B5EF4-FFF2-40B4-BE49-F238E27FC236}">
                      <a16:creationId xmlns:a16="http://schemas.microsoft.com/office/drawing/2014/main" id="{959362F2-6275-45D7-A52A-1319989516A3}"/>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7176507" y="4671194"/>
                  <a:ext cx="365760" cy="365760"/>
                </a:xfrm>
                <a:prstGeom prst="rect">
                  <a:avLst/>
                </a:prstGeom>
                <a:ln w="28575">
                  <a:solidFill>
                    <a:schemeClr val="tx1"/>
                  </a:solidFill>
                </a:ln>
              </p:spPr>
            </p:pic>
            <p:pic>
              <p:nvPicPr>
                <p:cNvPr id="147" name="Picture 146">
                  <a:extLst>
                    <a:ext uri="{FF2B5EF4-FFF2-40B4-BE49-F238E27FC236}">
                      <a16:creationId xmlns:a16="http://schemas.microsoft.com/office/drawing/2014/main" id="{18BC15D0-55A0-4283-8DF1-C6BFDDB46A0F}"/>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6784287" y="4671194"/>
                  <a:ext cx="365760" cy="365760"/>
                </a:xfrm>
                <a:prstGeom prst="rect">
                  <a:avLst/>
                </a:prstGeom>
                <a:ln w="28575">
                  <a:solidFill>
                    <a:schemeClr val="tx1"/>
                  </a:solidFill>
                </a:ln>
              </p:spPr>
            </p:pic>
            <p:pic>
              <p:nvPicPr>
                <p:cNvPr id="148" name="Picture 147">
                  <a:extLst>
                    <a:ext uri="{FF2B5EF4-FFF2-40B4-BE49-F238E27FC236}">
                      <a16:creationId xmlns:a16="http://schemas.microsoft.com/office/drawing/2014/main" id="{FA1DA339-C8DC-4BB2-B52B-52E8E48C1F4A}"/>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6399220" y="4672287"/>
                  <a:ext cx="365760" cy="365760"/>
                </a:xfrm>
                <a:prstGeom prst="rect">
                  <a:avLst/>
                </a:prstGeom>
                <a:ln w="28575">
                  <a:solidFill>
                    <a:schemeClr val="tx1"/>
                  </a:solidFill>
                </a:ln>
              </p:spPr>
            </p:pic>
            <p:pic>
              <p:nvPicPr>
                <p:cNvPr id="149" name="Picture 148">
                  <a:extLst>
                    <a:ext uri="{FF2B5EF4-FFF2-40B4-BE49-F238E27FC236}">
                      <a16:creationId xmlns:a16="http://schemas.microsoft.com/office/drawing/2014/main" id="{47926886-6D9A-47F6-A178-8BA3BB56D152}"/>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6010779" y="4673105"/>
                  <a:ext cx="365760" cy="365760"/>
                </a:xfrm>
                <a:prstGeom prst="rect">
                  <a:avLst/>
                </a:prstGeom>
                <a:ln w="28575">
                  <a:solidFill>
                    <a:schemeClr val="tx1"/>
                  </a:solidFill>
                </a:ln>
              </p:spPr>
            </p:pic>
            <p:pic>
              <p:nvPicPr>
                <p:cNvPr id="150" name="Picture 149">
                  <a:extLst>
                    <a:ext uri="{FF2B5EF4-FFF2-40B4-BE49-F238E27FC236}">
                      <a16:creationId xmlns:a16="http://schemas.microsoft.com/office/drawing/2014/main" id="{CA1F5893-C1BA-4D4D-B9CB-F8446B4AC374}"/>
                    </a:ext>
                  </a:extLst>
                </p:cNvPr>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6784287" y="5075431"/>
                  <a:ext cx="365760" cy="365760"/>
                </a:xfrm>
                <a:prstGeom prst="rect">
                  <a:avLst/>
                </a:prstGeom>
                <a:ln w="28575">
                  <a:solidFill>
                    <a:schemeClr val="tx1"/>
                  </a:solidFill>
                </a:ln>
              </p:spPr>
            </p:pic>
            <p:pic>
              <p:nvPicPr>
                <p:cNvPr id="151" name="Picture 150">
                  <a:extLst>
                    <a:ext uri="{FF2B5EF4-FFF2-40B4-BE49-F238E27FC236}">
                      <a16:creationId xmlns:a16="http://schemas.microsoft.com/office/drawing/2014/main" id="{513C3925-18C6-49B1-BC28-672BB4B5DA49}"/>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r="56288"/>
                <a:stretch/>
              </p:blipFill>
              <p:spPr>
                <a:xfrm>
                  <a:off x="6403000" y="4672619"/>
                  <a:ext cx="156153" cy="365760"/>
                </a:xfrm>
                <a:prstGeom prst="rect">
                  <a:avLst/>
                </a:prstGeom>
                <a:ln w="28575">
                  <a:solidFill>
                    <a:schemeClr val="tx1"/>
                  </a:solidFill>
                </a:ln>
              </p:spPr>
            </p:pic>
            <p:pic>
              <p:nvPicPr>
                <p:cNvPr id="152" name="Picture 151">
                  <a:extLst>
                    <a:ext uri="{FF2B5EF4-FFF2-40B4-BE49-F238E27FC236}">
                      <a16:creationId xmlns:a16="http://schemas.microsoft.com/office/drawing/2014/main" id="{93A56EFB-5F66-4CA1-8201-7AD5C05E8C62}"/>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1477" t="24313" r="1627" b="18014"/>
                <a:stretch/>
              </p:blipFill>
              <p:spPr>
                <a:xfrm>
                  <a:off x="6559153" y="4758927"/>
                  <a:ext cx="197590" cy="212137"/>
                </a:xfrm>
                <a:prstGeom prst="rect">
                  <a:avLst/>
                </a:prstGeom>
                <a:ln w="28575">
                  <a:solidFill>
                    <a:schemeClr val="tx1"/>
                  </a:solidFill>
                </a:ln>
              </p:spPr>
            </p:pic>
            <p:pic>
              <p:nvPicPr>
                <p:cNvPr id="153" name="Picture 152">
                  <a:extLst>
                    <a:ext uri="{FF2B5EF4-FFF2-40B4-BE49-F238E27FC236}">
                      <a16:creationId xmlns:a16="http://schemas.microsoft.com/office/drawing/2014/main" id="{5AF4D1FC-39EE-4817-B56A-9EF4D5028F50}"/>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3127" t="81931" r="2913" b="436"/>
                <a:stretch/>
              </p:blipFill>
              <p:spPr>
                <a:xfrm>
                  <a:off x="6559681" y="4968619"/>
                  <a:ext cx="163249" cy="64858"/>
                </a:xfrm>
                <a:prstGeom prst="rect">
                  <a:avLst/>
                </a:prstGeom>
                <a:ln w="28575">
                  <a:solidFill>
                    <a:schemeClr val="tx1"/>
                  </a:solidFill>
                </a:ln>
              </p:spPr>
            </p:pic>
          </p:grpSp>
          <p:grpSp>
            <p:nvGrpSpPr>
              <p:cNvPr id="94" name="Group 93">
                <a:extLst>
                  <a:ext uri="{FF2B5EF4-FFF2-40B4-BE49-F238E27FC236}">
                    <a16:creationId xmlns:a16="http://schemas.microsoft.com/office/drawing/2014/main" id="{850F723E-1C5B-47F5-96EC-204569423D70}"/>
                  </a:ext>
                </a:extLst>
              </p:cNvPr>
              <p:cNvGrpSpPr/>
              <p:nvPr/>
            </p:nvGrpSpPr>
            <p:grpSpPr>
              <a:xfrm>
                <a:off x="5760861" y="3874054"/>
                <a:ext cx="1471035" cy="1115606"/>
                <a:chOff x="6010779" y="4279739"/>
                <a:chExt cx="1531488" cy="1161452"/>
              </a:xfrm>
            </p:grpSpPr>
            <p:pic>
              <p:nvPicPr>
                <p:cNvPr id="136" name="Picture 135">
                  <a:extLst>
                    <a:ext uri="{FF2B5EF4-FFF2-40B4-BE49-F238E27FC236}">
                      <a16:creationId xmlns:a16="http://schemas.microsoft.com/office/drawing/2014/main" id="{2B77E213-727D-45BD-BE3A-852C3A3EB88C}"/>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6784287" y="4279739"/>
                  <a:ext cx="365760" cy="365760"/>
                </a:xfrm>
                <a:prstGeom prst="rect">
                  <a:avLst/>
                </a:prstGeom>
                <a:ln w="28575">
                  <a:solidFill>
                    <a:schemeClr val="tx1"/>
                  </a:solidFill>
                </a:ln>
              </p:spPr>
            </p:pic>
            <p:pic>
              <p:nvPicPr>
                <p:cNvPr id="137" name="Picture 136">
                  <a:extLst>
                    <a:ext uri="{FF2B5EF4-FFF2-40B4-BE49-F238E27FC236}">
                      <a16:creationId xmlns:a16="http://schemas.microsoft.com/office/drawing/2014/main" id="{A18C7C4A-3C38-4071-B70B-C3FE9D9D5FE6}"/>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7176507" y="4671194"/>
                  <a:ext cx="365760" cy="365760"/>
                </a:xfrm>
                <a:prstGeom prst="rect">
                  <a:avLst/>
                </a:prstGeom>
                <a:ln w="28575">
                  <a:solidFill>
                    <a:schemeClr val="tx1"/>
                  </a:solidFill>
                </a:ln>
              </p:spPr>
            </p:pic>
            <p:pic>
              <p:nvPicPr>
                <p:cNvPr id="138" name="Picture 137">
                  <a:extLst>
                    <a:ext uri="{FF2B5EF4-FFF2-40B4-BE49-F238E27FC236}">
                      <a16:creationId xmlns:a16="http://schemas.microsoft.com/office/drawing/2014/main" id="{713C9825-DCEA-40F6-AAD4-7C4998928044}"/>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6784287" y="4671194"/>
                  <a:ext cx="365760" cy="365760"/>
                </a:xfrm>
                <a:prstGeom prst="rect">
                  <a:avLst/>
                </a:prstGeom>
                <a:ln w="28575">
                  <a:solidFill>
                    <a:schemeClr val="tx1"/>
                  </a:solidFill>
                </a:ln>
              </p:spPr>
            </p:pic>
            <p:pic>
              <p:nvPicPr>
                <p:cNvPr id="139" name="Picture 138">
                  <a:extLst>
                    <a:ext uri="{FF2B5EF4-FFF2-40B4-BE49-F238E27FC236}">
                      <a16:creationId xmlns:a16="http://schemas.microsoft.com/office/drawing/2014/main" id="{FD4B06D9-67D5-44E4-AAAD-BDBE9751337D}"/>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6399220" y="4672287"/>
                  <a:ext cx="365760" cy="365760"/>
                </a:xfrm>
                <a:prstGeom prst="rect">
                  <a:avLst/>
                </a:prstGeom>
                <a:ln w="28575">
                  <a:solidFill>
                    <a:schemeClr val="tx1"/>
                  </a:solidFill>
                </a:ln>
              </p:spPr>
            </p:pic>
            <p:pic>
              <p:nvPicPr>
                <p:cNvPr id="140" name="Picture 139">
                  <a:extLst>
                    <a:ext uri="{FF2B5EF4-FFF2-40B4-BE49-F238E27FC236}">
                      <a16:creationId xmlns:a16="http://schemas.microsoft.com/office/drawing/2014/main" id="{D302AA59-CA88-47BF-B3E8-CAF21FFC9884}"/>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6010779" y="4673105"/>
                  <a:ext cx="365760" cy="365760"/>
                </a:xfrm>
                <a:prstGeom prst="rect">
                  <a:avLst/>
                </a:prstGeom>
                <a:ln w="28575">
                  <a:solidFill>
                    <a:schemeClr val="tx1"/>
                  </a:solidFill>
                </a:ln>
              </p:spPr>
            </p:pic>
            <p:pic>
              <p:nvPicPr>
                <p:cNvPr id="141" name="Picture 140">
                  <a:extLst>
                    <a:ext uri="{FF2B5EF4-FFF2-40B4-BE49-F238E27FC236}">
                      <a16:creationId xmlns:a16="http://schemas.microsoft.com/office/drawing/2014/main" id="{1BBC0895-9CCA-4A6E-BAE7-37DC93016E38}"/>
                    </a:ext>
                  </a:extLst>
                </p:cNvPr>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6784287" y="5075431"/>
                  <a:ext cx="365760" cy="365760"/>
                </a:xfrm>
                <a:prstGeom prst="rect">
                  <a:avLst/>
                </a:prstGeom>
                <a:ln w="28575">
                  <a:solidFill>
                    <a:schemeClr val="tx1"/>
                  </a:solidFill>
                </a:ln>
              </p:spPr>
            </p:pic>
            <p:pic>
              <p:nvPicPr>
                <p:cNvPr id="142" name="Picture 141">
                  <a:extLst>
                    <a:ext uri="{FF2B5EF4-FFF2-40B4-BE49-F238E27FC236}">
                      <a16:creationId xmlns:a16="http://schemas.microsoft.com/office/drawing/2014/main" id="{556CCAF0-5932-409F-89EA-97DFC0F5B742}"/>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r="56288"/>
                <a:stretch/>
              </p:blipFill>
              <p:spPr>
                <a:xfrm>
                  <a:off x="6403000" y="4672619"/>
                  <a:ext cx="156153" cy="365760"/>
                </a:xfrm>
                <a:prstGeom prst="rect">
                  <a:avLst/>
                </a:prstGeom>
                <a:ln w="28575">
                  <a:solidFill>
                    <a:schemeClr val="tx1"/>
                  </a:solidFill>
                </a:ln>
              </p:spPr>
            </p:pic>
            <p:pic>
              <p:nvPicPr>
                <p:cNvPr id="143" name="Picture 142">
                  <a:extLst>
                    <a:ext uri="{FF2B5EF4-FFF2-40B4-BE49-F238E27FC236}">
                      <a16:creationId xmlns:a16="http://schemas.microsoft.com/office/drawing/2014/main" id="{FFB215BC-7C64-4A3A-9441-B89B34E093B0}"/>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1477" t="24313" r="1627" b="18014"/>
                <a:stretch/>
              </p:blipFill>
              <p:spPr>
                <a:xfrm>
                  <a:off x="6559153" y="4758927"/>
                  <a:ext cx="197590" cy="212137"/>
                </a:xfrm>
                <a:prstGeom prst="rect">
                  <a:avLst/>
                </a:prstGeom>
                <a:ln w="28575">
                  <a:solidFill>
                    <a:schemeClr val="tx1"/>
                  </a:solidFill>
                </a:ln>
              </p:spPr>
            </p:pic>
            <p:pic>
              <p:nvPicPr>
                <p:cNvPr id="144" name="Picture 143">
                  <a:extLst>
                    <a:ext uri="{FF2B5EF4-FFF2-40B4-BE49-F238E27FC236}">
                      <a16:creationId xmlns:a16="http://schemas.microsoft.com/office/drawing/2014/main" id="{01216E32-CF1C-4597-A862-59EC8AD81178}"/>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3127" t="81931" r="2913" b="436"/>
                <a:stretch/>
              </p:blipFill>
              <p:spPr>
                <a:xfrm>
                  <a:off x="6559681" y="4968619"/>
                  <a:ext cx="163249" cy="64858"/>
                </a:xfrm>
                <a:prstGeom prst="rect">
                  <a:avLst/>
                </a:prstGeom>
                <a:ln w="28575">
                  <a:solidFill>
                    <a:schemeClr val="tx1"/>
                  </a:solidFill>
                </a:ln>
              </p:spPr>
            </p:pic>
          </p:grpSp>
          <p:grpSp>
            <p:nvGrpSpPr>
              <p:cNvPr id="95" name="Group 94">
                <a:extLst>
                  <a:ext uri="{FF2B5EF4-FFF2-40B4-BE49-F238E27FC236}">
                    <a16:creationId xmlns:a16="http://schemas.microsoft.com/office/drawing/2014/main" id="{7334104E-C8E0-4314-A01B-C5A47AAEFAD6}"/>
                  </a:ext>
                </a:extLst>
              </p:cNvPr>
              <p:cNvGrpSpPr/>
              <p:nvPr/>
            </p:nvGrpSpPr>
            <p:grpSpPr>
              <a:xfrm>
                <a:off x="5679654" y="3954904"/>
                <a:ext cx="1471035" cy="1115606"/>
                <a:chOff x="6010779" y="4279739"/>
                <a:chExt cx="1531488" cy="1161452"/>
              </a:xfrm>
            </p:grpSpPr>
            <p:pic>
              <p:nvPicPr>
                <p:cNvPr id="127" name="Picture 126">
                  <a:extLst>
                    <a:ext uri="{FF2B5EF4-FFF2-40B4-BE49-F238E27FC236}">
                      <a16:creationId xmlns:a16="http://schemas.microsoft.com/office/drawing/2014/main" id="{C04959B4-DCF5-4ACE-85C4-8286A0015D65}"/>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6784287" y="4279739"/>
                  <a:ext cx="365760" cy="365760"/>
                </a:xfrm>
                <a:prstGeom prst="rect">
                  <a:avLst/>
                </a:prstGeom>
                <a:ln w="28575">
                  <a:solidFill>
                    <a:schemeClr val="tx1"/>
                  </a:solidFill>
                </a:ln>
              </p:spPr>
            </p:pic>
            <p:pic>
              <p:nvPicPr>
                <p:cNvPr id="128" name="Picture 127">
                  <a:extLst>
                    <a:ext uri="{FF2B5EF4-FFF2-40B4-BE49-F238E27FC236}">
                      <a16:creationId xmlns:a16="http://schemas.microsoft.com/office/drawing/2014/main" id="{E5EB6F8E-F707-4E47-B9D3-7D4759087535}"/>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7176507" y="4671194"/>
                  <a:ext cx="365760" cy="365760"/>
                </a:xfrm>
                <a:prstGeom prst="rect">
                  <a:avLst/>
                </a:prstGeom>
                <a:ln w="28575">
                  <a:solidFill>
                    <a:schemeClr val="tx1"/>
                  </a:solidFill>
                </a:ln>
              </p:spPr>
            </p:pic>
            <p:pic>
              <p:nvPicPr>
                <p:cNvPr id="129" name="Picture 128">
                  <a:extLst>
                    <a:ext uri="{FF2B5EF4-FFF2-40B4-BE49-F238E27FC236}">
                      <a16:creationId xmlns:a16="http://schemas.microsoft.com/office/drawing/2014/main" id="{DD406580-B143-4E1C-AE63-A7EE8A69DD94}"/>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6784287" y="4671194"/>
                  <a:ext cx="365760" cy="365760"/>
                </a:xfrm>
                <a:prstGeom prst="rect">
                  <a:avLst/>
                </a:prstGeom>
                <a:ln w="28575">
                  <a:solidFill>
                    <a:schemeClr val="tx1"/>
                  </a:solidFill>
                </a:ln>
              </p:spPr>
            </p:pic>
            <p:pic>
              <p:nvPicPr>
                <p:cNvPr id="130" name="Picture 129">
                  <a:extLst>
                    <a:ext uri="{FF2B5EF4-FFF2-40B4-BE49-F238E27FC236}">
                      <a16:creationId xmlns:a16="http://schemas.microsoft.com/office/drawing/2014/main" id="{6BBAAB75-A58E-4C9B-91ED-B92BC2DDFF39}"/>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6399220" y="4672287"/>
                  <a:ext cx="365760" cy="365760"/>
                </a:xfrm>
                <a:prstGeom prst="rect">
                  <a:avLst/>
                </a:prstGeom>
                <a:ln w="28575">
                  <a:solidFill>
                    <a:schemeClr val="tx1"/>
                  </a:solidFill>
                </a:ln>
              </p:spPr>
            </p:pic>
            <p:pic>
              <p:nvPicPr>
                <p:cNvPr id="131" name="Picture 130">
                  <a:extLst>
                    <a:ext uri="{FF2B5EF4-FFF2-40B4-BE49-F238E27FC236}">
                      <a16:creationId xmlns:a16="http://schemas.microsoft.com/office/drawing/2014/main" id="{E27DAE8C-6FB9-4516-901E-A1699930A438}"/>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6010779" y="4673105"/>
                  <a:ext cx="365760" cy="365760"/>
                </a:xfrm>
                <a:prstGeom prst="rect">
                  <a:avLst/>
                </a:prstGeom>
                <a:ln w="28575">
                  <a:solidFill>
                    <a:schemeClr val="tx1"/>
                  </a:solidFill>
                </a:ln>
              </p:spPr>
            </p:pic>
            <p:pic>
              <p:nvPicPr>
                <p:cNvPr id="132" name="Picture 131">
                  <a:extLst>
                    <a:ext uri="{FF2B5EF4-FFF2-40B4-BE49-F238E27FC236}">
                      <a16:creationId xmlns:a16="http://schemas.microsoft.com/office/drawing/2014/main" id="{79E1F49D-E1B7-44A0-8B71-C20468D05ABE}"/>
                    </a:ext>
                  </a:extLst>
                </p:cNvPr>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6784287" y="5075431"/>
                  <a:ext cx="365760" cy="365760"/>
                </a:xfrm>
                <a:prstGeom prst="rect">
                  <a:avLst/>
                </a:prstGeom>
                <a:ln w="28575">
                  <a:solidFill>
                    <a:schemeClr val="tx1"/>
                  </a:solidFill>
                </a:ln>
              </p:spPr>
            </p:pic>
            <p:pic>
              <p:nvPicPr>
                <p:cNvPr id="133" name="Picture 132">
                  <a:extLst>
                    <a:ext uri="{FF2B5EF4-FFF2-40B4-BE49-F238E27FC236}">
                      <a16:creationId xmlns:a16="http://schemas.microsoft.com/office/drawing/2014/main" id="{7957C0CF-2651-4408-B61A-C82D7E2183FE}"/>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r="56288"/>
                <a:stretch/>
              </p:blipFill>
              <p:spPr>
                <a:xfrm>
                  <a:off x="6403000" y="4672619"/>
                  <a:ext cx="156153" cy="365760"/>
                </a:xfrm>
                <a:prstGeom prst="rect">
                  <a:avLst/>
                </a:prstGeom>
                <a:ln w="28575">
                  <a:solidFill>
                    <a:schemeClr val="tx1"/>
                  </a:solidFill>
                </a:ln>
              </p:spPr>
            </p:pic>
            <p:pic>
              <p:nvPicPr>
                <p:cNvPr id="134" name="Picture 133">
                  <a:extLst>
                    <a:ext uri="{FF2B5EF4-FFF2-40B4-BE49-F238E27FC236}">
                      <a16:creationId xmlns:a16="http://schemas.microsoft.com/office/drawing/2014/main" id="{725494AC-CA9E-4CAF-B0D8-36CE6303B16B}"/>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1477" t="24313" r="1627" b="18014"/>
                <a:stretch/>
              </p:blipFill>
              <p:spPr>
                <a:xfrm>
                  <a:off x="6559153" y="4758927"/>
                  <a:ext cx="197590" cy="212137"/>
                </a:xfrm>
                <a:prstGeom prst="rect">
                  <a:avLst/>
                </a:prstGeom>
                <a:ln w="28575">
                  <a:solidFill>
                    <a:schemeClr val="tx1"/>
                  </a:solidFill>
                </a:ln>
              </p:spPr>
            </p:pic>
            <p:pic>
              <p:nvPicPr>
                <p:cNvPr id="135" name="Picture 134">
                  <a:extLst>
                    <a:ext uri="{FF2B5EF4-FFF2-40B4-BE49-F238E27FC236}">
                      <a16:creationId xmlns:a16="http://schemas.microsoft.com/office/drawing/2014/main" id="{E94ECCA0-A5B6-41A4-8F20-436387A4C6A0}"/>
                    </a:ext>
                  </a:extLst>
                </p:cNvPr>
                <p:cNvPicPr>
                  <a:picLocks noChangeAspect="1"/>
                </p:cNvPicPr>
                <p:nvPr/>
              </p:nvPicPr>
              <p:blipFill rotWithShape="1">
                <a:blip r:embed="rId12">
                  <a:biLevel thresh="75000"/>
                  <a:extLst>
                    <a:ext uri="{28A0092B-C50C-407E-A947-70E740481C1C}">
                      <a14:useLocalDpi xmlns:a14="http://schemas.microsoft.com/office/drawing/2010/main" val="0"/>
                    </a:ext>
                  </a:extLst>
                </a:blip>
                <a:srcRect l="83127" t="81931" r="2913" b="436"/>
                <a:stretch/>
              </p:blipFill>
              <p:spPr>
                <a:xfrm>
                  <a:off x="6559681" y="4968619"/>
                  <a:ext cx="163249" cy="64858"/>
                </a:xfrm>
                <a:prstGeom prst="rect">
                  <a:avLst/>
                </a:prstGeom>
                <a:ln w="28575">
                  <a:solidFill>
                    <a:schemeClr val="tx1"/>
                  </a:solidFill>
                </a:ln>
              </p:spPr>
            </p:pic>
          </p:grpSp>
          <p:pic>
            <p:nvPicPr>
              <p:cNvPr id="96" name="Picture 8" descr="Image result for synch icon">
                <a:extLst>
                  <a:ext uri="{FF2B5EF4-FFF2-40B4-BE49-F238E27FC236}">
                    <a16:creationId xmlns:a16="http://schemas.microsoft.com/office/drawing/2014/main" id="{1F3A073B-A5A0-4102-AE34-D901298068CA}"/>
                  </a:ext>
                </a:extLst>
              </p:cNvPr>
              <p:cNvPicPr>
                <a:picLocks noChangeAspect="1" noChangeArrowheads="1"/>
              </p:cNvPicPr>
              <p:nvPr/>
            </p:nvPicPr>
            <p:blipFill>
              <a:blip r:embed="rId7">
                <a:clrChange>
                  <a:clrFrom>
                    <a:srgbClr val="040404">
                      <a:alpha val="5490"/>
                    </a:srgbClr>
                  </a:clrFrom>
                  <a:clrTo>
                    <a:srgbClr val="040404">
                      <a:alpha val="0"/>
                    </a:srgbClr>
                  </a:clrTo>
                </a:clrChange>
                <a:extLst>
                  <a:ext uri="{28A0092B-C50C-407E-A947-70E740481C1C}">
                    <a14:useLocalDpi xmlns:a14="http://schemas.microsoft.com/office/drawing/2010/main" val="0"/>
                  </a:ext>
                </a:extLst>
              </a:blip>
              <a:srcRect/>
              <a:stretch>
                <a:fillRect/>
              </a:stretch>
            </p:blipFill>
            <p:spPr bwMode="auto">
              <a:xfrm>
                <a:off x="6924237" y="4499399"/>
                <a:ext cx="378134" cy="378134"/>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44BBD2EA-6508-4136-8C1C-18F6B4B8DD8B}"/>
                  </a:ext>
                </a:extLst>
              </p:cNvPr>
              <p:cNvGrpSpPr/>
              <p:nvPr/>
            </p:nvGrpSpPr>
            <p:grpSpPr>
              <a:xfrm>
                <a:off x="5523319" y="4075600"/>
                <a:ext cx="1471035" cy="1115606"/>
                <a:chOff x="6010779" y="4279739"/>
                <a:chExt cx="1531488" cy="1161452"/>
              </a:xfrm>
            </p:grpSpPr>
            <p:pic>
              <p:nvPicPr>
                <p:cNvPr id="118" name="Picture 117">
                  <a:extLst>
                    <a:ext uri="{FF2B5EF4-FFF2-40B4-BE49-F238E27FC236}">
                      <a16:creationId xmlns:a16="http://schemas.microsoft.com/office/drawing/2014/main" id="{A838F860-BD03-4B18-889A-6A533799B5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4287" y="4279739"/>
                  <a:ext cx="365760" cy="365760"/>
                </a:xfrm>
                <a:prstGeom prst="rect">
                  <a:avLst/>
                </a:prstGeom>
                <a:ln w="28575">
                  <a:solidFill>
                    <a:srgbClr val="6D9FEB"/>
                  </a:solidFill>
                </a:ln>
              </p:spPr>
            </p:pic>
            <p:pic>
              <p:nvPicPr>
                <p:cNvPr id="119" name="Picture 118">
                  <a:extLst>
                    <a:ext uri="{FF2B5EF4-FFF2-40B4-BE49-F238E27FC236}">
                      <a16:creationId xmlns:a16="http://schemas.microsoft.com/office/drawing/2014/main" id="{E41697CD-D5CB-4085-A1BD-5ECB74F6B0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507" y="4671194"/>
                  <a:ext cx="365760" cy="365760"/>
                </a:xfrm>
                <a:prstGeom prst="rect">
                  <a:avLst/>
                </a:prstGeom>
                <a:ln w="28575">
                  <a:solidFill>
                    <a:srgbClr val="6D9FEB"/>
                  </a:solidFill>
                </a:ln>
              </p:spPr>
            </p:pic>
            <p:pic>
              <p:nvPicPr>
                <p:cNvPr id="120" name="Picture 119">
                  <a:extLst>
                    <a:ext uri="{FF2B5EF4-FFF2-40B4-BE49-F238E27FC236}">
                      <a16:creationId xmlns:a16="http://schemas.microsoft.com/office/drawing/2014/main" id="{01E009DC-5757-4107-9386-664E227AB6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4287" y="4671194"/>
                  <a:ext cx="365760" cy="365760"/>
                </a:xfrm>
                <a:prstGeom prst="rect">
                  <a:avLst/>
                </a:prstGeom>
                <a:ln w="28575">
                  <a:solidFill>
                    <a:srgbClr val="6D9FEB"/>
                  </a:solidFill>
                </a:ln>
              </p:spPr>
            </p:pic>
            <p:pic>
              <p:nvPicPr>
                <p:cNvPr id="121" name="Picture 120">
                  <a:extLst>
                    <a:ext uri="{FF2B5EF4-FFF2-40B4-BE49-F238E27FC236}">
                      <a16:creationId xmlns:a16="http://schemas.microsoft.com/office/drawing/2014/main" id="{AEFA7AC4-6272-4F44-86CC-94B1FB274C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9220" y="4672287"/>
                  <a:ext cx="365760" cy="365760"/>
                </a:xfrm>
                <a:prstGeom prst="rect">
                  <a:avLst/>
                </a:prstGeom>
                <a:ln w="28575">
                  <a:solidFill>
                    <a:srgbClr val="6D9FEB"/>
                  </a:solidFill>
                </a:ln>
              </p:spPr>
            </p:pic>
            <p:pic>
              <p:nvPicPr>
                <p:cNvPr id="122" name="Picture 121">
                  <a:extLst>
                    <a:ext uri="{FF2B5EF4-FFF2-40B4-BE49-F238E27FC236}">
                      <a16:creationId xmlns:a16="http://schemas.microsoft.com/office/drawing/2014/main" id="{9E67B2B0-FEEC-428C-A063-A761C6A4DA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0779" y="4673105"/>
                  <a:ext cx="365760" cy="365760"/>
                </a:xfrm>
                <a:prstGeom prst="rect">
                  <a:avLst/>
                </a:prstGeom>
                <a:ln w="28575">
                  <a:solidFill>
                    <a:srgbClr val="6D9FEB"/>
                  </a:solidFill>
                </a:ln>
              </p:spPr>
            </p:pic>
            <p:pic>
              <p:nvPicPr>
                <p:cNvPr id="123" name="Picture 122">
                  <a:extLst>
                    <a:ext uri="{FF2B5EF4-FFF2-40B4-BE49-F238E27FC236}">
                      <a16:creationId xmlns:a16="http://schemas.microsoft.com/office/drawing/2014/main" id="{41DD080F-7C7C-40CE-BAF9-7E14BD9002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4287" y="5075431"/>
                  <a:ext cx="365760" cy="365760"/>
                </a:xfrm>
                <a:prstGeom prst="rect">
                  <a:avLst/>
                </a:prstGeom>
                <a:ln w="28575">
                  <a:solidFill>
                    <a:srgbClr val="6D9FEB"/>
                  </a:solidFill>
                </a:ln>
              </p:spPr>
            </p:pic>
            <p:pic>
              <p:nvPicPr>
                <p:cNvPr id="124" name="Picture 123">
                  <a:extLst>
                    <a:ext uri="{FF2B5EF4-FFF2-40B4-BE49-F238E27FC236}">
                      <a16:creationId xmlns:a16="http://schemas.microsoft.com/office/drawing/2014/main" id="{697CD678-6228-461C-A025-AAD28A6769A1}"/>
                    </a:ext>
                  </a:extLst>
                </p:cNvPr>
                <p:cNvPicPr>
                  <a:picLocks noChangeAspect="1"/>
                </p:cNvPicPr>
                <p:nvPr/>
              </p:nvPicPr>
              <p:blipFill rotWithShape="1">
                <a:blip r:embed="rId12">
                  <a:extLst>
                    <a:ext uri="{28A0092B-C50C-407E-A947-70E740481C1C}">
                      <a14:useLocalDpi xmlns:a14="http://schemas.microsoft.com/office/drawing/2010/main" val="0"/>
                    </a:ext>
                  </a:extLst>
                </a:blip>
                <a:srcRect r="56288"/>
                <a:stretch/>
              </p:blipFill>
              <p:spPr>
                <a:xfrm>
                  <a:off x="6403000" y="4672619"/>
                  <a:ext cx="156153" cy="365760"/>
                </a:xfrm>
                <a:prstGeom prst="rect">
                  <a:avLst/>
                </a:prstGeom>
                <a:ln w="28575">
                  <a:noFill/>
                </a:ln>
              </p:spPr>
            </p:pic>
            <p:pic>
              <p:nvPicPr>
                <p:cNvPr id="125" name="Picture 124">
                  <a:extLst>
                    <a:ext uri="{FF2B5EF4-FFF2-40B4-BE49-F238E27FC236}">
                      <a16:creationId xmlns:a16="http://schemas.microsoft.com/office/drawing/2014/main" id="{6588C2A0-4F45-402B-B9B5-E4E3E081BC1B}"/>
                    </a:ext>
                  </a:extLst>
                </p:cNvPr>
                <p:cNvPicPr>
                  <a:picLocks noChangeAspect="1"/>
                </p:cNvPicPr>
                <p:nvPr/>
              </p:nvPicPr>
              <p:blipFill rotWithShape="1">
                <a:blip r:embed="rId12">
                  <a:extLst>
                    <a:ext uri="{28A0092B-C50C-407E-A947-70E740481C1C}">
                      <a14:useLocalDpi xmlns:a14="http://schemas.microsoft.com/office/drawing/2010/main" val="0"/>
                    </a:ext>
                  </a:extLst>
                </a:blip>
                <a:srcRect l="81477" t="24313" r="1627" b="18014"/>
                <a:stretch/>
              </p:blipFill>
              <p:spPr>
                <a:xfrm>
                  <a:off x="6559153" y="4758927"/>
                  <a:ext cx="197590" cy="212137"/>
                </a:xfrm>
                <a:prstGeom prst="rect">
                  <a:avLst/>
                </a:prstGeom>
                <a:ln w="28575">
                  <a:noFill/>
                </a:ln>
              </p:spPr>
            </p:pic>
            <p:pic>
              <p:nvPicPr>
                <p:cNvPr id="126" name="Picture 125">
                  <a:extLst>
                    <a:ext uri="{FF2B5EF4-FFF2-40B4-BE49-F238E27FC236}">
                      <a16:creationId xmlns:a16="http://schemas.microsoft.com/office/drawing/2014/main" id="{5E9F8576-70B7-4D80-BB51-668A76E6C3B1}"/>
                    </a:ext>
                  </a:extLst>
                </p:cNvPr>
                <p:cNvPicPr>
                  <a:picLocks noChangeAspect="1"/>
                </p:cNvPicPr>
                <p:nvPr/>
              </p:nvPicPr>
              <p:blipFill rotWithShape="1">
                <a:blip r:embed="rId12">
                  <a:extLst>
                    <a:ext uri="{28A0092B-C50C-407E-A947-70E740481C1C}">
                      <a14:useLocalDpi xmlns:a14="http://schemas.microsoft.com/office/drawing/2010/main" val="0"/>
                    </a:ext>
                  </a:extLst>
                </a:blip>
                <a:srcRect l="83127" t="81931" r="2913" b="436"/>
                <a:stretch/>
              </p:blipFill>
              <p:spPr>
                <a:xfrm>
                  <a:off x="6559681" y="4968619"/>
                  <a:ext cx="163249" cy="64858"/>
                </a:xfrm>
                <a:prstGeom prst="rect">
                  <a:avLst/>
                </a:prstGeom>
                <a:ln w="28575">
                  <a:noFill/>
                </a:ln>
              </p:spPr>
            </p:pic>
          </p:grpSp>
          <p:grpSp>
            <p:nvGrpSpPr>
              <p:cNvPr id="98" name="Group 97">
                <a:extLst>
                  <a:ext uri="{FF2B5EF4-FFF2-40B4-BE49-F238E27FC236}">
                    <a16:creationId xmlns:a16="http://schemas.microsoft.com/office/drawing/2014/main" id="{CCA6A898-649B-45F4-A22C-2BB8C3E5D9FD}"/>
                  </a:ext>
                </a:extLst>
              </p:cNvPr>
              <p:cNvGrpSpPr/>
              <p:nvPr/>
            </p:nvGrpSpPr>
            <p:grpSpPr>
              <a:xfrm>
                <a:off x="5444778" y="4159090"/>
                <a:ext cx="1471035" cy="1115606"/>
                <a:chOff x="6010779" y="4279739"/>
                <a:chExt cx="1531488" cy="1161452"/>
              </a:xfrm>
            </p:grpSpPr>
            <p:pic>
              <p:nvPicPr>
                <p:cNvPr id="109" name="Picture 108">
                  <a:extLst>
                    <a:ext uri="{FF2B5EF4-FFF2-40B4-BE49-F238E27FC236}">
                      <a16:creationId xmlns:a16="http://schemas.microsoft.com/office/drawing/2014/main" id="{2C50991D-116A-4568-97F3-5749D5BF98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4287" y="4279739"/>
                  <a:ext cx="365760" cy="365760"/>
                </a:xfrm>
                <a:prstGeom prst="rect">
                  <a:avLst/>
                </a:prstGeom>
                <a:ln w="28575">
                  <a:solidFill>
                    <a:srgbClr val="6D9FEB"/>
                  </a:solidFill>
                </a:ln>
              </p:spPr>
            </p:pic>
            <p:pic>
              <p:nvPicPr>
                <p:cNvPr id="110" name="Picture 109">
                  <a:extLst>
                    <a:ext uri="{FF2B5EF4-FFF2-40B4-BE49-F238E27FC236}">
                      <a16:creationId xmlns:a16="http://schemas.microsoft.com/office/drawing/2014/main" id="{BCC4749B-E8F2-4E04-B0C3-1D7CFD635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507" y="4671194"/>
                  <a:ext cx="365760" cy="365760"/>
                </a:xfrm>
                <a:prstGeom prst="rect">
                  <a:avLst/>
                </a:prstGeom>
                <a:ln w="28575">
                  <a:solidFill>
                    <a:srgbClr val="6D9FEB"/>
                  </a:solidFill>
                </a:ln>
              </p:spPr>
            </p:pic>
            <p:pic>
              <p:nvPicPr>
                <p:cNvPr id="111" name="Picture 110">
                  <a:extLst>
                    <a:ext uri="{FF2B5EF4-FFF2-40B4-BE49-F238E27FC236}">
                      <a16:creationId xmlns:a16="http://schemas.microsoft.com/office/drawing/2014/main" id="{79001E22-E327-43F8-94A1-83A87D3F71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4287" y="4671194"/>
                  <a:ext cx="365760" cy="365760"/>
                </a:xfrm>
                <a:prstGeom prst="rect">
                  <a:avLst/>
                </a:prstGeom>
                <a:ln w="28575">
                  <a:solidFill>
                    <a:srgbClr val="6D9FEB"/>
                  </a:solidFill>
                </a:ln>
              </p:spPr>
            </p:pic>
            <p:pic>
              <p:nvPicPr>
                <p:cNvPr id="112" name="Picture 111">
                  <a:extLst>
                    <a:ext uri="{FF2B5EF4-FFF2-40B4-BE49-F238E27FC236}">
                      <a16:creationId xmlns:a16="http://schemas.microsoft.com/office/drawing/2014/main" id="{BE10C61E-38EE-4D54-BD0D-5177F05438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9220" y="4672287"/>
                  <a:ext cx="365760" cy="365760"/>
                </a:xfrm>
                <a:prstGeom prst="rect">
                  <a:avLst/>
                </a:prstGeom>
                <a:ln w="28575">
                  <a:solidFill>
                    <a:srgbClr val="6D9FEB"/>
                  </a:solidFill>
                </a:ln>
              </p:spPr>
            </p:pic>
            <p:pic>
              <p:nvPicPr>
                <p:cNvPr id="113" name="Picture 112">
                  <a:extLst>
                    <a:ext uri="{FF2B5EF4-FFF2-40B4-BE49-F238E27FC236}">
                      <a16:creationId xmlns:a16="http://schemas.microsoft.com/office/drawing/2014/main" id="{06E5DA82-AB4F-46AE-BD53-0093D17605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0779" y="4673105"/>
                  <a:ext cx="365760" cy="365760"/>
                </a:xfrm>
                <a:prstGeom prst="rect">
                  <a:avLst/>
                </a:prstGeom>
                <a:ln w="28575">
                  <a:solidFill>
                    <a:srgbClr val="6D9FEB"/>
                  </a:solidFill>
                </a:ln>
              </p:spPr>
            </p:pic>
            <p:pic>
              <p:nvPicPr>
                <p:cNvPr id="114" name="Picture 113">
                  <a:extLst>
                    <a:ext uri="{FF2B5EF4-FFF2-40B4-BE49-F238E27FC236}">
                      <a16:creationId xmlns:a16="http://schemas.microsoft.com/office/drawing/2014/main" id="{61E21DBB-2DA9-497B-A820-DAB3568968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4287" y="5075431"/>
                  <a:ext cx="365760" cy="365760"/>
                </a:xfrm>
                <a:prstGeom prst="rect">
                  <a:avLst/>
                </a:prstGeom>
                <a:ln w="28575">
                  <a:solidFill>
                    <a:srgbClr val="6D9FEB"/>
                  </a:solidFill>
                </a:ln>
              </p:spPr>
            </p:pic>
            <p:pic>
              <p:nvPicPr>
                <p:cNvPr id="115" name="Picture 114">
                  <a:extLst>
                    <a:ext uri="{FF2B5EF4-FFF2-40B4-BE49-F238E27FC236}">
                      <a16:creationId xmlns:a16="http://schemas.microsoft.com/office/drawing/2014/main" id="{6E1E9F9E-9C34-4CB7-B093-2499B85E9F37}"/>
                    </a:ext>
                  </a:extLst>
                </p:cNvPr>
                <p:cNvPicPr>
                  <a:picLocks noChangeAspect="1"/>
                </p:cNvPicPr>
                <p:nvPr/>
              </p:nvPicPr>
              <p:blipFill rotWithShape="1">
                <a:blip r:embed="rId12">
                  <a:extLst>
                    <a:ext uri="{28A0092B-C50C-407E-A947-70E740481C1C}">
                      <a14:useLocalDpi xmlns:a14="http://schemas.microsoft.com/office/drawing/2010/main" val="0"/>
                    </a:ext>
                  </a:extLst>
                </a:blip>
                <a:srcRect r="56288"/>
                <a:stretch/>
              </p:blipFill>
              <p:spPr>
                <a:xfrm>
                  <a:off x="6403000" y="4672619"/>
                  <a:ext cx="156153" cy="365760"/>
                </a:xfrm>
                <a:prstGeom prst="rect">
                  <a:avLst/>
                </a:prstGeom>
                <a:ln w="28575">
                  <a:noFill/>
                </a:ln>
              </p:spPr>
            </p:pic>
            <p:pic>
              <p:nvPicPr>
                <p:cNvPr id="116" name="Picture 115">
                  <a:extLst>
                    <a:ext uri="{FF2B5EF4-FFF2-40B4-BE49-F238E27FC236}">
                      <a16:creationId xmlns:a16="http://schemas.microsoft.com/office/drawing/2014/main" id="{D4D2EDC9-3384-4546-925C-474E369F1544}"/>
                    </a:ext>
                  </a:extLst>
                </p:cNvPr>
                <p:cNvPicPr>
                  <a:picLocks noChangeAspect="1"/>
                </p:cNvPicPr>
                <p:nvPr/>
              </p:nvPicPr>
              <p:blipFill rotWithShape="1">
                <a:blip r:embed="rId12">
                  <a:extLst>
                    <a:ext uri="{28A0092B-C50C-407E-A947-70E740481C1C}">
                      <a14:useLocalDpi xmlns:a14="http://schemas.microsoft.com/office/drawing/2010/main" val="0"/>
                    </a:ext>
                  </a:extLst>
                </a:blip>
                <a:srcRect l="81477" t="24313" r="1627" b="18014"/>
                <a:stretch/>
              </p:blipFill>
              <p:spPr>
                <a:xfrm>
                  <a:off x="6559153" y="4758927"/>
                  <a:ext cx="197590" cy="212137"/>
                </a:xfrm>
                <a:prstGeom prst="rect">
                  <a:avLst/>
                </a:prstGeom>
                <a:ln w="28575">
                  <a:noFill/>
                </a:ln>
              </p:spPr>
            </p:pic>
            <p:pic>
              <p:nvPicPr>
                <p:cNvPr id="117" name="Picture 116">
                  <a:extLst>
                    <a:ext uri="{FF2B5EF4-FFF2-40B4-BE49-F238E27FC236}">
                      <a16:creationId xmlns:a16="http://schemas.microsoft.com/office/drawing/2014/main" id="{B3064289-B7B5-4EAA-99D8-16873AE0374E}"/>
                    </a:ext>
                  </a:extLst>
                </p:cNvPr>
                <p:cNvPicPr>
                  <a:picLocks noChangeAspect="1"/>
                </p:cNvPicPr>
                <p:nvPr/>
              </p:nvPicPr>
              <p:blipFill rotWithShape="1">
                <a:blip r:embed="rId12">
                  <a:extLst>
                    <a:ext uri="{28A0092B-C50C-407E-A947-70E740481C1C}">
                      <a14:useLocalDpi xmlns:a14="http://schemas.microsoft.com/office/drawing/2010/main" val="0"/>
                    </a:ext>
                  </a:extLst>
                </a:blip>
                <a:srcRect l="83127" t="81931" r="2913" b="436"/>
                <a:stretch/>
              </p:blipFill>
              <p:spPr>
                <a:xfrm>
                  <a:off x="6559681" y="4968619"/>
                  <a:ext cx="163249" cy="64858"/>
                </a:xfrm>
                <a:prstGeom prst="rect">
                  <a:avLst/>
                </a:prstGeom>
                <a:ln w="28575">
                  <a:noFill/>
                </a:ln>
              </p:spPr>
            </p:pic>
          </p:grpSp>
          <p:pic>
            <p:nvPicPr>
              <p:cNvPr id="99" name="Picture 98">
                <a:extLst>
                  <a:ext uri="{FF2B5EF4-FFF2-40B4-BE49-F238E27FC236}">
                    <a16:creationId xmlns:a16="http://schemas.microsoft.com/office/drawing/2014/main" id="{17F47D40-B8C5-4620-8E52-7D6580D567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6546" y="4239940"/>
                <a:ext cx="351322" cy="351322"/>
              </a:xfrm>
              <a:prstGeom prst="rect">
                <a:avLst/>
              </a:prstGeom>
              <a:ln w="28575">
                <a:solidFill>
                  <a:srgbClr val="6D9FEB"/>
                </a:solidFill>
              </a:ln>
            </p:spPr>
          </p:pic>
          <p:pic>
            <p:nvPicPr>
              <p:cNvPr id="100" name="Picture 99">
                <a:extLst>
                  <a:ext uri="{FF2B5EF4-FFF2-40B4-BE49-F238E27FC236}">
                    <a16:creationId xmlns:a16="http://schemas.microsoft.com/office/drawing/2014/main" id="{801AD731-7292-4664-B085-B6AC10A493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284" y="4615943"/>
                <a:ext cx="351322" cy="351322"/>
              </a:xfrm>
              <a:prstGeom prst="rect">
                <a:avLst/>
              </a:prstGeom>
              <a:ln w="28575">
                <a:solidFill>
                  <a:srgbClr val="6D9FEB"/>
                </a:solidFill>
              </a:ln>
            </p:spPr>
          </p:pic>
          <p:pic>
            <p:nvPicPr>
              <p:cNvPr id="101" name="Picture 100">
                <a:extLst>
                  <a:ext uri="{FF2B5EF4-FFF2-40B4-BE49-F238E27FC236}">
                    <a16:creationId xmlns:a16="http://schemas.microsoft.com/office/drawing/2014/main" id="{8527E4DC-6E32-4360-8B98-5CC2B24409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6546" y="4615943"/>
                <a:ext cx="351322" cy="351322"/>
              </a:xfrm>
              <a:prstGeom prst="rect">
                <a:avLst/>
              </a:prstGeom>
              <a:ln w="28575">
                <a:solidFill>
                  <a:srgbClr val="6D9FEB"/>
                </a:solidFill>
              </a:ln>
            </p:spPr>
          </p:pic>
          <p:pic>
            <p:nvPicPr>
              <p:cNvPr id="102" name="Picture 101">
                <a:extLst>
                  <a:ext uri="{FF2B5EF4-FFF2-40B4-BE49-F238E27FC236}">
                    <a16:creationId xmlns:a16="http://schemas.microsoft.com/office/drawing/2014/main" id="{2882BCB0-B5D5-431D-8D0E-58E8F24F6F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36679" y="4616993"/>
                <a:ext cx="351322" cy="351322"/>
              </a:xfrm>
              <a:prstGeom prst="rect">
                <a:avLst/>
              </a:prstGeom>
              <a:ln w="28575">
                <a:solidFill>
                  <a:srgbClr val="6D9FEB"/>
                </a:solidFill>
              </a:ln>
            </p:spPr>
          </p:pic>
          <p:pic>
            <p:nvPicPr>
              <p:cNvPr id="103" name="Picture 102">
                <a:extLst>
                  <a:ext uri="{FF2B5EF4-FFF2-40B4-BE49-F238E27FC236}">
                    <a16:creationId xmlns:a16="http://schemas.microsoft.com/office/drawing/2014/main" id="{C38D8060-1CB4-41F3-AAAC-EC2AE10999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3571" y="4617779"/>
                <a:ext cx="351322" cy="351322"/>
              </a:xfrm>
              <a:prstGeom prst="rect">
                <a:avLst/>
              </a:prstGeom>
              <a:ln w="28575">
                <a:solidFill>
                  <a:srgbClr val="6D9FEB"/>
                </a:solidFill>
              </a:ln>
            </p:spPr>
          </p:pic>
          <p:pic>
            <p:nvPicPr>
              <p:cNvPr id="104" name="Picture 103">
                <a:extLst>
                  <a:ext uri="{FF2B5EF4-FFF2-40B4-BE49-F238E27FC236}">
                    <a16:creationId xmlns:a16="http://schemas.microsoft.com/office/drawing/2014/main" id="{01316050-3CDF-4B9F-9573-DB4B938992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06546" y="5004224"/>
                <a:ext cx="351322" cy="351322"/>
              </a:xfrm>
              <a:prstGeom prst="rect">
                <a:avLst/>
              </a:prstGeom>
              <a:ln w="28575">
                <a:solidFill>
                  <a:srgbClr val="6D9FEB"/>
                </a:solidFill>
              </a:ln>
            </p:spPr>
          </p:pic>
          <p:pic>
            <p:nvPicPr>
              <p:cNvPr id="105" name="Picture 104">
                <a:extLst>
                  <a:ext uri="{FF2B5EF4-FFF2-40B4-BE49-F238E27FC236}">
                    <a16:creationId xmlns:a16="http://schemas.microsoft.com/office/drawing/2014/main" id="{0C232354-BC83-4367-95E2-BD8C42D59D3B}"/>
                  </a:ext>
                </a:extLst>
              </p:cNvPr>
              <p:cNvPicPr>
                <a:picLocks noChangeAspect="1"/>
              </p:cNvPicPr>
              <p:nvPr/>
            </p:nvPicPr>
            <p:blipFill rotWithShape="1">
              <a:blip r:embed="rId12">
                <a:extLst>
                  <a:ext uri="{28A0092B-C50C-407E-A947-70E740481C1C}">
                    <a14:useLocalDpi xmlns:a14="http://schemas.microsoft.com/office/drawing/2010/main" val="0"/>
                  </a:ext>
                </a:extLst>
              </a:blip>
              <a:srcRect r="56288"/>
              <a:stretch/>
            </p:blipFill>
            <p:spPr>
              <a:xfrm>
                <a:off x="5740310" y="4617312"/>
                <a:ext cx="149989" cy="351322"/>
              </a:xfrm>
              <a:prstGeom prst="rect">
                <a:avLst/>
              </a:prstGeom>
              <a:ln w="28575">
                <a:noFill/>
              </a:ln>
            </p:spPr>
          </p:pic>
          <p:sp>
            <p:nvSpPr>
              <p:cNvPr id="106" name="TextBox 105">
                <a:extLst>
                  <a:ext uri="{FF2B5EF4-FFF2-40B4-BE49-F238E27FC236}">
                    <a16:creationId xmlns:a16="http://schemas.microsoft.com/office/drawing/2014/main" id="{8714A1A4-E650-4B32-9DC4-CBD5EE235EDA}"/>
                  </a:ext>
                </a:extLst>
              </p:cNvPr>
              <p:cNvSpPr txBox="1"/>
              <p:nvPr/>
            </p:nvSpPr>
            <p:spPr>
              <a:xfrm>
                <a:off x="5197049" y="4200626"/>
                <a:ext cx="389246" cy="276999"/>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C</a:t>
                </a:r>
                <a:endParaRPr lang="en-US" sz="1200" b="1" dirty="0">
                  <a:solidFill>
                    <a:schemeClr val="bg1"/>
                  </a:solidFill>
                  <a:latin typeface="Avenir Next LT Pro Light" panose="020B0304020202020204" pitchFamily="34" charset="0"/>
                </a:endParaRPr>
              </a:p>
            </p:txBody>
          </p:sp>
          <p:sp>
            <p:nvSpPr>
              <p:cNvPr id="107" name="Rectangle 106">
                <a:extLst>
                  <a:ext uri="{FF2B5EF4-FFF2-40B4-BE49-F238E27FC236}">
                    <a16:creationId xmlns:a16="http://schemas.microsoft.com/office/drawing/2014/main" id="{EBB710C3-23C3-4FFF-BB80-C1459FEDB9C7}"/>
                  </a:ext>
                </a:extLst>
              </p:cNvPr>
              <p:cNvSpPr/>
              <p:nvPr/>
            </p:nvSpPr>
            <p:spPr>
              <a:xfrm>
                <a:off x="5614929" y="3756984"/>
                <a:ext cx="400516" cy="276999"/>
              </a:xfrm>
              <a:prstGeom prst="rect">
                <a:avLst/>
              </a:prstGeom>
            </p:spPr>
            <p:txBody>
              <a:bodyPr wrap="square">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sp>
            <p:nvSpPr>
              <p:cNvPr id="108" name="TextBox 107">
                <a:extLst>
                  <a:ext uri="{FF2B5EF4-FFF2-40B4-BE49-F238E27FC236}">
                    <a16:creationId xmlns:a16="http://schemas.microsoft.com/office/drawing/2014/main" id="{D2335762-665A-4D12-9407-9D1628B93326}"/>
                  </a:ext>
                </a:extLst>
              </p:cNvPr>
              <p:cNvSpPr txBox="1"/>
              <p:nvPr/>
            </p:nvSpPr>
            <p:spPr>
              <a:xfrm>
                <a:off x="5743271" y="5411831"/>
                <a:ext cx="1116010" cy="338554"/>
              </a:xfrm>
              <a:prstGeom prst="rect">
                <a:avLst/>
              </a:prstGeom>
              <a:noFill/>
            </p:spPr>
            <p:txBody>
              <a:bodyPr wrap="none" rtlCol="0">
                <a:spAutoFit/>
              </a:bodyPr>
              <a:lstStyle/>
              <a:p>
                <a:pPr algn="ctr"/>
                <a:r>
                  <a:rPr lang="en-US" sz="1600" dirty="0" err="1">
                    <a:solidFill>
                      <a:schemeClr val="bg1"/>
                    </a:solidFill>
                    <a:latin typeface="Avenir Next LT Pro Light" panose="020B0304020202020204" pitchFamily="34" charset="0"/>
                  </a:rPr>
                  <a:t>Cubemap</a:t>
                </a:r>
                <a:endParaRPr lang="en-US" sz="1600" dirty="0">
                  <a:solidFill>
                    <a:schemeClr val="bg1"/>
                  </a:solidFill>
                  <a:latin typeface="Avenir Next LT Pro Light" panose="020B0304020202020204" pitchFamily="34" charset="0"/>
                </a:endParaRPr>
              </a:p>
            </p:txBody>
          </p:sp>
        </p:grpSp>
        <p:sp>
          <p:nvSpPr>
            <p:cNvPr id="39" name="Arrow: Right 38">
              <a:extLst>
                <a:ext uri="{FF2B5EF4-FFF2-40B4-BE49-F238E27FC236}">
                  <a16:creationId xmlns:a16="http://schemas.microsoft.com/office/drawing/2014/main" id="{154E9176-508B-419A-881B-90782D18F06B}"/>
                </a:ext>
              </a:extLst>
            </p:cNvPr>
            <p:cNvSpPr/>
            <p:nvPr/>
          </p:nvSpPr>
          <p:spPr>
            <a:xfrm>
              <a:off x="2068210" y="4676925"/>
              <a:ext cx="3277903" cy="407622"/>
            </a:xfrm>
            <a:prstGeom prst="rightArrow">
              <a:avLst>
                <a:gd name="adj1" fmla="val 50000"/>
                <a:gd name="adj2" fmla="val 747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84" name="Group 183">
            <a:extLst>
              <a:ext uri="{FF2B5EF4-FFF2-40B4-BE49-F238E27FC236}">
                <a16:creationId xmlns:a16="http://schemas.microsoft.com/office/drawing/2014/main" id="{8F2EE33A-7C5C-4806-B659-7703833A8A50}"/>
              </a:ext>
            </a:extLst>
          </p:cNvPr>
          <p:cNvGrpSpPr/>
          <p:nvPr/>
        </p:nvGrpSpPr>
        <p:grpSpPr>
          <a:xfrm>
            <a:off x="7688666" y="3432853"/>
            <a:ext cx="4036491" cy="2305357"/>
            <a:chOff x="7688666" y="3432853"/>
            <a:chExt cx="4036491" cy="2305357"/>
          </a:xfrm>
        </p:grpSpPr>
        <p:grpSp>
          <p:nvGrpSpPr>
            <p:cNvPr id="35" name="Group 34">
              <a:extLst>
                <a:ext uri="{FF2B5EF4-FFF2-40B4-BE49-F238E27FC236}">
                  <a16:creationId xmlns:a16="http://schemas.microsoft.com/office/drawing/2014/main" id="{8BB4E7DC-E6C4-424F-8305-F22AC1BBCC43}"/>
                </a:ext>
              </a:extLst>
            </p:cNvPr>
            <p:cNvGrpSpPr/>
            <p:nvPr/>
          </p:nvGrpSpPr>
          <p:grpSpPr>
            <a:xfrm>
              <a:off x="8742118" y="3432853"/>
              <a:ext cx="2983039" cy="2156828"/>
              <a:chOff x="8365199" y="3846304"/>
              <a:chExt cx="2632501" cy="1903378"/>
            </a:xfrm>
          </p:grpSpPr>
          <p:grpSp>
            <p:nvGrpSpPr>
              <p:cNvPr id="72" name="Group 71">
                <a:extLst>
                  <a:ext uri="{FF2B5EF4-FFF2-40B4-BE49-F238E27FC236}">
                    <a16:creationId xmlns:a16="http://schemas.microsoft.com/office/drawing/2014/main" id="{19FBACFB-83B7-4FBD-A4A7-24A796EAC26E}"/>
                  </a:ext>
                </a:extLst>
              </p:cNvPr>
              <p:cNvGrpSpPr/>
              <p:nvPr/>
            </p:nvGrpSpPr>
            <p:grpSpPr>
              <a:xfrm>
                <a:off x="8991308" y="3927259"/>
                <a:ext cx="2006392" cy="1268559"/>
                <a:chOff x="7138944" y="3558715"/>
                <a:chExt cx="1353950" cy="856047"/>
              </a:xfrm>
            </p:grpSpPr>
            <p:pic>
              <p:nvPicPr>
                <p:cNvPr id="91" name="Picture 90">
                  <a:extLst>
                    <a:ext uri="{FF2B5EF4-FFF2-40B4-BE49-F238E27FC236}">
                      <a16:creationId xmlns:a16="http://schemas.microsoft.com/office/drawing/2014/main" id="{D828E2F7-1A30-4C23-B2A9-17FD546ECF9B}"/>
                    </a:ext>
                  </a:extLst>
                </p:cNvPr>
                <p:cNvPicPr>
                  <a:picLocks noChangeAspect="1"/>
                </p:cNvPicPr>
                <p:nvPr/>
              </p:nvPicPr>
              <p:blipFill>
                <a:blip r:embed="rId15">
                  <a:biLevel thresh="50000"/>
                </a:blip>
                <a:stretch>
                  <a:fillRect/>
                </a:stretch>
              </p:blipFill>
              <p:spPr>
                <a:xfrm>
                  <a:off x="7203100" y="3558715"/>
                  <a:ext cx="1289794" cy="691273"/>
                </a:xfrm>
                <a:prstGeom prst="rect">
                  <a:avLst/>
                </a:prstGeom>
                <a:ln w="28575">
                  <a:solidFill>
                    <a:schemeClr val="tx1"/>
                  </a:solidFill>
                </a:ln>
              </p:spPr>
            </p:pic>
            <p:pic>
              <p:nvPicPr>
                <p:cNvPr id="92" name="Picture 91">
                  <a:extLst>
                    <a:ext uri="{FF2B5EF4-FFF2-40B4-BE49-F238E27FC236}">
                      <a16:creationId xmlns:a16="http://schemas.microsoft.com/office/drawing/2014/main" id="{2E5D41B0-9441-437E-8477-06EFBC3F5866}"/>
                    </a:ext>
                  </a:extLst>
                </p:cNvPr>
                <p:cNvPicPr>
                  <a:picLocks noChangeAspect="1"/>
                </p:cNvPicPr>
                <p:nvPr/>
              </p:nvPicPr>
              <p:blipFill>
                <a:blip r:embed="rId16">
                  <a:biLevel thresh="50000"/>
                </a:blip>
                <a:stretch>
                  <a:fillRect/>
                </a:stretch>
              </p:blipFill>
              <p:spPr>
                <a:xfrm>
                  <a:off x="7138944" y="3766057"/>
                  <a:ext cx="648705" cy="648705"/>
                </a:xfrm>
                <a:prstGeom prst="rect">
                  <a:avLst/>
                </a:prstGeom>
                <a:ln>
                  <a:solidFill>
                    <a:schemeClr val="tx1"/>
                  </a:solidFill>
                </a:ln>
              </p:spPr>
            </p:pic>
          </p:grpSp>
          <p:grpSp>
            <p:nvGrpSpPr>
              <p:cNvPr id="73" name="Group 72">
                <a:extLst>
                  <a:ext uri="{FF2B5EF4-FFF2-40B4-BE49-F238E27FC236}">
                    <a16:creationId xmlns:a16="http://schemas.microsoft.com/office/drawing/2014/main" id="{1BEE219D-ED60-47D6-9ED3-D87DCAFD5811}"/>
                  </a:ext>
                </a:extLst>
              </p:cNvPr>
              <p:cNvGrpSpPr/>
              <p:nvPr/>
            </p:nvGrpSpPr>
            <p:grpSpPr>
              <a:xfrm>
                <a:off x="8915175" y="4032151"/>
                <a:ext cx="2006392" cy="1268559"/>
                <a:chOff x="7138944" y="3558715"/>
                <a:chExt cx="1353950" cy="856047"/>
              </a:xfrm>
            </p:grpSpPr>
            <p:pic>
              <p:nvPicPr>
                <p:cNvPr id="89" name="Picture 88">
                  <a:extLst>
                    <a:ext uri="{FF2B5EF4-FFF2-40B4-BE49-F238E27FC236}">
                      <a16:creationId xmlns:a16="http://schemas.microsoft.com/office/drawing/2014/main" id="{FEA16D4F-6BAB-436F-BE50-38D3253BD152}"/>
                    </a:ext>
                  </a:extLst>
                </p:cNvPr>
                <p:cNvPicPr>
                  <a:picLocks noChangeAspect="1"/>
                </p:cNvPicPr>
                <p:nvPr/>
              </p:nvPicPr>
              <p:blipFill>
                <a:blip r:embed="rId15">
                  <a:biLevel thresh="50000"/>
                </a:blip>
                <a:stretch>
                  <a:fillRect/>
                </a:stretch>
              </p:blipFill>
              <p:spPr>
                <a:xfrm>
                  <a:off x="7203100" y="3558715"/>
                  <a:ext cx="1289794" cy="691273"/>
                </a:xfrm>
                <a:prstGeom prst="rect">
                  <a:avLst/>
                </a:prstGeom>
                <a:ln w="28575">
                  <a:solidFill>
                    <a:schemeClr val="tx1"/>
                  </a:solidFill>
                </a:ln>
              </p:spPr>
            </p:pic>
            <p:pic>
              <p:nvPicPr>
                <p:cNvPr id="90" name="Picture 89">
                  <a:extLst>
                    <a:ext uri="{FF2B5EF4-FFF2-40B4-BE49-F238E27FC236}">
                      <a16:creationId xmlns:a16="http://schemas.microsoft.com/office/drawing/2014/main" id="{76082264-8C05-4944-BBED-887BB8E3E33B}"/>
                    </a:ext>
                  </a:extLst>
                </p:cNvPr>
                <p:cNvPicPr>
                  <a:picLocks noChangeAspect="1"/>
                </p:cNvPicPr>
                <p:nvPr/>
              </p:nvPicPr>
              <p:blipFill>
                <a:blip r:embed="rId16">
                  <a:biLevel thresh="50000"/>
                </a:blip>
                <a:stretch>
                  <a:fillRect/>
                </a:stretch>
              </p:blipFill>
              <p:spPr>
                <a:xfrm>
                  <a:off x="7138944" y="3766057"/>
                  <a:ext cx="648705" cy="648705"/>
                </a:xfrm>
                <a:prstGeom prst="rect">
                  <a:avLst/>
                </a:prstGeom>
                <a:ln>
                  <a:solidFill>
                    <a:schemeClr val="tx1"/>
                  </a:solidFill>
                </a:ln>
              </p:spPr>
            </p:pic>
          </p:grpSp>
          <p:grpSp>
            <p:nvGrpSpPr>
              <p:cNvPr id="74" name="Group 73">
                <a:extLst>
                  <a:ext uri="{FF2B5EF4-FFF2-40B4-BE49-F238E27FC236}">
                    <a16:creationId xmlns:a16="http://schemas.microsoft.com/office/drawing/2014/main" id="{4FAFF766-E2D5-4392-ADA9-CD93E9D676A1}"/>
                  </a:ext>
                </a:extLst>
              </p:cNvPr>
              <p:cNvGrpSpPr/>
              <p:nvPr/>
            </p:nvGrpSpPr>
            <p:grpSpPr>
              <a:xfrm>
                <a:off x="8831032" y="4134173"/>
                <a:ext cx="2006392" cy="1268559"/>
                <a:chOff x="7138944" y="3558715"/>
                <a:chExt cx="1353950" cy="856047"/>
              </a:xfrm>
            </p:grpSpPr>
            <p:pic>
              <p:nvPicPr>
                <p:cNvPr id="87" name="Picture 86">
                  <a:extLst>
                    <a:ext uri="{FF2B5EF4-FFF2-40B4-BE49-F238E27FC236}">
                      <a16:creationId xmlns:a16="http://schemas.microsoft.com/office/drawing/2014/main" id="{1ABB9040-1785-446C-BD0E-4DE341E3F1C0}"/>
                    </a:ext>
                  </a:extLst>
                </p:cNvPr>
                <p:cNvPicPr>
                  <a:picLocks noChangeAspect="1"/>
                </p:cNvPicPr>
                <p:nvPr/>
              </p:nvPicPr>
              <p:blipFill>
                <a:blip r:embed="rId15">
                  <a:biLevel thresh="50000"/>
                </a:blip>
                <a:stretch>
                  <a:fillRect/>
                </a:stretch>
              </p:blipFill>
              <p:spPr>
                <a:xfrm>
                  <a:off x="7203100" y="3558715"/>
                  <a:ext cx="1289794" cy="691273"/>
                </a:xfrm>
                <a:prstGeom prst="rect">
                  <a:avLst/>
                </a:prstGeom>
                <a:ln w="28575">
                  <a:solidFill>
                    <a:schemeClr val="tx1"/>
                  </a:solidFill>
                </a:ln>
              </p:spPr>
            </p:pic>
            <p:pic>
              <p:nvPicPr>
                <p:cNvPr id="88" name="Picture 87">
                  <a:extLst>
                    <a:ext uri="{FF2B5EF4-FFF2-40B4-BE49-F238E27FC236}">
                      <a16:creationId xmlns:a16="http://schemas.microsoft.com/office/drawing/2014/main" id="{0099046C-AC65-404D-867C-BC43FB48087C}"/>
                    </a:ext>
                  </a:extLst>
                </p:cNvPr>
                <p:cNvPicPr>
                  <a:picLocks noChangeAspect="1"/>
                </p:cNvPicPr>
                <p:nvPr/>
              </p:nvPicPr>
              <p:blipFill>
                <a:blip r:embed="rId16">
                  <a:biLevel thresh="50000"/>
                </a:blip>
                <a:stretch>
                  <a:fillRect/>
                </a:stretch>
              </p:blipFill>
              <p:spPr>
                <a:xfrm>
                  <a:off x="7138944" y="3766057"/>
                  <a:ext cx="648705" cy="648705"/>
                </a:xfrm>
                <a:prstGeom prst="rect">
                  <a:avLst/>
                </a:prstGeom>
                <a:ln>
                  <a:solidFill>
                    <a:schemeClr val="tx1"/>
                  </a:solidFill>
                </a:ln>
              </p:spPr>
            </p:pic>
          </p:grpSp>
          <p:pic>
            <p:nvPicPr>
              <p:cNvPr id="75" name="Picture 8" descr="Image result for synch icon">
                <a:extLst>
                  <a:ext uri="{FF2B5EF4-FFF2-40B4-BE49-F238E27FC236}">
                    <a16:creationId xmlns:a16="http://schemas.microsoft.com/office/drawing/2014/main" id="{8FD0560B-C164-4785-8B22-C659691FAA4C}"/>
                  </a:ext>
                </a:extLst>
              </p:cNvPr>
              <p:cNvPicPr>
                <a:picLocks noChangeAspect="1" noChangeArrowheads="1"/>
              </p:cNvPicPr>
              <p:nvPr/>
            </p:nvPicPr>
            <p:blipFill>
              <a:blip r:embed="rId7">
                <a:clrChange>
                  <a:clrFrom>
                    <a:srgbClr val="040404">
                      <a:alpha val="5490"/>
                    </a:srgbClr>
                  </a:clrFrom>
                  <a:clrTo>
                    <a:srgbClr val="040404">
                      <a:alpha val="0"/>
                    </a:srgbClr>
                  </a:clrTo>
                </a:clrChange>
                <a:extLst>
                  <a:ext uri="{28A0092B-C50C-407E-A947-70E740481C1C}">
                    <a14:useLocalDpi xmlns:a14="http://schemas.microsoft.com/office/drawing/2010/main" val="0"/>
                  </a:ext>
                </a:extLst>
              </a:blip>
              <a:srcRect/>
              <a:stretch>
                <a:fillRect/>
              </a:stretch>
            </p:blipFill>
            <p:spPr bwMode="auto">
              <a:xfrm>
                <a:off x="10624262" y="4998285"/>
                <a:ext cx="322661" cy="322661"/>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70F84F22-FB15-40EB-BB14-58DD0829826E}"/>
                  </a:ext>
                </a:extLst>
              </p:cNvPr>
              <p:cNvGrpSpPr/>
              <p:nvPr/>
            </p:nvGrpSpPr>
            <p:grpSpPr>
              <a:xfrm>
                <a:off x="8641785" y="4274209"/>
                <a:ext cx="2006392" cy="1268559"/>
                <a:chOff x="7138944" y="3558715"/>
                <a:chExt cx="1353950" cy="856047"/>
              </a:xfrm>
            </p:grpSpPr>
            <p:pic>
              <p:nvPicPr>
                <p:cNvPr id="85" name="Picture 84">
                  <a:extLst>
                    <a:ext uri="{FF2B5EF4-FFF2-40B4-BE49-F238E27FC236}">
                      <a16:creationId xmlns:a16="http://schemas.microsoft.com/office/drawing/2014/main" id="{74AE4824-DBFB-45C9-A103-C892DEA1804B}"/>
                    </a:ext>
                  </a:extLst>
                </p:cNvPr>
                <p:cNvPicPr>
                  <a:picLocks noChangeAspect="1"/>
                </p:cNvPicPr>
                <p:nvPr/>
              </p:nvPicPr>
              <p:blipFill>
                <a:blip r:embed="rId15"/>
                <a:stretch>
                  <a:fillRect/>
                </a:stretch>
              </p:blipFill>
              <p:spPr>
                <a:xfrm>
                  <a:off x="7203100" y="3558715"/>
                  <a:ext cx="1289794" cy="691273"/>
                </a:xfrm>
                <a:prstGeom prst="rect">
                  <a:avLst/>
                </a:prstGeom>
                <a:ln w="28575">
                  <a:solidFill>
                    <a:srgbClr val="6D9FEB"/>
                  </a:solidFill>
                </a:ln>
              </p:spPr>
            </p:pic>
            <p:pic>
              <p:nvPicPr>
                <p:cNvPr id="86" name="Picture 85">
                  <a:extLst>
                    <a:ext uri="{FF2B5EF4-FFF2-40B4-BE49-F238E27FC236}">
                      <a16:creationId xmlns:a16="http://schemas.microsoft.com/office/drawing/2014/main" id="{C149C149-AF61-4478-9807-32DAB88A232B}"/>
                    </a:ext>
                  </a:extLst>
                </p:cNvPr>
                <p:cNvPicPr>
                  <a:picLocks noChangeAspect="1"/>
                </p:cNvPicPr>
                <p:nvPr/>
              </p:nvPicPr>
              <p:blipFill>
                <a:blip r:embed="rId16"/>
                <a:stretch>
                  <a:fillRect/>
                </a:stretch>
              </p:blipFill>
              <p:spPr>
                <a:xfrm>
                  <a:off x="7138944" y="3766057"/>
                  <a:ext cx="648705" cy="648705"/>
                </a:xfrm>
                <a:prstGeom prst="rect">
                  <a:avLst/>
                </a:prstGeom>
              </p:spPr>
            </p:pic>
          </p:grpSp>
          <p:grpSp>
            <p:nvGrpSpPr>
              <p:cNvPr id="77" name="Group 76">
                <a:extLst>
                  <a:ext uri="{FF2B5EF4-FFF2-40B4-BE49-F238E27FC236}">
                    <a16:creationId xmlns:a16="http://schemas.microsoft.com/office/drawing/2014/main" id="{B982B2F8-D8FC-4D4C-9717-94F472E876C9}"/>
                  </a:ext>
                </a:extLst>
              </p:cNvPr>
              <p:cNvGrpSpPr/>
              <p:nvPr/>
            </p:nvGrpSpPr>
            <p:grpSpPr>
              <a:xfrm>
                <a:off x="8565652" y="4379101"/>
                <a:ext cx="2006392" cy="1268559"/>
                <a:chOff x="7138944" y="3558715"/>
                <a:chExt cx="1353950" cy="856047"/>
              </a:xfrm>
            </p:grpSpPr>
            <p:pic>
              <p:nvPicPr>
                <p:cNvPr id="83" name="Picture 82">
                  <a:extLst>
                    <a:ext uri="{FF2B5EF4-FFF2-40B4-BE49-F238E27FC236}">
                      <a16:creationId xmlns:a16="http://schemas.microsoft.com/office/drawing/2014/main" id="{5545F7C4-007A-45F0-8B4A-8C8A8D67D4A6}"/>
                    </a:ext>
                  </a:extLst>
                </p:cNvPr>
                <p:cNvPicPr>
                  <a:picLocks noChangeAspect="1"/>
                </p:cNvPicPr>
                <p:nvPr/>
              </p:nvPicPr>
              <p:blipFill>
                <a:blip r:embed="rId15"/>
                <a:stretch>
                  <a:fillRect/>
                </a:stretch>
              </p:blipFill>
              <p:spPr>
                <a:xfrm>
                  <a:off x="7203100" y="3558715"/>
                  <a:ext cx="1289794" cy="691273"/>
                </a:xfrm>
                <a:prstGeom prst="rect">
                  <a:avLst/>
                </a:prstGeom>
                <a:ln w="28575">
                  <a:solidFill>
                    <a:srgbClr val="6D9FEB"/>
                  </a:solidFill>
                </a:ln>
              </p:spPr>
            </p:pic>
            <p:pic>
              <p:nvPicPr>
                <p:cNvPr id="84" name="Picture 83">
                  <a:extLst>
                    <a:ext uri="{FF2B5EF4-FFF2-40B4-BE49-F238E27FC236}">
                      <a16:creationId xmlns:a16="http://schemas.microsoft.com/office/drawing/2014/main" id="{B9EEDB4A-FACD-4DB3-B62B-1D63CF4011B1}"/>
                    </a:ext>
                  </a:extLst>
                </p:cNvPr>
                <p:cNvPicPr>
                  <a:picLocks noChangeAspect="1"/>
                </p:cNvPicPr>
                <p:nvPr/>
              </p:nvPicPr>
              <p:blipFill>
                <a:blip r:embed="rId16"/>
                <a:stretch>
                  <a:fillRect/>
                </a:stretch>
              </p:blipFill>
              <p:spPr>
                <a:xfrm>
                  <a:off x="7138944" y="3766057"/>
                  <a:ext cx="648705" cy="648705"/>
                </a:xfrm>
                <a:prstGeom prst="rect">
                  <a:avLst/>
                </a:prstGeom>
              </p:spPr>
            </p:pic>
          </p:grpSp>
          <p:grpSp>
            <p:nvGrpSpPr>
              <p:cNvPr id="78" name="Group 77">
                <a:extLst>
                  <a:ext uri="{FF2B5EF4-FFF2-40B4-BE49-F238E27FC236}">
                    <a16:creationId xmlns:a16="http://schemas.microsoft.com/office/drawing/2014/main" id="{C31CF405-0E69-4EF1-BCF8-EBA263FF2D81}"/>
                  </a:ext>
                </a:extLst>
              </p:cNvPr>
              <p:cNvGrpSpPr/>
              <p:nvPr/>
            </p:nvGrpSpPr>
            <p:grpSpPr>
              <a:xfrm>
                <a:off x="8481509" y="4481123"/>
                <a:ext cx="2006392" cy="1268559"/>
                <a:chOff x="7138944" y="3558715"/>
                <a:chExt cx="1353950" cy="856047"/>
              </a:xfrm>
            </p:grpSpPr>
            <p:pic>
              <p:nvPicPr>
                <p:cNvPr id="81" name="Picture 80">
                  <a:extLst>
                    <a:ext uri="{FF2B5EF4-FFF2-40B4-BE49-F238E27FC236}">
                      <a16:creationId xmlns:a16="http://schemas.microsoft.com/office/drawing/2014/main" id="{C23587BF-0ED0-4B47-A5AA-2DE097EC0B1D}"/>
                    </a:ext>
                  </a:extLst>
                </p:cNvPr>
                <p:cNvPicPr>
                  <a:picLocks noChangeAspect="1"/>
                </p:cNvPicPr>
                <p:nvPr/>
              </p:nvPicPr>
              <p:blipFill>
                <a:blip r:embed="rId15"/>
                <a:stretch>
                  <a:fillRect/>
                </a:stretch>
              </p:blipFill>
              <p:spPr>
                <a:xfrm>
                  <a:off x="7203100" y="3558715"/>
                  <a:ext cx="1289794" cy="691273"/>
                </a:xfrm>
                <a:prstGeom prst="rect">
                  <a:avLst/>
                </a:prstGeom>
                <a:ln w="28575">
                  <a:solidFill>
                    <a:srgbClr val="6D9FEB"/>
                  </a:solidFill>
                </a:ln>
              </p:spPr>
            </p:pic>
            <p:pic>
              <p:nvPicPr>
                <p:cNvPr id="82" name="Picture 81">
                  <a:extLst>
                    <a:ext uri="{FF2B5EF4-FFF2-40B4-BE49-F238E27FC236}">
                      <a16:creationId xmlns:a16="http://schemas.microsoft.com/office/drawing/2014/main" id="{C542D5E1-AF46-4221-91F6-193AF0E29712}"/>
                    </a:ext>
                  </a:extLst>
                </p:cNvPr>
                <p:cNvPicPr>
                  <a:picLocks noChangeAspect="1"/>
                </p:cNvPicPr>
                <p:nvPr/>
              </p:nvPicPr>
              <p:blipFill>
                <a:blip r:embed="rId16"/>
                <a:stretch>
                  <a:fillRect/>
                </a:stretch>
              </p:blipFill>
              <p:spPr>
                <a:xfrm>
                  <a:off x="7138944" y="3766057"/>
                  <a:ext cx="648705" cy="648705"/>
                </a:xfrm>
                <a:prstGeom prst="rect">
                  <a:avLst/>
                </a:prstGeom>
              </p:spPr>
            </p:pic>
          </p:grpSp>
          <p:sp>
            <p:nvSpPr>
              <p:cNvPr id="79" name="TextBox 78">
                <a:extLst>
                  <a:ext uri="{FF2B5EF4-FFF2-40B4-BE49-F238E27FC236}">
                    <a16:creationId xmlns:a16="http://schemas.microsoft.com/office/drawing/2014/main" id="{CEFF5607-1CB2-48A0-964E-872608C532AF}"/>
                  </a:ext>
                </a:extLst>
              </p:cNvPr>
              <p:cNvSpPr txBox="1"/>
              <p:nvPr/>
            </p:nvSpPr>
            <p:spPr>
              <a:xfrm>
                <a:off x="8365199" y="4188904"/>
                <a:ext cx="332143" cy="244449"/>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C</a:t>
                </a:r>
                <a:endParaRPr lang="en-US" sz="1200" b="1" dirty="0">
                  <a:solidFill>
                    <a:schemeClr val="bg1"/>
                  </a:solidFill>
                  <a:latin typeface="Avenir Next LT Pro Light" panose="020B0304020202020204" pitchFamily="34" charset="0"/>
                </a:endParaRPr>
              </a:p>
            </p:txBody>
          </p:sp>
          <p:sp>
            <p:nvSpPr>
              <p:cNvPr id="80" name="Rectangle 79">
                <a:extLst>
                  <a:ext uri="{FF2B5EF4-FFF2-40B4-BE49-F238E27FC236}">
                    <a16:creationId xmlns:a16="http://schemas.microsoft.com/office/drawing/2014/main" id="{174A34D0-E7CD-41C4-8C2E-95C03D445260}"/>
                  </a:ext>
                </a:extLst>
              </p:cNvPr>
              <p:cNvSpPr/>
              <p:nvPr/>
            </p:nvSpPr>
            <p:spPr>
              <a:xfrm>
                <a:off x="8711501" y="3846304"/>
                <a:ext cx="341760" cy="244449"/>
              </a:xfrm>
              <a:prstGeom prst="rect">
                <a:avLst/>
              </a:prstGeom>
            </p:spPr>
            <p:txBody>
              <a:bodyPr wrap="square">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grpSp>
        <p:sp>
          <p:nvSpPr>
            <p:cNvPr id="36" name="TextBox 35">
              <a:extLst>
                <a:ext uri="{FF2B5EF4-FFF2-40B4-BE49-F238E27FC236}">
                  <a16:creationId xmlns:a16="http://schemas.microsoft.com/office/drawing/2014/main" id="{8876F727-CB59-40CA-8469-8B2610A5B896}"/>
                </a:ext>
              </a:extLst>
            </p:cNvPr>
            <p:cNvSpPr txBox="1"/>
            <p:nvPr/>
          </p:nvSpPr>
          <p:spPr>
            <a:xfrm>
              <a:off x="9388652" y="5399656"/>
              <a:ext cx="1974619" cy="338554"/>
            </a:xfrm>
            <a:prstGeom prst="rect">
              <a:avLst/>
            </a:prstGeom>
            <a:noFill/>
          </p:spPr>
          <p:txBody>
            <a:bodyPr wrap="square" rtlCol="0">
              <a:spAutoFit/>
            </a:bodyPr>
            <a:lstStyle/>
            <a:p>
              <a:pPr algn="ctr"/>
              <a:r>
                <a:rPr lang="en-US" altLang="zh-CN" sz="1600" dirty="0">
                  <a:solidFill>
                    <a:schemeClr val="bg1"/>
                  </a:solidFill>
                  <a:latin typeface="Avenir Next LT Pro Light" panose="020B0304020202020204" pitchFamily="34" charset="0"/>
                </a:rPr>
                <a:t>Proposed dataset</a:t>
              </a:r>
              <a:endParaRPr lang="en-US" sz="1600" dirty="0">
                <a:solidFill>
                  <a:schemeClr val="bg1"/>
                </a:solidFill>
                <a:latin typeface="Avenir Next LT Pro Light" panose="020B0304020202020204" pitchFamily="34" charset="0"/>
              </a:endParaRPr>
            </a:p>
          </p:txBody>
        </p:sp>
        <p:sp>
          <p:nvSpPr>
            <p:cNvPr id="42" name="Arrow: Right 41">
              <a:extLst>
                <a:ext uri="{FF2B5EF4-FFF2-40B4-BE49-F238E27FC236}">
                  <a16:creationId xmlns:a16="http://schemas.microsoft.com/office/drawing/2014/main" id="{A1D01482-F9FA-40BE-B271-796FE1832C54}"/>
                </a:ext>
              </a:extLst>
            </p:cNvPr>
            <p:cNvSpPr/>
            <p:nvPr/>
          </p:nvSpPr>
          <p:spPr>
            <a:xfrm>
              <a:off x="7688666" y="4339011"/>
              <a:ext cx="822936" cy="407622"/>
            </a:xfrm>
            <a:prstGeom prst="rightArrow">
              <a:avLst>
                <a:gd name="adj1" fmla="val 50000"/>
                <a:gd name="adj2" fmla="val 747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83" name="Group 182">
            <a:extLst>
              <a:ext uri="{FF2B5EF4-FFF2-40B4-BE49-F238E27FC236}">
                <a16:creationId xmlns:a16="http://schemas.microsoft.com/office/drawing/2014/main" id="{CB861B52-391D-43E7-A1DF-E58526B06226}"/>
              </a:ext>
            </a:extLst>
          </p:cNvPr>
          <p:cNvGrpSpPr/>
          <p:nvPr/>
        </p:nvGrpSpPr>
        <p:grpSpPr>
          <a:xfrm>
            <a:off x="6082649" y="3308100"/>
            <a:ext cx="2399896" cy="1593642"/>
            <a:chOff x="6082649" y="3308100"/>
            <a:chExt cx="2399896" cy="1593642"/>
          </a:xfrm>
        </p:grpSpPr>
        <p:sp>
          <p:nvSpPr>
            <p:cNvPr id="62" name="Rectangle 61">
              <a:extLst>
                <a:ext uri="{FF2B5EF4-FFF2-40B4-BE49-F238E27FC236}">
                  <a16:creationId xmlns:a16="http://schemas.microsoft.com/office/drawing/2014/main" id="{504A6135-EA14-4A13-B3F4-6C6E187D5739}"/>
                </a:ext>
              </a:extLst>
            </p:cNvPr>
            <p:cNvSpPr/>
            <p:nvPr/>
          </p:nvSpPr>
          <p:spPr>
            <a:xfrm>
              <a:off x="6082649" y="4655936"/>
              <a:ext cx="128794" cy="245806"/>
            </a:xfrm>
            <a:prstGeom prst="rect">
              <a:avLst/>
            </a:prstGeom>
            <a:noFill/>
            <a:ln>
              <a:solidFill>
                <a:srgbClr val="6D9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63" name="Straight Connector 62">
              <a:extLst>
                <a:ext uri="{FF2B5EF4-FFF2-40B4-BE49-F238E27FC236}">
                  <a16:creationId xmlns:a16="http://schemas.microsoft.com/office/drawing/2014/main" id="{25928915-710B-44A8-96F4-2600D7CEACC7}"/>
                </a:ext>
              </a:extLst>
            </p:cNvPr>
            <p:cNvCxnSpPr>
              <a:cxnSpLocks/>
            </p:cNvCxnSpPr>
            <p:nvPr/>
          </p:nvCxnSpPr>
          <p:spPr>
            <a:xfrm flipH="1">
              <a:off x="6083297" y="3323851"/>
              <a:ext cx="395471" cy="1332804"/>
            </a:xfrm>
            <a:prstGeom prst="line">
              <a:avLst/>
            </a:prstGeom>
            <a:ln w="19050">
              <a:solidFill>
                <a:srgbClr val="6D9FEB"/>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8A4B74-0E0E-452A-BBB8-3F61E46433C9}"/>
                </a:ext>
              </a:extLst>
            </p:cNvPr>
            <p:cNvCxnSpPr>
              <a:cxnSpLocks/>
            </p:cNvCxnSpPr>
            <p:nvPr/>
          </p:nvCxnSpPr>
          <p:spPr>
            <a:xfrm flipH="1">
              <a:off x="6209865" y="3315895"/>
              <a:ext cx="1263544" cy="1347569"/>
            </a:xfrm>
            <a:prstGeom prst="line">
              <a:avLst/>
            </a:prstGeom>
            <a:ln w="19050">
              <a:solidFill>
                <a:srgbClr val="6D9FEB"/>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3B8D26-8CF2-468A-BF82-86C223350E03}"/>
                </a:ext>
              </a:extLst>
            </p:cNvPr>
            <p:cNvCxnSpPr>
              <a:cxnSpLocks/>
              <a:endCxn id="128" idx="0"/>
            </p:cNvCxnSpPr>
            <p:nvPr/>
          </p:nvCxnSpPr>
          <p:spPr>
            <a:xfrm flipH="1">
              <a:off x="7198986" y="3308100"/>
              <a:ext cx="314782" cy="9984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86F376D-CF4E-4FFC-B44F-A0A31C21A77C}"/>
                </a:ext>
              </a:extLst>
            </p:cNvPr>
            <p:cNvCxnSpPr>
              <a:cxnSpLocks/>
            </p:cNvCxnSpPr>
            <p:nvPr/>
          </p:nvCxnSpPr>
          <p:spPr>
            <a:xfrm flipH="1">
              <a:off x="7401732" y="3310703"/>
              <a:ext cx="1080813" cy="99242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159F3544-D5CD-48EB-B29E-80981550A1DE}"/>
              </a:ext>
            </a:extLst>
          </p:cNvPr>
          <p:cNvCxnSpPr/>
          <p:nvPr/>
        </p:nvCxnSpPr>
        <p:spPr>
          <a:xfrm>
            <a:off x="8693020" y="1629027"/>
            <a:ext cx="0" cy="4084629"/>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E8262044-2380-4CAD-8F86-EC5078AA0085}"/>
              </a:ext>
            </a:extLst>
          </p:cNvPr>
          <p:cNvGrpSpPr/>
          <p:nvPr/>
        </p:nvGrpSpPr>
        <p:grpSpPr>
          <a:xfrm>
            <a:off x="2096171" y="2337722"/>
            <a:ext cx="5042687" cy="1814101"/>
            <a:chOff x="2096171" y="2337722"/>
            <a:chExt cx="5042687" cy="1814101"/>
          </a:xfrm>
        </p:grpSpPr>
        <p:pic>
          <p:nvPicPr>
            <p:cNvPr id="19" name="Picture 2" descr="Related image">
              <a:extLst>
                <a:ext uri="{FF2B5EF4-FFF2-40B4-BE49-F238E27FC236}">
                  <a16:creationId xmlns:a16="http://schemas.microsoft.com/office/drawing/2014/main" id="{3A40A80C-18B1-48CF-9062-CE8A0E16926F}"/>
                </a:ext>
              </a:extLst>
            </p:cNvPr>
            <p:cNvPicPr>
              <a:picLocks noChangeAspect="1" noChangeArrowheads="1"/>
            </p:cNvPicPr>
            <p:nvPr/>
          </p:nvPicPr>
          <p:blipFill>
            <a:blip r:embed="rId1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35338" y="2937712"/>
              <a:ext cx="835898" cy="83589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8" name="Group 177">
              <a:extLst>
                <a:ext uri="{FF2B5EF4-FFF2-40B4-BE49-F238E27FC236}">
                  <a16:creationId xmlns:a16="http://schemas.microsoft.com/office/drawing/2014/main" id="{98B87DDC-8141-494E-916F-2DAF41EE7E74}"/>
                </a:ext>
              </a:extLst>
            </p:cNvPr>
            <p:cNvGrpSpPr/>
            <p:nvPr/>
          </p:nvGrpSpPr>
          <p:grpSpPr>
            <a:xfrm>
              <a:off x="2096171" y="2337722"/>
              <a:ext cx="5042687" cy="1814101"/>
              <a:chOff x="2096171" y="2337722"/>
              <a:chExt cx="5042687" cy="1814101"/>
            </a:xfrm>
          </p:grpSpPr>
          <p:pic>
            <p:nvPicPr>
              <p:cNvPr id="17" name="Picture 16">
                <a:extLst>
                  <a:ext uri="{FF2B5EF4-FFF2-40B4-BE49-F238E27FC236}">
                    <a16:creationId xmlns:a16="http://schemas.microsoft.com/office/drawing/2014/main" id="{82FC7876-D62B-47AD-9C7A-E458669F91E3}"/>
                  </a:ext>
                </a:extLst>
              </p:cNvPr>
              <p:cNvPicPr>
                <a:picLocks noChangeAspect="1"/>
              </p:cNvPicPr>
              <p:nvPr/>
            </p:nvPicPr>
            <p:blipFill rotWithShape="1">
              <a:blip r:embed="rId18">
                <a:alphaModFix amt="50000"/>
              </a:blip>
              <a:srcRect b="47715"/>
              <a:stretch/>
            </p:blipFill>
            <p:spPr>
              <a:xfrm>
                <a:off x="3093328" y="2930589"/>
                <a:ext cx="1288383" cy="837137"/>
              </a:xfrm>
              <a:prstGeom prst="rect">
                <a:avLst/>
              </a:prstGeom>
              <a:ln w="38100">
                <a:solidFill>
                  <a:schemeClr val="bg1">
                    <a:lumMod val="50000"/>
                  </a:schemeClr>
                </a:solidFill>
              </a:ln>
            </p:spPr>
          </p:pic>
          <p:sp>
            <p:nvSpPr>
              <p:cNvPr id="18" name="TextBox 17">
                <a:extLst>
                  <a:ext uri="{FF2B5EF4-FFF2-40B4-BE49-F238E27FC236}">
                    <a16:creationId xmlns:a16="http://schemas.microsoft.com/office/drawing/2014/main" id="{7D18EE9C-CF78-4328-AD27-CA69F1F1E6FC}"/>
                  </a:ext>
                </a:extLst>
              </p:cNvPr>
              <p:cNvSpPr txBox="1"/>
              <p:nvPr/>
            </p:nvSpPr>
            <p:spPr>
              <a:xfrm>
                <a:off x="3070247" y="3813269"/>
                <a:ext cx="1366080" cy="338554"/>
              </a:xfrm>
              <a:prstGeom prst="rect">
                <a:avLst/>
              </a:prstGeom>
              <a:noFill/>
              <a:ln>
                <a:noFill/>
              </a:ln>
            </p:spPr>
            <p:txBody>
              <a:bodyPr wrap="none" rtlCol="0">
                <a:spAutoFit/>
              </a:bodyPr>
              <a:lstStyle/>
              <a:p>
                <a:pPr algn="ctr"/>
                <a:r>
                  <a:rPr lang="en-US" altLang="zh-CN" sz="1600" dirty="0">
                    <a:solidFill>
                      <a:schemeClr val="bg1"/>
                    </a:solidFill>
                    <a:latin typeface="Avenir Next LT Pro Light" panose="020B0304020202020204" pitchFamily="34" charset="0"/>
                  </a:rPr>
                  <a:t>Mask R-CNN</a:t>
                </a:r>
              </a:p>
            </p:txBody>
          </p:sp>
          <p:sp>
            <p:nvSpPr>
              <p:cNvPr id="37" name="Arrow: Right 36">
                <a:extLst>
                  <a:ext uri="{FF2B5EF4-FFF2-40B4-BE49-F238E27FC236}">
                    <a16:creationId xmlns:a16="http://schemas.microsoft.com/office/drawing/2014/main" id="{51F4BECD-A442-4BFE-AF30-F4443793904D}"/>
                  </a:ext>
                </a:extLst>
              </p:cNvPr>
              <p:cNvSpPr/>
              <p:nvPr/>
            </p:nvSpPr>
            <p:spPr>
              <a:xfrm>
                <a:off x="2127954" y="3101308"/>
                <a:ext cx="822936" cy="407622"/>
              </a:xfrm>
              <a:prstGeom prst="rightArrow">
                <a:avLst>
                  <a:gd name="adj1" fmla="val 50000"/>
                  <a:gd name="adj2" fmla="val 74779"/>
                </a:avLst>
              </a:prstGeom>
              <a:solidFill>
                <a:srgbClr val="432E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id="{30481A2E-1EC3-4705-92BF-8A8FCCA53168}"/>
                  </a:ext>
                </a:extLst>
              </p:cNvPr>
              <p:cNvSpPr txBox="1"/>
              <p:nvPr/>
            </p:nvSpPr>
            <p:spPr>
              <a:xfrm>
                <a:off x="2096171" y="3154537"/>
                <a:ext cx="747770" cy="307777"/>
              </a:xfrm>
              <a:prstGeom prst="rect">
                <a:avLst/>
              </a:prstGeom>
              <a:noFill/>
            </p:spPr>
            <p:txBody>
              <a:bodyPr wrap="none" rtlCol="0">
                <a:spAutoFit/>
              </a:bodyPr>
              <a:lstStyle/>
              <a:p>
                <a:pPr algn="ctr"/>
                <a:r>
                  <a:rPr lang="en-US" altLang="zh-CN" sz="1400" dirty="0">
                    <a:solidFill>
                      <a:schemeClr val="bg1"/>
                    </a:solidFill>
                    <a:latin typeface="Avenir Next LT Pro Light" panose="020B0304020202020204" pitchFamily="34" charset="0"/>
                  </a:rPr>
                  <a:t>COCO</a:t>
                </a:r>
              </a:p>
            </p:txBody>
          </p:sp>
          <p:sp>
            <p:nvSpPr>
              <p:cNvPr id="41" name="Arrow: Right 40">
                <a:extLst>
                  <a:ext uri="{FF2B5EF4-FFF2-40B4-BE49-F238E27FC236}">
                    <a16:creationId xmlns:a16="http://schemas.microsoft.com/office/drawing/2014/main" id="{4A85D256-F15D-46A9-B3C0-99C957D77982}"/>
                  </a:ext>
                </a:extLst>
              </p:cNvPr>
              <p:cNvSpPr/>
              <p:nvPr/>
            </p:nvSpPr>
            <p:spPr>
              <a:xfrm>
                <a:off x="4523555" y="2849810"/>
                <a:ext cx="822936" cy="407622"/>
              </a:xfrm>
              <a:prstGeom prst="rightArrow">
                <a:avLst>
                  <a:gd name="adj1" fmla="val 50000"/>
                  <a:gd name="adj2" fmla="val 747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3" name="Picture 42">
                <a:extLst>
                  <a:ext uri="{FF2B5EF4-FFF2-40B4-BE49-F238E27FC236}">
                    <a16:creationId xmlns:a16="http://schemas.microsoft.com/office/drawing/2014/main" id="{28AAE3B3-0F23-4D90-9139-EBC320B8C3AE}"/>
                  </a:ext>
                </a:extLst>
              </p:cNvPr>
              <p:cNvPicPr>
                <a:picLocks noChangeAspect="1"/>
              </p:cNvPicPr>
              <p:nvPr/>
            </p:nvPicPr>
            <p:blipFill>
              <a:blip r:embed="rId19">
                <a:clrChange>
                  <a:clrFrom>
                    <a:srgbClr val="000000"/>
                  </a:clrFrom>
                  <a:clrTo>
                    <a:srgbClr val="000000">
                      <a:alpha val="0"/>
                    </a:srgbClr>
                  </a:clrTo>
                </a:clrChange>
                <a:extLst>
                  <a:ext uri="{BEBA8EAE-BF5A-486C-A8C5-ECC9F3942E4B}">
                    <a14:imgProps xmlns:a14="http://schemas.microsoft.com/office/drawing/2010/main">
                      <a14:imgLayer r:embed="rId20">
                        <a14:imgEffect>
                          <a14:brightnessContrast bright="-64000" contrast="3000"/>
                        </a14:imgEffect>
                      </a14:imgLayer>
                    </a14:imgProps>
                  </a:ext>
                </a:extLst>
              </a:blip>
              <a:stretch>
                <a:fillRect/>
              </a:stretch>
            </p:blipFill>
            <p:spPr>
              <a:xfrm>
                <a:off x="5712655" y="2554371"/>
                <a:ext cx="200278" cy="708445"/>
              </a:xfrm>
              <a:prstGeom prst="rect">
                <a:avLst/>
              </a:prstGeom>
            </p:spPr>
          </p:pic>
          <p:sp>
            <p:nvSpPr>
              <p:cNvPr id="44" name="TextBox 43">
                <a:extLst>
                  <a:ext uri="{FF2B5EF4-FFF2-40B4-BE49-F238E27FC236}">
                    <a16:creationId xmlns:a16="http://schemas.microsoft.com/office/drawing/2014/main" id="{43358943-506D-49D0-A075-160BBBA2B814}"/>
                  </a:ext>
                </a:extLst>
              </p:cNvPr>
              <p:cNvSpPr txBox="1"/>
              <p:nvPr/>
            </p:nvSpPr>
            <p:spPr>
              <a:xfrm>
                <a:off x="5471172" y="2381902"/>
                <a:ext cx="338405" cy="282222"/>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M</a:t>
                </a:r>
                <a:endParaRPr lang="en-US" sz="1200" b="1" dirty="0">
                  <a:solidFill>
                    <a:schemeClr val="bg1"/>
                  </a:solidFill>
                  <a:latin typeface="Avenir Next LT Pro Light" panose="020B0304020202020204" pitchFamily="34" charset="0"/>
                </a:endParaRPr>
              </a:p>
            </p:txBody>
          </p:sp>
          <p:pic>
            <p:nvPicPr>
              <p:cNvPr id="45" name="Picture 44">
                <a:extLst>
                  <a:ext uri="{FF2B5EF4-FFF2-40B4-BE49-F238E27FC236}">
                    <a16:creationId xmlns:a16="http://schemas.microsoft.com/office/drawing/2014/main" id="{CF803110-4BFA-4CF1-A279-AD412166FA39}"/>
                  </a:ext>
                </a:extLst>
              </p:cNvPr>
              <p:cNvPicPr>
                <a:picLocks noChangeAspect="1"/>
              </p:cNvPicPr>
              <p:nvPr/>
            </p:nvPicPr>
            <p:blipFill>
              <a:blip r:embed="rId21">
                <a:alphaModFix amt="35000"/>
                <a:biLevel thresh="75000"/>
              </a:blip>
              <a:stretch>
                <a:fillRect/>
              </a:stretch>
            </p:blipFill>
            <p:spPr>
              <a:xfrm>
                <a:off x="5953549" y="2438793"/>
                <a:ext cx="219321" cy="643502"/>
              </a:xfrm>
              <a:prstGeom prst="rect">
                <a:avLst/>
              </a:prstGeom>
            </p:spPr>
          </p:pic>
          <p:pic>
            <p:nvPicPr>
              <p:cNvPr id="46" name="Picture 45">
                <a:extLst>
                  <a:ext uri="{FF2B5EF4-FFF2-40B4-BE49-F238E27FC236}">
                    <a16:creationId xmlns:a16="http://schemas.microsoft.com/office/drawing/2014/main" id="{DD89054C-52DE-4DE5-96DB-4A6D993C7683}"/>
                  </a:ext>
                </a:extLst>
              </p:cNvPr>
              <p:cNvPicPr>
                <a:picLocks noChangeAspect="1"/>
              </p:cNvPicPr>
              <p:nvPr/>
            </p:nvPicPr>
            <p:blipFill>
              <a:blip r:embed="rId22">
                <a:alphaModFix amt="35000"/>
                <a:biLevel thresh="75000"/>
              </a:blip>
              <a:stretch>
                <a:fillRect/>
              </a:stretch>
            </p:blipFill>
            <p:spPr>
              <a:xfrm>
                <a:off x="5787871" y="2482510"/>
                <a:ext cx="222998" cy="665713"/>
              </a:xfrm>
              <a:prstGeom prst="rect">
                <a:avLst/>
              </a:prstGeom>
            </p:spPr>
          </p:pic>
          <p:pic>
            <p:nvPicPr>
              <p:cNvPr id="47" name="Picture 46">
                <a:extLst>
                  <a:ext uri="{FF2B5EF4-FFF2-40B4-BE49-F238E27FC236}">
                    <a16:creationId xmlns:a16="http://schemas.microsoft.com/office/drawing/2014/main" id="{F666F422-F124-4EC4-A8AA-0DDF5F7BA5FD}"/>
                  </a:ext>
                </a:extLst>
              </p:cNvPr>
              <p:cNvPicPr>
                <a:picLocks noChangeAspect="1"/>
              </p:cNvPicPr>
              <p:nvPr/>
            </p:nvPicPr>
            <p:blipFill>
              <a:blip r:embed="rId23">
                <a:alphaModFix amt="35000"/>
                <a:biLevel thresh="75000"/>
              </a:blip>
              <a:stretch>
                <a:fillRect/>
              </a:stretch>
            </p:blipFill>
            <p:spPr>
              <a:xfrm>
                <a:off x="6148390" y="2399095"/>
                <a:ext cx="162482" cy="576548"/>
              </a:xfrm>
              <a:prstGeom prst="rect">
                <a:avLst/>
              </a:prstGeom>
            </p:spPr>
          </p:pic>
          <p:sp>
            <p:nvSpPr>
              <p:cNvPr id="59" name="Rectangle 58">
                <a:extLst>
                  <a:ext uri="{FF2B5EF4-FFF2-40B4-BE49-F238E27FC236}">
                    <a16:creationId xmlns:a16="http://schemas.microsoft.com/office/drawing/2014/main" id="{123DD247-2AFE-4A20-AC55-3F3F1CF1109D}"/>
                  </a:ext>
                </a:extLst>
              </p:cNvPr>
              <p:cNvSpPr/>
              <p:nvPr/>
            </p:nvSpPr>
            <p:spPr>
              <a:xfrm>
                <a:off x="5472677" y="2337722"/>
                <a:ext cx="976211" cy="9762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TextBox 67">
                <a:extLst>
                  <a:ext uri="{FF2B5EF4-FFF2-40B4-BE49-F238E27FC236}">
                    <a16:creationId xmlns:a16="http://schemas.microsoft.com/office/drawing/2014/main" id="{2B6A72BE-24A8-4F6E-A856-5E8FF5F4A4A0}"/>
                  </a:ext>
                </a:extLst>
              </p:cNvPr>
              <p:cNvSpPr txBox="1"/>
              <p:nvPr/>
            </p:nvSpPr>
            <p:spPr>
              <a:xfrm>
                <a:off x="5508042" y="3375267"/>
                <a:ext cx="1630816" cy="344937"/>
              </a:xfrm>
              <a:prstGeom prst="rect">
                <a:avLst/>
              </a:prstGeom>
              <a:noFill/>
            </p:spPr>
            <p:txBody>
              <a:bodyPr wrap="square" rtlCol="0">
                <a:spAutoFit/>
              </a:bodyPr>
              <a:lstStyle/>
              <a:p>
                <a:pPr algn="ctr"/>
                <a:r>
                  <a:rPr lang="en-US" altLang="zh-CN" sz="1600" dirty="0">
                    <a:solidFill>
                      <a:schemeClr val="bg1"/>
                    </a:solidFill>
                    <a:latin typeface="Avenir Next LT Pro Light" panose="020B0304020202020204" pitchFamily="34" charset="0"/>
                  </a:rPr>
                  <a:t>Mask of interest</a:t>
                </a:r>
              </a:p>
            </p:txBody>
          </p:sp>
        </p:grpSp>
      </p:grpSp>
      <p:grpSp>
        <p:nvGrpSpPr>
          <p:cNvPr id="179" name="Group 178">
            <a:extLst>
              <a:ext uri="{FF2B5EF4-FFF2-40B4-BE49-F238E27FC236}">
                <a16:creationId xmlns:a16="http://schemas.microsoft.com/office/drawing/2014/main" id="{B645D896-FA0B-4AA2-BF76-528937FE9C3D}"/>
              </a:ext>
            </a:extLst>
          </p:cNvPr>
          <p:cNvGrpSpPr/>
          <p:nvPr/>
        </p:nvGrpSpPr>
        <p:grpSpPr>
          <a:xfrm>
            <a:off x="2130886" y="2336037"/>
            <a:ext cx="6376822" cy="1379325"/>
            <a:chOff x="2130886" y="2336037"/>
            <a:chExt cx="6376822" cy="1379325"/>
          </a:xfrm>
        </p:grpSpPr>
        <p:sp>
          <p:nvSpPr>
            <p:cNvPr id="40" name="Arrow: Right 39">
              <a:extLst>
                <a:ext uri="{FF2B5EF4-FFF2-40B4-BE49-F238E27FC236}">
                  <a16:creationId xmlns:a16="http://schemas.microsoft.com/office/drawing/2014/main" id="{CEC770D6-8FED-48E7-B634-EA2F0136AFDF}"/>
                </a:ext>
              </a:extLst>
            </p:cNvPr>
            <p:cNvSpPr/>
            <p:nvPr/>
          </p:nvSpPr>
          <p:spPr>
            <a:xfrm>
              <a:off x="2130886" y="2385948"/>
              <a:ext cx="3215227" cy="407622"/>
            </a:xfrm>
            <a:prstGeom prst="rightArrow">
              <a:avLst>
                <a:gd name="adj1" fmla="val 50000"/>
                <a:gd name="adj2" fmla="val 747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8" name="Picture 47">
              <a:extLst>
                <a:ext uri="{FF2B5EF4-FFF2-40B4-BE49-F238E27FC236}">
                  <a16:creationId xmlns:a16="http://schemas.microsoft.com/office/drawing/2014/main" id="{2D765F45-40F9-4F72-86A7-5813C7562F3B}"/>
                </a:ext>
              </a:extLst>
            </p:cNvPr>
            <p:cNvPicPr>
              <a:picLocks noChangeAspect="1"/>
            </p:cNvPicPr>
            <p:nvPr/>
          </p:nvPicPr>
          <p:blipFill>
            <a:blip r:embed="rId21">
              <a:alphaModFix amt="35000"/>
            </a:blip>
            <a:stretch>
              <a:fillRect/>
            </a:stretch>
          </p:blipFill>
          <p:spPr>
            <a:xfrm>
              <a:off x="6967709" y="2468888"/>
              <a:ext cx="219321" cy="643502"/>
            </a:xfrm>
            <a:prstGeom prst="rect">
              <a:avLst/>
            </a:prstGeom>
          </p:spPr>
        </p:pic>
        <p:pic>
          <p:nvPicPr>
            <p:cNvPr id="49" name="Picture 48">
              <a:extLst>
                <a:ext uri="{FF2B5EF4-FFF2-40B4-BE49-F238E27FC236}">
                  <a16:creationId xmlns:a16="http://schemas.microsoft.com/office/drawing/2014/main" id="{2373785D-CEB0-4B65-8101-C7515E792E04}"/>
                </a:ext>
              </a:extLst>
            </p:cNvPr>
            <p:cNvPicPr>
              <a:picLocks noChangeAspect="1"/>
            </p:cNvPicPr>
            <p:nvPr/>
          </p:nvPicPr>
          <p:blipFill>
            <a:blip r:embed="rId22">
              <a:alphaModFix amt="35000"/>
            </a:blip>
            <a:stretch>
              <a:fillRect/>
            </a:stretch>
          </p:blipFill>
          <p:spPr>
            <a:xfrm>
              <a:off x="6802031" y="2512605"/>
              <a:ext cx="222998" cy="665713"/>
            </a:xfrm>
            <a:prstGeom prst="rect">
              <a:avLst/>
            </a:prstGeom>
          </p:spPr>
        </p:pic>
        <p:pic>
          <p:nvPicPr>
            <p:cNvPr id="50" name="Picture 49">
              <a:extLst>
                <a:ext uri="{FF2B5EF4-FFF2-40B4-BE49-F238E27FC236}">
                  <a16:creationId xmlns:a16="http://schemas.microsoft.com/office/drawing/2014/main" id="{46005608-BB70-4FB2-9BB1-DC95CDBEAE5E}"/>
                </a:ext>
              </a:extLst>
            </p:cNvPr>
            <p:cNvPicPr>
              <a:picLocks noChangeAspect="1"/>
            </p:cNvPicPr>
            <p:nvPr/>
          </p:nvPicPr>
          <p:blipFill>
            <a:blip r:embed="rId19">
              <a:clrChange>
                <a:clrFrom>
                  <a:srgbClr val="000000"/>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20">
                      <a14:imgEffect>
                        <a14:brightnessContrast bright="-64000" contrast="3000"/>
                      </a14:imgEffect>
                    </a14:imgLayer>
                  </a14:imgProps>
                </a:ext>
              </a:extLst>
            </a:blip>
            <a:stretch>
              <a:fillRect/>
            </a:stretch>
          </p:blipFill>
          <p:spPr>
            <a:xfrm>
              <a:off x="7716337" y="2535474"/>
              <a:ext cx="200278" cy="708446"/>
            </a:xfrm>
            <a:prstGeom prst="rect">
              <a:avLst/>
            </a:prstGeom>
          </p:spPr>
        </p:pic>
        <p:sp>
          <p:nvSpPr>
            <p:cNvPr id="51" name="TextBox 50">
              <a:extLst>
                <a:ext uri="{FF2B5EF4-FFF2-40B4-BE49-F238E27FC236}">
                  <a16:creationId xmlns:a16="http://schemas.microsoft.com/office/drawing/2014/main" id="{1C16CBFC-914B-4544-9C16-47217134EE92}"/>
                </a:ext>
              </a:extLst>
            </p:cNvPr>
            <p:cNvSpPr txBox="1"/>
            <p:nvPr/>
          </p:nvSpPr>
          <p:spPr>
            <a:xfrm>
              <a:off x="6468599" y="2376460"/>
              <a:ext cx="338405" cy="282222"/>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C</a:t>
              </a:r>
              <a:endParaRPr lang="en-US" sz="1200" b="1" dirty="0">
                <a:solidFill>
                  <a:schemeClr val="bg1"/>
                </a:solidFill>
                <a:latin typeface="Avenir Next LT Pro Light" panose="020B0304020202020204" pitchFamily="34" charset="0"/>
              </a:endParaRPr>
            </a:p>
          </p:txBody>
        </p:sp>
        <p:pic>
          <p:nvPicPr>
            <p:cNvPr id="52" name="Picture 51">
              <a:extLst>
                <a:ext uri="{FF2B5EF4-FFF2-40B4-BE49-F238E27FC236}">
                  <a16:creationId xmlns:a16="http://schemas.microsoft.com/office/drawing/2014/main" id="{E0D980B0-D63A-4ABC-BED6-A2A84C26116A}"/>
                </a:ext>
              </a:extLst>
            </p:cNvPr>
            <p:cNvPicPr>
              <a:picLocks noChangeAspect="1"/>
            </p:cNvPicPr>
            <p:nvPr/>
          </p:nvPicPr>
          <p:blipFill>
            <a:blip r:embed="rId24">
              <a:clrChange>
                <a:clrFrom>
                  <a:srgbClr val="000000"/>
                </a:clrFrom>
                <a:clrTo>
                  <a:srgbClr val="000000">
                    <a:alpha val="0"/>
                  </a:srgbClr>
                </a:clrTo>
              </a:clrChange>
            </a:blip>
            <a:stretch>
              <a:fillRect/>
            </a:stretch>
          </p:blipFill>
          <p:spPr>
            <a:xfrm>
              <a:off x="6711920" y="2552827"/>
              <a:ext cx="200278" cy="708446"/>
            </a:xfrm>
            <a:prstGeom prst="rect">
              <a:avLst/>
            </a:prstGeom>
          </p:spPr>
        </p:pic>
        <p:pic>
          <p:nvPicPr>
            <p:cNvPr id="53" name="Picture 52">
              <a:extLst>
                <a:ext uri="{FF2B5EF4-FFF2-40B4-BE49-F238E27FC236}">
                  <a16:creationId xmlns:a16="http://schemas.microsoft.com/office/drawing/2014/main" id="{E105624C-1D13-49F6-AAFB-EF7235DCC3C5}"/>
                </a:ext>
              </a:extLst>
            </p:cNvPr>
            <p:cNvPicPr>
              <a:picLocks noChangeAspect="1"/>
            </p:cNvPicPr>
            <p:nvPr/>
          </p:nvPicPr>
          <p:blipFill>
            <a:blip r:embed="rId23">
              <a:alphaModFix amt="35000"/>
            </a:blip>
            <a:stretch>
              <a:fillRect/>
            </a:stretch>
          </p:blipFill>
          <p:spPr>
            <a:xfrm>
              <a:off x="7175239" y="2444392"/>
              <a:ext cx="162482" cy="576548"/>
            </a:xfrm>
            <a:prstGeom prst="rect">
              <a:avLst/>
            </a:prstGeom>
          </p:spPr>
        </p:pic>
        <p:sp>
          <p:nvSpPr>
            <p:cNvPr id="54" name="TextBox 53">
              <a:extLst>
                <a:ext uri="{FF2B5EF4-FFF2-40B4-BE49-F238E27FC236}">
                  <a16:creationId xmlns:a16="http://schemas.microsoft.com/office/drawing/2014/main" id="{4547B180-134D-409E-9721-DB4DB556678B}"/>
                </a:ext>
              </a:extLst>
            </p:cNvPr>
            <p:cNvSpPr txBox="1"/>
            <p:nvPr/>
          </p:nvSpPr>
          <p:spPr>
            <a:xfrm>
              <a:off x="7516837" y="2381379"/>
              <a:ext cx="338405" cy="282222"/>
            </a:xfrm>
            <a:prstGeom prst="rect">
              <a:avLst/>
            </a:prstGeom>
            <a:noFill/>
            <a:ln>
              <a:noFill/>
            </a:ln>
          </p:spPr>
          <p:txBody>
            <a:bodyPr wrap="square" rtlCol="0">
              <a:spAutoFit/>
            </a:bodyPr>
            <a:lstStyle/>
            <a:p>
              <a:pPr algn="ctr"/>
              <a:r>
                <a:rPr lang="en-US" altLang="zh-CN" sz="1200" b="1" dirty="0">
                  <a:solidFill>
                    <a:schemeClr val="bg1"/>
                  </a:solidFill>
                  <a:latin typeface="Avenir Next LT Pro Light" panose="020B0304020202020204" pitchFamily="34" charset="0"/>
                </a:rPr>
                <a:t>D</a:t>
              </a:r>
              <a:endParaRPr lang="en-US" sz="1200" b="1" dirty="0">
                <a:solidFill>
                  <a:schemeClr val="bg1"/>
                </a:solidFill>
                <a:latin typeface="Avenir Next LT Pro Light" panose="020B0304020202020204" pitchFamily="34" charset="0"/>
              </a:endParaRPr>
            </a:p>
          </p:txBody>
        </p:sp>
        <p:pic>
          <p:nvPicPr>
            <p:cNvPr id="55" name="Picture 54">
              <a:extLst>
                <a:ext uri="{FF2B5EF4-FFF2-40B4-BE49-F238E27FC236}">
                  <a16:creationId xmlns:a16="http://schemas.microsoft.com/office/drawing/2014/main" id="{D47C12BE-5DDB-407B-A6ED-319738B321C7}"/>
                </a:ext>
              </a:extLst>
            </p:cNvPr>
            <p:cNvPicPr>
              <a:picLocks noChangeAspect="1"/>
            </p:cNvPicPr>
            <p:nvPr/>
          </p:nvPicPr>
          <p:blipFill>
            <a:blip r:embed="rId21">
              <a:alphaModFix amt="35000"/>
              <a:duotone>
                <a:schemeClr val="accent1">
                  <a:shade val="45000"/>
                  <a:satMod val="135000"/>
                </a:schemeClr>
                <a:prstClr val="white"/>
              </a:duotone>
            </a:blip>
            <a:stretch>
              <a:fillRect/>
            </a:stretch>
          </p:blipFill>
          <p:spPr>
            <a:xfrm>
              <a:off x="7980966" y="2433367"/>
              <a:ext cx="219321" cy="643502"/>
            </a:xfrm>
            <a:prstGeom prst="rect">
              <a:avLst/>
            </a:prstGeom>
          </p:spPr>
        </p:pic>
        <p:pic>
          <p:nvPicPr>
            <p:cNvPr id="56" name="Picture 55">
              <a:extLst>
                <a:ext uri="{FF2B5EF4-FFF2-40B4-BE49-F238E27FC236}">
                  <a16:creationId xmlns:a16="http://schemas.microsoft.com/office/drawing/2014/main" id="{14EA4D11-08B0-4678-A087-424239627A11}"/>
                </a:ext>
              </a:extLst>
            </p:cNvPr>
            <p:cNvPicPr>
              <a:picLocks noChangeAspect="1"/>
            </p:cNvPicPr>
            <p:nvPr/>
          </p:nvPicPr>
          <p:blipFill>
            <a:blip r:embed="rId23">
              <a:alphaModFix amt="35000"/>
              <a:duotone>
                <a:schemeClr val="accent1">
                  <a:shade val="45000"/>
                  <a:satMod val="135000"/>
                </a:schemeClr>
                <a:prstClr val="white"/>
              </a:duotone>
            </a:blip>
            <a:stretch>
              <a:fillRect/>
            </a:stretch>
          </p:blipFill>
          <p:spPr>
            <a:xfrm>
              <a:off x="8186586" y="2402239"/>
              <a:ext cx="162482" cy="576548"/>
            </a:xfrm>
            <a:prstGeom prst="rect">
              <a:avLst/>
            </a:prstGeom>
          </p:spPr>
        </p:pic>
        <p:pic>
          <p:nvPicPr>
            <p:cNvPr id="57" name="Picture 56">
              <a:extLst>
                <a:ext uri="{FF2B5EF4-FFF2-40B4-BE49-F238E27FC236}">
                  <a16:creationId xmlns:a16="http://schemas.microsoft.com/office/drawing/2014/main" id="{BEE0C484-9414-4B94-A351-1F39D544BA63}"/>
                </a:ext>
              </a:extLst>
            </p:cNvPr>
            <p:cNvPicPr>
              <a:picLocks noChangeAspect="1"/>
            </p:cNvPicPr>
            <p:nvPr/>
          </p:nvPicPr>
          <p:blipFill>
            <a:blip r:embed="rId22">
              <a:alphaModFix amt="35000"/>
              <a:duotone>
                <a:schemeClr val="accent1">
                  <a:shade val="45000"/>
                  <a:satMod val="135000"/>
                </a:schemeClr>
                <a:prstClr val="white"/>
              </a:duotone>
            </a:blip>
            <a:stretch>
              <a:fillRect/>
            </a:stretch>
          </p:blipFill>
          <p:spPr>
            <a:xfrm>
              <a:off x="7811071" y="2483069"/>
              <a:ext cx="222998" cy="665713"/>
            </a:xfrm>
            <a:prstGeom prst="rect">
              <a:avLst/>
            </a:prstGeom>
          </p:spPr>
        </p:pic>
        <p:pic>
          <p:nvPicPr>
            <p:cNvPr id="58" name="Picture 8" descr="Image result for synch icon">
              <a:extLst>
                <a:ext uri="{FF2B5EF4-FFF2-40B4-BE49-F238E27FC236}">
                  <a16:creationId xmlns:a16="http://schemas.microsoft.com/office/drawing/2014/main" id="{3DB93B25-7E62-4544-9741-258BF5D14D91}"/>
                </a:ext>
              </a:extLst>
            </p:cNvPr>
            <p:cNvPicPr>
              <a:picLocks noChangeAspect="1" noChangeArrowheads="1"/>
            </p:cNvPicPr>
            <p:nvPr/>
          </p:nvPicPr>
          <p:blipFill>
            <a:blip r:embed="rId7">
              <a:clrChange>
                <a:clrFrom>
                  <a:srgbClr val="040404">
                    <a:alpha val="5490"/>
                  </a:srgbClr>
                </a:clrFrom>
                <a:clrTo>
                  <a:srgbClr val="040404">
                    <a:alpha val="0"/>
                  </a:srgbClr>
                </a:clrTo>
              </a:clrChange>
              <a:extLst>
                <a:ext uri="{28A0092B-C50C-407E-A947-70E740481C1C}">
                  <a14:useLocalDpi xmlns:a14="http://schemas.microsoft.com/office/drawing/2010/main" val="0"/>
                </a:ext>
              </a:extLst>
            </a:blip>
            <a:srcRect/>
            <a:stretch>
              <a:fillRect/>
            </a:stretch>
          </p:blipFill>
          <p:spPr bwMode="auto">
            <a:xfrm>
              <a:off x="7336016" y="2683157"/>
              <a:ext cx="328744" cy="32874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518B9D51-8515-4CD7-AAD4-96A9E0085F09}"/>
                </a:ext>
              </a:extLst>
            </p:cNvPr>
            <p:cNvSpPr/>
            <p:nvPr/>
          </p:nvSpPr>
          <p:spPr>
            <a:xfrm>
              <a:off x="6488459" y="2337314"/>
              <a:ext cx="976211" cy="976211"/>
            </a:xfrm>
            <a:prstGeom prst="rect">
              <a:avLst/>
            </a:prstGeom>
            <a:noFill/>
            <a:ln w="28575">
              <a:solidFill>
                <a:srgbClr val="6D9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1" name="Rectangle 60">
              <a:extLst>
                <a:ext uri="{FF2B5EF4-FFF2-40B4-BE49-F238E27FC236}">
                  <a16:creationId xmlns:a16="http://schemas.microsoft.com/office/drawing/2014/main" id="{074FA236-2E37-4812-84F0-B06D6CEBA903}"/>
                </a:ext>
              </a:extLst>
            </p:cNvPr>
            <p:cNvSpPr/>
            <p:nvPr/>
          </p:nvSpPr>
          <p:spPr>
            <a:xfrm>
              <a:off x="7507931" y="2336037"/>
              <a:ext cx="976211" cy="9762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TextBox 68">
              <a:extLst>
                <a:ext uri="{FF2B5EF4-FFF2-40B4-BE49-F238E27FC236}">
                  <a16:creationId xmlns:a16="http://schemas.microsoft.com/office/drawing/2014/main" id="{607373C2-7111-4DC1-9718-1F80DF5E27C7}"/>
                </a:ext>
              </a:extLst>
            </p:cNvPr>
            <p:cNvSpPr txBox="1"/>
            <p:nvPr/>
          </p:nvSpPr>
          <p:spPr>
            <a:xfrm>
              <a:off x="7018515" y="3376808"/>
              <a:ext cx="1489193" cy="338554"/>
            </a:xfrm>
            <a:prstGeom prst="rect">
              <a:avLst/>
            </a:prstGeom>
            <a:noFill/>
          </p:spPr>
          <p:txBody>
            <a:bodyPr wrap="square" rtlCol="0">
              <a:spAutoFit/>
            </a:bodyPr>
            <a:lstStyle/>
            <a:p>
              <a:pPr algn="ctr"/>
              <a:r>
                <a:rPr lang="en-US" altLang="zh-CN" sz="1600" dirty="0">
                  <a:solidFill>
                    <a:schemeClr val="bg1"/>
                  </a:solidFill>
                  <a:latin typeface="Avenir Next LT Pro Light" panose="020B0304020202020204" pitchFamily="34" charset="0"/>
                </a:rPr>
                <a:t>Paired RGB-D</a:t>
              </a:r>
            </a:p>
          </p:txBody>
        </p:sp>
      </p:grpSp>
      <p:sp>
        <p:nvSpPr>
          <p:cNvPr id="70" name="TextBox 69">
            <a:extLst>
              <a:ext uri="{FF2B5EF4-FFF2-40B4-BE49-F238E27FC236}">
                <a16:creationId xmlns:a16="http://schemas.microsoft.com/office/drawing/2014/main" id="{4FB1569F-8782-4A5A-926A-AEA5DBD640F7}"/>
              </a:ext>
            </a:extLst>
          </p:cNvPr>
          <p:cNvSpPr txBox="1"/>
          <p:nvPr/>
        </p:nvSpPr>
        <p:spPr>
          <a:xfrm>
            <a:off x="1546025" y="1614476"/>
            <a:ext cx="667170" cy="338554"/>
          </a:xfrm>
          <a:prstGeom prst="rect">
            <a:avLst/>
          </a:prstGeom>
          <a:noFill/>
          <a:ln>
            <a:noFill/>
          </a:ln>
        </p:spPr>
        <p:txBody>
          <a:bodyPr wrap="none" rtlCol="0">
            <a:spAutoFit/>
          </a:bodyPr>
          <a:lstStyle/>
          <a:p>
            <a:pPr algn="ctr"/>
            <a:r>
              <a:rPr lang="en-US" altLang="zh-CN" sz="1600" dirty="0">
                <a:solidFill>
                  <a:schemeClr val="bg1"/>
                </a:solidFill>
                <a:latin typeface="Avenir Next LT Pro Light" panose="020B0304020202020204" pitchFamily="34" charset="0"/>
              </a:rPr>
              <a:t>Input</a:t>
            </a:r>
          </a:p>
        </p:txBody>
      </p:sp>
      <p:sp>
        <p:nvSpPr>
          <p:cNvPr id="71" name="TextBox 70">
            <a:extLst>
              <a:ext uri="{FF2B5EF4-FFF2-40B4-BE49-F238E27FC236}">
                <a16:creationId xmlns:a16="http://schemas.microsoft.com/office/drawing/2014/main" id="{A39623AE-5CA2-402B-B6CE-027D113CC71E}"/>
              </a:ext>
            </a:extLst>
          </p:cNvPr>
          <p:cNvSpPr txBox="1"/>
          <p:nvPr/>
        </p:nvSpPr>
        <p:spPr>
          <a:xfrm>
            <a:off x="8738058" y="1612277"/>
            <a:ext cx="856325" cy="338554"/>
          </a:xfrm>
          <a:prstGeom prst="rect">
            <a:avLst/>
          </a:prstGeom>
          <a:noFill/>
          <a:ln>
            <a:noFill/>
          </a:ln>
        </p:spPr>
        <p:txBody>
          <a:bodyPr wrap="none" rtlCol="0">
            <a:spAutoFit/>
          </a:bodyPr>
          <a:lstStyle/>
          <a:p>
            <a:pPr algn="ctr"/>
            <a:r>
              <a:rPr lang="en-US" altLang="zh-CN" sz="1600" dirty="0">
                <a:solidFill>
                  <a:schemeClr val="bg1"/>
                </a:solidFill>
                <a:latin typeface="Avenir Next LT Pro Light" panose="020B0304020202020204" pitchFamily="34" charset="0"/>
              </a:rPr>
              <a:t>Output</a:t>
            </a:r>
          </a:p>
        </p:txBody>
      </p:sp>
      <p:sp>
        <p:nvSpPr>
          <p:cNvPr id="2" name="Title 1">
            <a:extLst>
              <a:ext uri="{FF2B5EF4-FFF2-40B4-BE49-F238E27FC236}">
                <a16:creationId xmlns:a16="http://schemas.microsoft.com/office/drawing/2014/main" id="{DBC24D6A-3F91-4E33-A3B9-BAB21900B714}"/>
              </a:ext>
            </a:extLst>
          </p:cNvPr>
          <p:cNvSpPr>
            <a:spLocks noGrp="1"/>
          </p:cNvSpPr>
          <p:nvPr>
            <p:ph type="title"/>
          </p:nvPr>
        </p:nvSpPr>
        <p:spPr>
          <a:xfrm>
            <a:off x="2730600" y="-2370666"/>
            <a:ext cx="6730800" cy="1530400"/>
          </a:xfrm>
        </p:spPr>
        <p:txBody>
          <a:bodyPr/>
          <a:lstStyle/>
          <a:p>
            <a:r>
              <a:rPr lang="en-US" dirty="0"/>
              <a:t>Pipe</a:t>
            </a:r>
            <a:r>
              <a:rPr lang="en-US" baseline="0" dirty="0"/>
              <a:t>line of Data Augmentation</a:t>
            </a:r>
            <a:endParaRPr lang="en-US" dirty="0"/>
          </a:p>
        </p:txBody>
      </p:sp>
      <p:pic>
        <p:nvPicPr>
          <p:cNvPr id="185" name="Page 13">
            <a:hlinkClick r:id="" action="ppaction://media"/>
            <a:extLst>
              <a:ext uri="{FF2B5EF4-FFF2-40B4-BE49-F238E27FC236}">
                <a16:creationId xmlns:a16="http://schemas.microsoft.com/office/drawing/2014/main" id="{2381FEC4-8140-49A5-AF1E-EAF40A9A41A5}"/>
              </a:ext>
            </a:extLst>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403225" y="-1412875"/>
            <a:ext cx="406400" cy="406400"/>
          </a:xfrm>
          <a:prstGeom prst="rect">
            <a:avLst/>
          </a:prstGeom>
        </p:spPr>
      </p:pic>
    </p:spTree>
    <p:custDataLst>
      <p:tags r:id="rId1"/>
    </p:custDataLst>
    <p:extLst>
      <p:ext uri="{BB962C8B-B14F-4D97-AF65-F5344CB8AC3E}">
        <p14:creationId xmlns:p14="http://schemas.microsoft.com/office/powerpoint/2010/main" val="156170118"/>
      </p:ext>
    </p:extLst>
  </p:cSld>
  <p:clrMapOvr>
    <a:masterClrMapping/>
  </p:clrMapOvr>
  <mc:AlternateContent xmlns:mc="http://schemas.openxmlformats.org/markup-compatibility/2006" xmlns:p159="http://schemas.microsoft.com/office/powerpoint/2015/09/main">
    <mc:Choice Requires="p159">
      <p:transition spd="slow" advClick="0" advTm="67346">
        <p159:morph option="byObject"/>
      </p:transition>
    </mc:Choice>
    <mc:Fallback xmlns="">
      <p:transition spd="slow" advClick="0" advTm="67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523" fill="hold"/>
                                        <p:tgtEl>
                                          <p:spTgt spid="185"/>
                                        </p:tgtEl>
                                      </p:cBhvr>
                                    </p:cmd>
                                  </p:childTnLst>
                                </p:cTn>
                              </p:par>
                              <p:par>
                                <p:cTn id="7" presetID="10" presetClass="entr" presetSubtype="0" fill="hold" nodeType="withEffect">
                                  <p:stCondLst>
                                    <p:cond delay="15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2" presetClass="entr" presetSubtype="8" fill="hold" nodeType="withEffect">
                                  <p:stCondLst>
                                    <p:cond delay="30000"/>
                                  </p:stCondLst>
                                  <p:childTnLst>
                                    <p:set>
                                      <p:cBhvr>
                                        <p:cTn id="11" dur="1" fill="hold">
                                          <p:stCondLst>
                                            <p:cond delay="0"/>
                                          </p:stCondLst>
                                        </p:cTn>
                                        <p:tgtEl>
                                          <p:spTgt spid="181"/>
                                        </p:tgtEl>
                                        <p:attrNameLst>
                                          <p:attrName>style.visibility</p:attrName>
                                        </p:attrNameLst>
                                      </p:cBhvr>
                                      <p:to>
                                        <p:strVal val="visible"/>
                                      </p:to>
                                    </p:set>
                                    <p:animEffect transition="in" filter="wipe(left)">
                                      <p:cBhvr>
                                        <p:cTn id="12" dur="1500"/>
                                        <p:tgtEl>
                                          <p:spTgt spid="181"/>
                                        </p:tgtEl>
                                      </p:cBhvr>
                                    </p:animEffect>
                                  </p:childTnLst>
                                </p:cTn>
                              </p:par>
                              <p:par>
                                <p:cTn id="13" presetID="22" presetClass="entr" presetSubtype="8" fill="hold" nodeType="withEffect">
                                  <p:stCondLst>
                                    <p:cond delay="4200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1500"/>
                                        <p:tgtEl>
                                          <p:spTgt spid="179"/>
                                        </p:tgtEl>
                                      </p:cBhvr>
                                    </p:animEffect>
                                  </p:childTnLst>
                                </p:cTn>
                              </p:par>
                              <p:par>
                                <p:cTn id="16" presetID="10" presetClass="entr" presetSubtype="0" fill="hold" nodeType="withEffect">
                                  <p:stCondLst>
                                    <p:cond delay="4600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22" presetClass="entr" presetSubtype="8" fill="hold" nodeType="withEffect">
                                  <p:stCondLst>
                                    <p:cond delay="50000"/>
                                  </p:stCondLst>
                                  <p:childTnLst>
                                    <p:set>
                                      <p:cBhvr>
                                        <p:cTn id="20" dur="1" fill="hold">
                                          <p:stCondLst>
                                            <p:cond delay="0"/>
                                          </p:stCondLst>
                                        </p:cTn>
                                        <p:tgtEl>
                                          <p:spTgt spid="182"/>
                                        </p:tgtEl>
                                        <p:attrNameLst>
                                          <p:attrName>style.visibility</p:attrName>
                                        </p:attrNameLst>
                                      </p:cBhvr>
                                      <p:to>
                                        <p:strVal val="visible"/>
                                      </p:to>
                                    </p:set>
                                    <p:animEffect transition="in" filter="wipe(left)">
                                      <p:cBhvr>
                                        <p:cTn id="21" dur="1500"/>
                                        <p:tgtEl>
                                          <p:spTgt spid="182"/>
                                        </p:tgtEl>
                                      </p:cBhvr>
                                    </p:animEffect>
                                  </p:childTnLst>
                                </p:cTn>
                              </p:par>
                              <p:par>
                                <p:cTn id="22" presetID="22" presetClass="entr" presetSubtype="1" fill="hold" nodeType="withEffect">
                                  <p:stCondLst>
                                    <p:cond delay="56000"/>
                                  </p:stCondLst>
                                  <p:childTnLst>
                                    <p:set>
                                      <p:cBhvr>
                                        <p:cTn id="23" dur="1" fill="hold">
                                          <p:stCondLst>
                                            <p:cond delay="0"/>
                                          </p:stCondLst>
                                        </p:cTn>
                                        <p:tgtEl>
                                          <p:spTgt spid="183"/>
                                        </p:tgtEl>
                                        <p:attrNameLst>
                                          <p:attrName>style.visibility</p:attrName>
                                        </p:attrNameLst>
                                      </p:cBhvr>
                                      <p:to>
                                        <p:strVal val="visible"/>
                                      </p:to>
                                    </p:set>
                                    <p:animEffect transition="in" filter="wipe(up)">
                                      <p:cBhvr>
                                        <p:cTn id="24" dur="750"/>
                                        <p:tgtEl>
                                          <p:spTgt spid="183"/>
                                        </p:tgtEl>
                                      </p:cBhvr>
                                    </p:animEffect>
                                  </p:childTnLst>
                                </p:cTn>
                              </p:par>
                              <p:par>
                                <p:cTn id="25" presetID="22" presetClass="entr" presetSubtype="8" fill="hold" nodeType="withEffect">
                                  <p:stCondLst>
                                    <p:cond delay="59000"/>
                                  </p:stCondLst>
                                  <p:childTnLst>
                                    <p:set>
                                      <p:cBhvr>
                                        <p:cTn id="26" dur="1" fill="hold">
                                          <p:stCondLst>
                                            <p:cond delay="0"/>
                                          </p:stCondLst>
                                        </p:cTn>
                                        <p:tgtEl>
                                          <p:spTgt spid="184"/>
                                        </p:tgtEl>
                                        <p:attrNameLst>
                                          <p:attrName>style.visibility</p:attrName>
                                        </p:attrNameLst>
                                      </p:cBhvr>
                                      <p:to>
                                        <p:strVal val="visible"/>
                                      </p:to>
                                    </p:set>
                                    <p:animEffect transition="in" filter="wipe(left)">
                                      <p:cBhvr>
                                        <p:cTn id="27" dur="75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5"/>
                </p:tgtEl>
              </p:cMediaNode>
            </p:audio>
          </p:childTnLst>
        </p:cTn>
      </p:par>
    </p:tnLst>
  </p:timing>
  <p:extLst>
    <p:ext uri="{E180D4A7-C9FB-4DFB-919C-405C955672EB}">
      <p14:showEvtLst xmlns:p14="http://schemas.microsoft.com/office/powerpoint/2010/main">
        <p14:playEvt time="4" objId="185"/>
        <p14:stopEvt time="63612" objId="18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nch of items that are on display&#10;&#10;Description automatically generated">
            <a:extLst>
              <a:ext uri="{FF2B5EF4-FFF2-40B4-BE49-F238E27FC236}">
                <a16:creationId xmlns:a16="http://schemas.microsoft.com/office/drawing/2014/main" id="{ACB2CE0A-4562-4EA2-A330-9F022A939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77" y="459206"/>
            <a:ext cx="11301046" cy="5939587"/>
          </a:xfrm>
          <a:prstGeom prst="rect">
            <a:avLst/>
          </a:prstGeom>
        </p:spPr>
      </p:pic>
      <p:sp>
        <p:nvSpPr>
          <p:cNvPr id="2" name="Title 1">
            <a:extLst>
              <a:ext uri="{FF2B5EF4-FFF2-40B4-BE49-F238E27FC236}">
                <a16:creationId xmlns:a16="http://schemas.microsoft.com/office/drawing/2014/main" id="{5137969B-2060-4870-867B-BEB365CCBE8C}"/>
              </a:ext>
            </a:extLst>
          </p:cNvPr>
          <p:cNvSpPr>
            <a:spLocks noGrp="1"/>
          </p:cNvSpPr>
          <p:nvPr>
            <p:ph type="title"/>
          </p:nvPr>
        </p:nvSpPr>
        <p:spPr>
          <a:xfrm>
            <a:off x="2730600" y="-2159000"/>
            <a:ext cx="6730800" cy="1530400"/>
          </a:xfrm>
        </p:spPr>
        <p:txBody>
          <a:bodyPr/>
          <a:lstStyle/>
          <a:p>
            <a:r>
              <a:rPr lang="en-US" dirty="0"/>
              <a:t>Generated</a:t>
            </a:r>
            <a:r>
              <a:rPr lang="en-US" baseline="0" dirty="0"/>
              <a:t> Dataset</a:t>
            </a:r>
            <a:endParaRPr lang="en-US" dirty="0"/>
          </a:p>
        </p:txBody>
      </p:sp>
      <p:pic>
        <p:nvPicPr>
          <p:cNvPr id="3" name="Page 14">
            <a:hlinkClick r:id="" action="ppaction://media"/>
            <a:extLst>
              <a:ext uri="{FF2B5EF4-FFF2-40B4-BE49-F238E27FC236}">
                <a16:creationId xmlns:a16="http://schemas.microsoft.com/office/drawing/2014/main" id="{96EBFE32-F63D-472B-966F-B1C4C0E8D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225" y="-1298575"/>
            <a:ext cx="406400" cy="406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a:extLst>
                  <a:ext uri="{FF2B5EF4-FFF2-40B4-BE49-F238E27FC236}">
                    <a16:creationId xmlns:a16="http://schemas.microsoft.com/office/drawing/2014/main" id="{80828F74-794B-487E-B0DF-1A25B17DD8FB}"/>
                  </a:ext>
                </a:extLst>
              </p14:cNvPr>
              <p14:cNvContentPartPr/>
              <p14:nvPr>
                <p:extLst>
                  <p:ext uri="{42D2F446-02D8-4167-A562-619A0277C38B}">
                    <p15:isNarration xmlns:p15="http://schemas.microsoft.com/office/powerpoint/2012/main" val="1"/>
                  </p:ext>
                </p:extLst>
              </p14:nvPr>
            </p14:nvContentPartPr>
            <p14:xfrm>
              <a:off x="5855400" y="757080"/>
              <a:ext cx="4850640" cy="5181840"/>
            </p14:xfrm>
          </p:contentPart>
        </mc:Choice>
        <mc:Fallback xmlns="">
          <p:pic>
            <p:nvPicPr>
              <p:cNvPr id="5" name="Ink 4">
                <a:extLst>
                  <a:ext uri="{FF2B5EF4-FFF2-40B4-BE49-F238E27FC236}">
                    <a16:creationId xmlns:a16="http://schemas.microsoft.com/office/drawing/2014/main" id="{80828F74-794B-487E-B0DF-1A25B17DD8FB}"/>
                  </a:ext>
                </a:extLst>
              </p:cNvPr>
              <p:cNvPicPr>
                <a:picLocks noGrp="1" noRot="1" noChangeAspect="1" noMove="1" noResize="1" noEditPoints="1" noAdjustHandles="1" noChangeArrowheads="1" noChangeShapeType="1"/>
              </p:cNvPicPr>
              <p:nvPr/>
            </p:nvPicPr>
            <p:blipFill>
              <a:blip r:embed="rId8"/>
              <a:stretch>
                <a:fillRect/>
              </a:stretch>
            </p:blipFill>
            <p:spPr>
              <a:xfrm>
                <a:off x="5846040" y="747720"/>
                <a:ext cx="4869360" cy="5200560"/>
              </a:xfrm>
              <a:prstGeom prst="rect">
                <a:avLst/>
              </a:prstGeom>
            </p:spPr>
          </p:pic>
        </mc:Fallback>
      </mc:AlternateContent>
    </p:spTree>
    <p:extLst>
      <p:ext uri="{BB962C8B-B14F-4D97-AF65-F5344CB8AC3E}">
        <p14:creationId xmlns:p14="http://schemas.microsoft.com/office/powerpoint/2010/main" val="3299888243"/>
      </p:ext>
    </p:extLst>
  </p:cSld>
  <p:clrMapOvr>
    <a:masterClrMapping/>
  </p:clrMapOvr>
  <mc:AlternateContent xmlns:mc="http://schemas.openxmlformats.org/markup-compatibility/2006" xmlns:p159="http://schemas.microsoft.com/office/powerpoint/2015/09/main">
    <mc:Choice Requires="p159">
      <p:transition spd="slow" advClick="0" advTm="47401">
        <p159:morph option="byObject"/>
      </p:transition>
    </mc:Choice>
    <mc:Fallback xmlns="">
      <p:transition spd="slow" advClick="0" advTm="47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par>
                                <p:cTn id="8" presetID="1" presetClass="mediacall" presetSubtype="0" fill="hold" nodeType="withEffect">
                                  <p:stCondLst>
                                    <p:cond delay="0"/>
                                  </p:stCondLst>
                                  <p:childTnLst>
                                    <p:cmd type="call" cmd="playFrom(0.0)">
                                      <p:cBhvr>
                                        <p:cTn id="9" dur="33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33962"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a:extLst>
              <a:ext uri="{FF2B5EF4-FFF2-40B4-BE49-F238E27FC236}">
                <a16:creationId xmlns:a16="http://schemas.microsoft.com/office/drawing/2014/main" id="{5ECFD913-3DE0-48FF-819C-DE9D78888971}"/>
              </a:ext>
            </a:extLst>
          </p:cNvPr>
          <p:cNvSpPr txBox="1">
            <a:spLocks/>
          </p:cNvSpPr>
          <p:nvPr/>
        </p:nvSpPr>
        <p:spPr>
          <a:xfrm>
            <a:off x="2316833" y="2561983"/>
            <a:ext cx="7558400" cy="1546400"/>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Nixie One"/>
              <a:buNone/>
              <a:defRPr sz="1800" b="0" i="0" u="none" strike="noStrike" cap="none">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r>
              <a:rPr lang="en-US" altLang="zh-CN" sz="3600" kern="0" dirty="0">
                <a:latin typeface="Avenir Next LT Pro" panose="020B0504020202020204" pitchFamily="34" charset="0"/>
              </a:rPr>
              <a:t>Depth Estimation for </a:t>
            </a:r>
          </a:p>
          <a:p>
            <a:r>
              <a:rPr lang="en-US" altLang="zh-CN" sz="3600" kern="0" dirty="0">
                <a:latin typeface="Avenir Next LT Pro" panose="020B0504020202020204" pitchFamily="34" charset="0"/>
              </a:rPr>
              <a:t>Omnidirectional Images</a:t>
            </a:r>
            <a:endParaRPr lang="en" sz="3600" kern="0" dirty="0">
              <a:latin typeface="Avenir Next LT Pro" panose="020B0504020202020204" pitchFamily="34" charset="0"/>
            </a:endParaRPr>
          </a:p>
        </p:txBody>
      </p:sp>
      <p:sp>
        <p:nvSpPr>
          <p:cNvPr id="5" name="Shape 279">
            <a:extLst>
              <a:ext uri="{FF2B5EF4-FFF2-40B4-BE49-F238E27FC236}">
                <a16:creationId xmlns:a16="http://schemas.microsoft.com/office/drawing/2014/main" id="{746460C9-63B5-4311-9241-7BC21D9D526F}"/>
              </a:ext>
            </a:extLst>
          </p:cNvPr>
          <p:cNvSpPr txBox="1">
            <a:spLocks/>
          </p:cNvSpPr>
          <p:nvPr/>
        </p:nvSpPr>
        <p:spPr>
          <a:xfrm>
            <a:off x="2316833" y="3932786"/>
            <a:ext cx="7558400" cy="662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lgn="ctr">
              <a:buNone/>
            </a:pPr>
            <a:r>
              <a:rPr lang="en-US" sz="2400" kern="0" dirty="0">
                <a:latin typeface="Avenir Next LT Pro Light" panose="020B0304020202020204" pitchFamily="34" charset="0"/>
              </a:rPr>
              <a:t>Methodology</a:t>
            </a:r>
            <a:endParaRPr lang="en" sz="2400" kern="0" dirty="0">
              <a:latin typeface="Avenir Next LT Pro Light" panose="020B0304020202020204" pitchFamily="34" charset="0"/>
            </a:endParaRPr>
          </a:p>
        </p:txBody>
      </p:sp>
      <p:sp>
        <p:nvSpPr>
          <p:cNvPr id="2" name="Title 1">
            <a:extLst>
              <a:ext uri="{FF2B5EF4-FFF2-40B4-BE49-F238E27FC236}">
                <a16:creationId xmlns:a16="http://schemas.microsoft.com/office/drawing/2014/main" id="{81204766-26D0-47C8-A825-DDBC088168FA}"/>
              </a:ext>
            </a:extLst>
          </p:cNvPr>
          <p:cNvSpPr>
            <a:spLocks noGrp="1"/>
          </p:cNvSpPr>
          <p:nvPr>
            <p:ph type="title"/>
          </p:nvPr>
        </p:nvSpPr>
        <p:spPr>
          <a:xfrm>
            <a:off x="2730600" y="-2336800"/>
            <a:ext cx="6730800" cy="1530400"/>
          </a:xfrm>
        </p:spPr>
        <p:txBody>
          <a:bodyPr/>
          <a:lstStyle/>
          <a:p>
            <a:r>
              <a:rPr lang="en-US" dirty="0"/>
              <a:t>Methodology</a:t>
            </a:r>
            <a:r>
              <a:rPr lang="en-US" baseline="0" dirty="0"/>
              <a:t> 2 (transition page)</a:t>
            </a:r>
            <a:endParaRPr lang="en-US" dirty="0"/>
          </a:p>
        </p:txBody>
      </p:sp>
      <p:pic>
        <p:nvPicPr>
          <p:cNvPr id="3" name="Page 15">
            <a:hlinkClick r:id="" action="ppaction://media"/>
            <a:extLst>
              <a:ext uri="{FF2B5EF4-FFF2-40B4-BE49-F238E27FC236}">
                <a16:creationId xmlns:a16="http://schemas.microsoft.com/office/drawing/2014/main" id="{7B4F70E5-4235-4B61-9865-3FFE783FDA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325" y="-1362075"/>
            <a:ext cx="406400" cy="406400"/>
          </a:xfrm>
          <a:prstGeom prst="rect">
            <a:avLst/>
          </a:prstGeom>
        </p:spPr>
      </p:pic>
    </p:spTree>
    <p:extLst>
      <p:ext uri="{BB962C8B-B14F-4D97-AF65-F5344CB8AC3E}">
        <p14:creationId xmlns:p14="http://schemas.microsoft.com/office/powerpoint/2010/main" val="4129935971"/>
      </p:ext>
    </p:extLst>
  </p:cSld>
  <p:clrMapOvr>
    <a:masterClrMapping/>
  </p:clrMapOvr>
  <mc:AlternateContent xmlns:mc="http://schemas.openxmlformats.org/markup-compatibility/2006" xmlns:p159="http://schemas.microsoft.com/office/powerpoint/2015/09/main">
    <mc:Choice Requires="p159">
      <p:transition spd="slow" advClick="0" advTm="14096">
        <p159:morph option="byObject"/>
      </p:transition>
    </mc:Choice>
    <mc:Fallback xmlns="">
      <p:transition spd="slow" advClick="0" advTm="14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12165"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9" name="Picture 8">
            <a:extLst>
              <a:ext uri="{FF2B5EF4-FFF2-40B4-BE49-F238E27FC236}">
                <a16:creationId xmlns:a16="http://schemas.microsoft.com/office/drawing/2014/main" id="{781AEC78-A2CA-4153-9CFD-8EEDD4E7724A}"/>
              </a:ext>
            </a:extLst>
          </p:cNvPr>
          <p:cNvPicPr>
            <a:picLocks noChangeAspect="1"/>
          </p:cNvPicPr>
          <p:nvPr/>
        </p:nvPicPr>
        <p:blipFill>
          <a:blip r:embed="rId6"/>
          <a:stretch>
            <a:fillRect/>
          </a:stretch>
        </p:blipFill>
        <p:spPr>
          <a:xfrm>
            <a:off x="1227058" y="939345"/>
            <a:ext cx="5186107" cy="274516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D5A504-5DD5-42F1-BE46-E9091F5CF41F}"/>
                  </a:ext>
                </a:extLst>
              </p:cNvPr>
              <p:cNvSpPr txBox="1"/>
              <p:nvPr/>
            </p:nvSpPr>
            <p:spPr>
              <a:xfrm>
                <a:off x="5166492" y="4127500"/>
                <a:ext cx="6193234" cy="988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𝐿</m:t>
                          </m:r>
                        </m:e>
                        <m:sub>
                          <m:r>
                            <a:rPr lang="en-US" sz="2400" b="0" i="1" smtClean="0">
                              <a:solidFill>
                                <a:schemeClr val="bg1"/>
                              </a:solidFill>
                              <a:latin typeface="Cambria Math" panose="02040503050406030204" pitchFamily="18" charset="0"/>
                            </a:rPr>
                            <m:t>𝑡𝑜𝑡𝑎𝑙</m:t>
                          </m:r>
                        </m:sub>
                      </m:sSub>
                      <m:r>
                        <a:rPr lang="en-US" sz="2400" b="0" i="1" smtClean="0">
                          <a:solidFill>
                            <a:schemeClr val="bg1"/>
                          </a:solidFill>
                          <a:latin typeface="Cambria Math" panose="02040503050406030204" pitchFamily="18" charset="0"/>
                        </a:rPr>
                        <m:t>=</m:t>
                      </m:r>
                      <m:nary>
                        <m:naryPr>
                          <m:chr m:val="∑"/>
                          <m:supHide m:val="on"/>
                          <m:ctrlPr>
                            <a:rPr lang="en-US" sz="2400" b="0" i="1" smtClean="0">
                              <a:solidFill>
                                <a:schemeClr val="bg1"/>
                              </a:solidFill>
                              <a:latin typeface="Cambria Math" panose="02040503050406030204" pitchFamily="18" charset="0"/>
                            </a:rPr>
                          </m:ctrlPr>
                        </m:naryPr>
                        <m:sub>
                          <m:r>
                            <m:rPr>
                              <m:brk m:alnAt="7"/>
                            </m:rPr>
                            <a:rPr lang="en-US" sz="2400" b="0" i="1" smtClean="0">
                              <a:solidFill>
                                <a:schemeClr val="bg1"/>
                              </a:solidFill>
                              <a:latin typeface="Cambria Math" panose="02040503050406030204" pitchFamily="18" charset="0"/>
                            </a:rPr>
                            <m:t>𝑖</m:t>
                          </m:r>
                        </m:sub>
                        <m:sup/>
                        <m:e>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ea typeface="Cambria Math" panose="02040503050406030204" pitchFamily="18" charset="0"/>
                                </a:rPr>
                                <m:t>𝛼</m:t>
                              </m:r>
                            </m:e>
                            <m:sub>
                              <m:r>
                                <a:rPr lang="en-US" sz="2400" b="0" i="1" smtClean="0">
                                  <a:solidFill>
                                    <a:schemeClr val="bg1"/>
                                  </a:solidFill>
                                  <a:latin typeface="Cambria Math" panose="02040503050406030204" pitchFamily="18" charset="0"/>
                                </a:rPr>
                                <m:t>𝑖</m:t>
                              </m:r>
                            </m:sub>
                          </m:sSub>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𝐿</m:t>
                              </m:r>
                            </m:e>
                            <m:sub>
                              <m:r>
                                <a:rPr lang="en-US" sz="2400" b="0" i="1" smtClean="0">
                                  <a:solidFill>
                                    <a:schemeClr val="bg1"/>
                                  </a:solidFill>
                                  <a:latin typeface="Cambria Math" panose="02040503050406030204" pitchFamily="18" charset="0"/>
                                </a:rPr>
                                <m:t>𝑑𝑒𝑝𝑡h</m:t>
                              </m:r>
                            </m:sub>
                          </m:sSub>
                          <m:r>
                            <a:rPr lang="en-US" sz="2400" b="0" i="1" smtClean="0">
                              <a:solidFill>
                                <a:schemeClr val="bg1"/>
                              </a:solidFill>
                              <a:latin typeface="Cambria Math" panose="02040503050406030204" pitchFamily="18" charset="0"/>
                            </a:rPr>
                            <m:t>+</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ea typeface="Cambria Math" panose="02040503050406030204" pitchFamily="18" charset="0"/>
                                </a:rPr>
                                <m:t>𝛽</m:t>
                              </m:r>
                            </m:e>
                            <m:sub>
                              <m:r>
                                <a:rPr lang="en-US" sz="2400" b="0" i="1" smtClean="0">
                                  <a:solidFill>
                                    <a:schemeClr val="bg1"/>
                                  </a:solidFill>
                                  <a:latin typeface="Cambria Math" panose="02040503050406030204" pitchFamily="18" charset="0"/>
                                </a:rPr>
                                <m:t>𝑖</m:t>
                              </m:r>
                            </m:sub>
                          </m:sSub>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𝐿</m:t>
                              </m:r>
                            </m:e>
                            <m:sub>
                              <m:r>
                                <a:rPr lang="en-US" sz="2400" b="0" i="1" smtClean="0">
                                  <a:solidFill>
                                    <a:schemeClr val="bg1"/>
                                  </a:solidFill>
                                  <a:latin typeface="Cambria Math" panose="02040503050406030204" pitchFamily="18" charset="0"/>
                                </a:rPr>
                                <m:t>𝑠𝑚𝑜𝑜𝑡h</m:t>
                              </m:r>
                            </m:sub>
                          </m:sSub>
                          <m:r>
                            <a:rPr lang="en-US" sz="2400" b="0" i="1" smtClean="0">
                              <a:solidFill>
                                <a:schemeClr val="bg1"/>
                              </a:solidFill>
                              <a:latin typeface="Cambria Math" panose="02040503050406030204" pitchFamily="18" charset="0"/>
                            </a:rPr>
                            <m:t>+                </m:t>
                          </m:r>
                        </m:e>
                      </m:nary>
                      <m:r>
                        <a:rPr lang="en-US" sz="2400" b="0" i="1" smtClean="0">
                          <a:solidFill>
                            <a:schemeClr val="bg1"/>
                          </a:solidFill>
                          <a:latin typeface="Cambria Math" panose="02040503050406030204" pitchFamily="18" charset="0"/>
                        </a:rPr>
                        <m:t>)</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B7D5A504-5DD5-42F1-BE46-E9091F5CF41F}"/>
                  </a:ext>
                </a:extLst>
              </p:cNvPr>
              <p:cNvSpPr txBox="1">
                <a:spLocks noRot="1" noChangeAspect="1" noMove="1" noResize="1" noEditPoints="1" noAdjustHandles="1" noChangeArrowheads="1" noChangeShapeType="1" noTextEdit="1"/>
              </p:cNvSpPr>
              <p:nvPr/>
            </p:nvSpPr>
            <p:spPr>
              <a:xfrm>
                <a:off x="5166492" y="4127500"/>
                <a:ext cx="6193234" cy="988540"/>
              </a:xfrm>
              <a:prstGeom prst="rect">
                <a:avLst/>
              </a:prstGeom>
              <a:blipFill>
                <a:blip r:embed="rId7"/>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2EFF4F6-12D0-4378-B35A-144DC712D443}"/>
              </a:ext>
            </a:extLst>
          </p:cNvPr>
          <p:cNvGrpSpPr/>
          <p:nvPr/>
        </p:nvGrpSpPr>
        <p:grpSpPr>
          <a:xfrm>
            <a:off x="6873497" y="4974562"/>
            <a:ext cx="4376583" cy="672364"/>
            <a:chOff x="6502399" y="3743932"/>
            <a:chExt cx="4376583" cy="672364"/>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F15038-F68F-4F37-9540-4A9A09900796}"/>
                    </a:ext>
                  </a:extLst>
                </p:cNvPr>
                <p:cNvSpPr txBox="1"/>
                <p:nvPr/>
              </p:nvSpPr>
              <p:spPr>
                <a:xfrm>
                  <a:off x="6502399" y="3743932"/>
                  <a:ext cx="4376583" cy="6723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𝐿</m:t>
                            </m:r>
                          </m:e>
                          <m:sub>
                            <m:r>
                              <a:rPr lang="en-US" sz="2800" b="0" i="1" smtClean="0">
                                <a:solidFill>
                                  <a:schemeClr val="bg1"/>
                                </a:solidFill>
                                <a:latin typeface="Cambria Math" panose="02040503050406030204" pitchFamily="18" charset="0"/>
                              </a:rPr>
                              <m:t>𝑙𝑜𝑐𝑎𝑙</m:t>
                            </m:r>
                          </m:sub>
                        </m:sSub>
                        <m:r>
                          <a:rPr lang="en-US" sz="2800" b="0" i="1" smtClean="0">
                            <a:solidFill>
                              <a:schemeClr val="bg1"/>
                            </a:solidFill>
                            <a:latin typeface="Cambria Math" panose="02040503050406030204" pitchFamily="18" charset="0"/>
                          </a:rPr>
                          <m:t>=</m:t>
                        </m:r>
                        <m:sSup>
                          <m:sSupPr>
                            <m:ctrlPr>
                              <a:rPr lang="en-US" sz="2800" b="0" i="1" smtClean="0">
                                <a:solidFill>
                                  <a:schemeClr val="bg1"/>
                                </a:solidFill>
                                <a:latin typeface="Cambria Math" panose="02040503050406030204" pitchFamily="18" charset="0"/>
                              </a:rPr>
                            </m:ctrlPr>
                          </m:sSupPr>
                          <m:e>
                            <m:d>
                              <m:dPr>
                                <m:begChr m:val="‖"/>
                                <m:endChr m:val="‖"/>
                                <m:ctrlPr>
                                  <a:rPr lang="en-US" sz="2800" b="0" i="1" smtClean="0">
                                    <a:solidFill>
                                      <a:schemeClr val="bg1"/>
                                    </a:solidFill>
                                    <a:latin typeface="Cambria Math" panose="02040503050406030204" pitchFamily="18" charset="0"/>
                                  </a:rPr>
                                </m:ctrlPr>
                              </m:dPr>
                              <m:e>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𝐷</m:t>
                                    </m:r>
                                  </m:e>
                                  <m:sub>
                                    <m:r>
                                      <a:rPr lang="en-US" sz="2800" b="0" i="1" smtClean="0">
                                        <a:solidFill>
                                          <a:schemeClr val="bg1"/>
                                        </a:solidFill>
                                        <a:latin typeface="Cambria Math" panose="02040503050406030204" pitchFamily="18" charset="0"/>
                                      </a:rPr>
                                      <m:t>𝑝𝑟𝑒𝑑</m:t>
                                    </m:r>
                                  </m:sub>
                                </m:sSub>
                                <m:r>
                                  <a:rPr lang="en-US" sz="2800" b="0" i="1" smtClean="0">
                                    <a:solidFill>
                                      <a:schemeClr val="bg1"/>
                                    </a:solidFill>
                                    <a:latin typeface="Cambria Math" panose="02040503050406030204" pitchFamily="18" charset="0"/>
                                    <a:ea typeface="Cambria Math" panose="02040503050406030204" pitchFamily="18" charset="0"/>
                                  </a:rPr>
                                  <m:t>×</m:t>
                                </m:r>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𝑀</m:t>
                                    </m:r>
                                  </m:e>
                                  <m:sub>
                                    <m:r>
                                      <a:rPr lang="en-US" sz="2800" b="0" i="1" smtClean="0">
                                        <a:solidFill>
                                          <a:schemeClr val="bg1"/>
                                        </a:solidFill>
                                        <a:latin typeface="Cambria Math" panose="02040503050406030204" pitchFamily="18" charset="0"/>
                                      </a:rPr>
                                      <m:t>𝑙𝑜𝑐𝑎𝑙</m:t>
                                    </m:r>
                                  </m:sub>
                                </m:sSub>
                              </m:e>
                            </m:d>
                          </m:e>
                          <m:sup>
                            <m:r>
                              <a:rPr lang="en-US" sz="2800" b="0" i="1" smtClean="0">
                                <a:solidFill>
                                  <a:schemeClr val="bg1"/>
                                </a:solidFill>
                                <a:latin typeface="Cambria Math" panose="02040503050406030204" pitchFamily="18" charset="0"/>
                              </a:rPr>
                              <m:t>2</m:t>
                            </m:r>
                          </m:sup>
                        </m:sSup>
                      </m:oMath>
                    </m:oMathPara>
                  </a14:m>
                  <a:endParaRPr lang="en-US" sz="2800" dirty="0">
                    <a:solidFill>
                      <a:schemeClr val="bg1"/>
                    </a:solidFill>
                  </a:endParaRPr>
                </a:p>
              </p:txBody>
            </p:sp>
          </mc:Choice>
          <mc:Fallback xmlns="">
            <p:sp>
              <p:nvSpPr>
                <p:cNvPr id="12" name="TextBox 11">
                  <a:extLst>
                    <a:ext uri="{FF2B5EF4-FFF2-40B4-BE49-F238E27FC236}">
                      <a16:creationId xmlns:a16="http://schemas.microsoft.com/office/drawing/2014/main" id="{C5F15038-F68F-4F37-9540-4A9A09900796}"/>
                    </a:ext>
                  </a:extLst>
                </p:cNvPr>
                <p:cNvSpPr txBox="1">
                  <a:spLocks noRot="1" noChangeAspect="1" noMove="1" noResize="1" noEditPoints="1" noAdjustHandles="1" noChangeArrowheads="1" noChangeShapeType="1" noTextEdit="1"/>
                </p:cNvSpPr>
                <p:nvPr/>
              </p:nvSpPr>
              <p:spPr>
                <a:xfrm>
                  <a:off x="6502399" y="3743932"/>
                  <a:ext cx="4376583" cy="672364"/>
                </a:xfrm>
                <a:prstGeom prst="rect">
                  <a:avLst/>
                </a:prstGeom>
                <a:blipFill>
                  <a:blip r:embed="rId8"/>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30295E4B-46E8-4370-92EF-85A658DE839D}"/>
                </a:ext>
              </a:extLst>
            </p:cNvPr>
            <p:cNvSpPr/>
            <p:nvPr/>
          </p:nvSpPr>
          <p:spPr>
            <a:xfrm>
              <a:off x="9105900" y="4027170"/>
              <a:ext cx="237094" cy="237094"/>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198065AF-5D23-4F73-A29E-6444EDB7401F}"/>
              </a:ext>
            </a:extLst>
          </p:cNvPr>
          <p:cNvSpPr>
            <a:spLocks noGrp="1"/>
          </p:cNvSpPr>
          <p:nvPr>
            <p:ph type="ctrTitle"/>
          </p:nvPr>
        </p:nvSpPr>
        <p:spPr>
          <a:xfrm>
            <a:off x="2316833" y="-2590274"/>
            <a:ext cx="7558400" cy="1546400"/>
          </a:xfrm>
        </p:spPr>
        <p:txBody>
          <a:bodyPr/>
          <a:lstStyle/>
          <a:p>
            <a:r>
              <a:rPr lang="en-US" dirty="0"/>
              <a:t>Network overview</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1666B0F-1247-4AE8-9043-AABE4F913C91}"/>
                  </a:ext>
                </a:extLst>
              </p:cNvPr>
              <p:cNvSpPr/>
              <p:nvPr/>
            </p:nvSpPr>
            <p:spPr>
              <a:xfrm>
                <a:off x="9965191" y="4320199"/>
                <a:ext cx="116878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chemeClr val="bg1"/>
                          </a:solidFill>
                          <a:latin typeface="Cambria Math" panose="02040503050406030204" pitchFamily="18" charset="0"/>
                          <a:ea typeface="Cambria Math" panose="02040503050406030204" pitchFamily="18" charset="0"/>
                        </a:rPr>
                        <m:t>𝛾</m:t>
                      </m:r>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𝐿</m:t>
                          </m:r>
                        </m:e>
                        <m:sub>
                          <m:r>
                            <a:rPr lang="en-US" sz="2400" i="1">
                              <a:solidFill>
                                <a:schemeClr val="bg1"/>
                              </a:solidFill>
                              <a:latin typeface="Cambria Math" panose="02040503050406030204" pitchFamily="18" charset="0"/>
                            </a:rPr>
                            <m:t>𝑙𝑜𝑐𝑎𝑙</m:t>
                          </m:r>
                        </m:sub>
                      </m:sSub>
                    </m:oMath>
                  </m:oMathPara>
                </a14:m>
                <a:endParaRPr lang="en-US" sz="2400" dirty="0"/>
              </a:p>
            </p:txBody>
          </p:sp>
        </mc:Choice>
        <mc:Fallback xmlns="">
          <p:sp>
            <p:nvSpPr>
              <p:cNvPr id="3" name="Rectangle 2">
                <a:extLst>
                  <a:ext uri="{FF2B5EF4-FFF2-40B4-BE49-F238E27FC236}">
                    <a16:creationId xmlns:a16="http://schemas.microsoft.com/office/drawing/2014/main" id="{01666B0F-1247-4AE8-9043-AABE4F913C91}"/>
                  </a:ext>
                </a:extLst>
              </p:cNvPr>
              <p:cNvSpPr>
                <a:spLocks noRot="1" noChangeAspect="1" noMove="1" noResize="1" noEditPoints="1" noAdjustHandles="1" noChangeArrowheads="1" noChangeShapeType="1" noTextEdit="1"/>
              </p:cNvSpPr>
              <p:nvPr/>
            </p:nvSpPr>
            <p:spPr>
              <a:xfrm>
                <a:off x="9965191" y="4320199"/>
                <a:ext cx="1168781" cy="461665"/>
              </a:xfrm>
              <a:prstGeom prst="rect">
                <a:avLst/>
              </a:prstGeom>
              <a:blipFill>
                <a:blip r:embed="rId9"/>
                <a:stretch>
                  <a:fillRect b="-12000"/>
                </a:stretch>
              </a:blipFill>
            </p:spPr>
            <p:txBody>
              <a:bodyPr/>
              <a:lstStyle/>
              <a:p>
                <a:r>
                  <a:rPr lang="en-US">
                    <a:noFill/>
                  </a:rPr>
                  <a:t> </a:t>
                </a:r>
              </a:p>
            </p:txBody>
          </p:sp>
        </mc:Fallback>
      </mc:AlternateContent>
      <p:pic>
        <p:nvPicPr>
          <p:cNvPr id="4" name="Page 16">
            <a:hlinkClick r:id="" action="ppaction://media"/>
            <a:extLst>
              <a:ext uri="{FF2B5EF4-FFF2-40B4-BE49-F238E27FC236}">
                <a16:creationId xmlns:a16="http://schemas.microsoft.com/office/drawing/2014/main" id="{D9D261AA-2FB2-4B61-A395-A494AD15FC0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19075" y="-1387475"/>
            <a:ext cx="406400" cy="406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7" name="Ink 6">
                <a:extLst>
                  <a:ext uri="{FF2B5EF4-FFF2-40B4-BE49-F238E27FC236}">
                    <a16:creationId xmlns:a16="http://schemas.microsoft.com/office/drawing/2014/main" id="{347AFCC2-DAD6-4A51-9F47-22A13D054FB7}"/>
                  </a:ext>
                </a:extLst>
              </p14:cNvPr>
              <p14:cNvContentPartPr/>
              <p14:nvPr>
                <p:extLst>
                  <p:ext uri="{42D2F446-02D8-4167-A562-619A0277C38B}">
                    <p15:isNarration xmlns:p15="http://schemas.microsoft.com/office/powerpoint/2012/main" val="1"/>
                  </p:ext>
                </p:extLst>
              </p14:nvPr>
            </p14:nvContentPartPr>
            <p14:xfrm>
              <a:off x="3629880" y="2332800"/>
              <a:ext cx="7066440" cy="3393360"/>
            </p14:xfrm>
          </p:contentPart>
        </mc:Choice>
        <mc:Fallback xmlns="">
          <p:pic>
            <p:nvPicPr>
              <p:cNvPr id="7" name="Ink 6">
                <a:extLst>
                  <a:ext uri="{FF2B5EF4-FFF2-40B4-BE49-F238E27FC236}">
                    <a16:creationId xmlns:a16="http://schemas.microsoft.com/office/drawing/2014/main" id="{347AFCC2-DAD6-4A51-9F47-22A13D054FB7}"/>
                  </a:ext>
                </a:extLst>
              </p:cNvPr>
              <p:cNvPicPr>
                <a:picLocks noGrp="1" noRot="1" noChangeAspect="1" noMove="1" noResize="1" noEditPoints="1" noAdjustHandles="1" noChangeArrowheads="1" noChangeShapeType="1"/>
              </p:cNvPicPr>
              <p:nvPr/>
            </p:nvPicPr>
            <p:blipFill>
              <a:blip r:embed="rId12"/>
              <a:stretch>
                <a:fillRect/>
              </a:stretch>
            </p:blipFill>
            <p:spPr>
              <a:xfrm>
                <a:off x="3620520" y="2323440"/>
                <a:ext cx="7085160" cy="3412080"/>
              </a:xfrm>
              <a:prstGeom prst="rect">
                <a:avLst/>
              </a:prstGeom>
            </p:spPr>
          </p:pic>
        </mc:Fallback>
      </mc:AlternateContent>
    </p:spTree>
    <p:custDataLst>
      <p:tags r:id="rId1"/>
    </p:custDataLst>
    <p:extLst>
      <p:ext uri="{BB962C8B-B14F-4D97-AF65-F5344CB8AC3E}">
        <p14:creationId xmlns:p14="http://schemas.microsoft.com/office/powerpoint/2010/main" val="3785038150"/>
      </p:ext>
    </p:extLst>
  </p:cSld>
  <p:clrMapOvr>
    <a:masterClrMapping/>
  </p:clrMapOvr>
  <mc:AlternateContent xmlns:mc="http://schemas.openxmlformats.org/markup-compatibility/2006" xmlns:p159="http://schemas.microsoft.com/office/powerpoint/2015/09/main">
    <mc:Choice Requires="p159">
      <p:transition spd="slow" advClick="0" advTm="44309">
        <p159:morph option="byObject"/>
      </p:transition>
    </mc:Choice>
    <mc:Fallback xmlns="">
      <p:transition spd="slow" advClick="0" advTm="443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par>
                                <p:cTn id="8" presetID="1" presetClass="mediacall" presetSubtype="0" fill="hold" nodeType="withEffect">
                                  <p:stCondLst>
                                    <p:cond delay="0"/>
                                  </p:stCondLst>
                                  <p:childTnLst>
                                    <p:cmd type="call" cmd="playFrom(0.0)">
                                      <p:cBhvr>
                                        <p:cTn id="9" dur="40013" fill="hold"/>
                                        <p:tgtEl>
                                          <p:spTgt spid="4"/>
                                        </p:tgtEl>
                                      </p:cBhvr>
                                    </p:cmd>
                                  </p:childTnLst>
                                </p:cTn>
                              </p:par>
                              <p:par>
                                <p:cTn id="10" presetID="27" presetClass="emph" presetSubtype="0" fill="remove" nodeType="withEffect">
                                  <p:stCondLst>
                                    <p:cond delay="25000"/>
                                  </p:stCondLst>
                                  <p:childTnLst>
                                    <p:animClr clrSpc="rgb" dir="cw">
                                      <p:cBhvr override="childStyle">
                                        <p:cTn id="11" dur="750" autoRev="1" fill="remove"/>
                                        <p:tgtEl>
                                          <p:spTgt spid="3">
                                            <p:txEl>
                                              <p:pRg st="0" end="0"/>
                                            </p:txEl>
                                          </p:spTgt>
                                        </p:tgtEl>
                                        <p:attrNameLst>
                                          <p:attrName>style.color</p:attrName>
                                        </p:attrNameLst>
                                      </p:cBhvr>
                                      <p:to>
                                        <a:srgbClr val="00B0F0"/>
                                      </p:to>
                                    </p:animClr>
                                    <p:animClr clrSpc="rgb" dir="cw">
                                      <p:cBhvr>
                                        <p:cTn id="12" dur="750" autoRev="1" fill="remove"/>
                                        <p:tgtEl>
                                          <p:spTgt spid="3">
                                            <p:txEl>
                                              <p:pRg st="0" end="0"/>
                                            </p:txEl>
                                          </p:spTgt>
                                        </p:tgtEl>
                                        <p:attrNameLst>
                                          <p:attrName>fillcolor</p:attrName>
                                        </p:attrNameLst>
                                      </p:cBhvr>
                                      <p:to>
                                        <a:srgbClr val="00B0F0"/>
                                      </p:to>
                                    </p:animClr>
                                    <p:set>
                                      <p:cBhvr>
                                        <p:cTn id="13" dur="750" autoRev="1" fill="remove"/>
                                        <p:tgtEl>
                                          <p:spTgt spid="3">
                                            <p:txEl>
                                              <p:pRg st="0" end="0"/>
                                            </p:txEl>
                                          </p:spTgt>
                                        </p:tgtEl>
                                        <p:attrNameLst>
                                          <p:attrName>fill.type</p:attrName>
                                        </p:attrNameLst>
                                      </p:cBhvr>
                                      <p:to>
                                        <p:strVal val="solid"/>
                                      </p:to>
                                    </p:set>
                                    <p:set>
                                      <p:cBhvr>
                                        <p:cTn id="14" dur="750" autoRev="1" fill="remove"/>
                                        <p:tgtEl>
                                          <p:spTgt spid="3">
                                            <p:txEl>
                                              <p:pRg st="0" end="0"/>
                                            </p:txEl>
                                          </p:spTgt>
                                        </p:tgtEl>
                                        <p:attrNameLst>
                                          <p:attrName>fill.on</p:attrName>
                                        </p:attrNameLst>
                                      </p:cBhvr>
                                      <p:to>
                                        <p:strVal val="true"/>
                                      </p:to>
                                    </p:set>
                                  </p:childTnLst>
                                </p:cTn>
                              </p:par>
                              <p:par>
                                <p:cTn id="15" presetID="10" presetClass="entr" presetSubtype="0" fill="hold" nodeType="withEffect">
                                  <p:stCondLst>
                                    <p:cond delay="26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topEvt time="40109"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3BF56F-74DD-4A33-A61A-439F830CA365}"/>
              </a:ext>
            </a:extLst>
          </p:cNvPr>
          <p:cNvGrpSpPr/>
          <p:nvPr/>
        </p:nvGrpSpPr>
        <p:grpSpPr>
          <a:xfrm>
            <a:off x="6356052" y="2622558"/>
            <a:ext cx="3988075" cy="1766990"/>
            <a:chOff x="2419483" y="2887030"/>
            <a:chExt cx="3213794" cy="1423931"/>
          </a:xfrm>
        </p:grpSpPr>
        <p:cxnSp>
          <p:nvCxnSpPr>
            <p:cNvPr id="5" name="Straight Connector 4">
              <a:extLst>
                <a:ext uri="{FF2B5EF4-FFF2-40B4-BE49-F238E27FC236}">
                  <a16:creationId xmlns:a16="http://schemas.microsoft.com/office/drawing/2014/main" id="{603CE8A8-6912-4536-83A8-82702C72B430}"/>
                </a:ext>
              </a:extLst>
            </p:cNvPr>
            <p:cNvCxnSpPr>
              <a:cxnSpLocks/>
            </p:cNvCxnSpPr>
            <p:nvPr/>
          </p:nvCxnSpPr>
          <p:spPr>
            <a:xfrm flipH="1" flipV="1">
              <a:off x="4881004" y="3795904"/>
              <a:ext cx="297556" cy="23145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20E917-127D-439F-B91E-2C40A4F68C42}"/>
                </a:ext>
              </a:extLst>
            </p:cNvPr>
            <p:cNvCxnSpPr>
              <a:cxnSpLocks/>
              <a:endCxn id="23" idx="3"/>
            </p:cNvCxnSpPr>
            <p:nvPr/>
          </p:nvCxnSpPr>
          <p:spPr>
            <a:xfrm>
              <a:off x="4382267" y="3668277"/>
              <a:ext cx="297640" cy="31144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Cube 6">
              <a:extLst>
                <a:ext uri="{FF2B5EF4-FFF2-40B4-BE49-F238E27FC236}">
                  <a16:creationId xmlns:a16="http://schemas.microsoft.com/office/drawing/2014/main" id="{1F44FF66-1761-4469-A8D1-7434FBBE94E0}"/>
                </a:ext>
              </a:extLst>
            </p:cNvPr>
            <p:cNvSpPr/>
            <p:nvPr/>
          </p:nvSpPr>
          <p:spPr>
            <a:xfrm>
              <a:off x="2725354" y="3119754"/>
              <a:ext cx="1728864" cy="1191207"/>
            </a:xfrm>
            <a:prstGeom prst="cube">
              <a:avLst>
                <a:gd name="adj" fmla="val 24343"/>
              </a:avLst>
            </a:prstGeom>
            <a:noFill/>
            <a:ln>
              <a:solidFill>
                <a:srgbClr val="6D9FEB">
                  <a:alpha val="5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Cube 7">
              <a:extLst>
                <a:ext uri="{FF2B5EF4-FFF2-40B4-BE49-F238E27FC236}">
                  <a16:creationId xmlns:a16="http://schemas.microsoft.com/office/drawing/2014/main" id="{578E09A8-DA3F-4DC9-8A38-89A19237F1B4}"/>
                </a:ext>
              </a:extLst>
            </p:cNvPr>
            <p:cNvSpPr/>
            <p:nvPr/>
          </p:nvSpPr>
          <p:spPr>
            <a:xfrm>
              <a:off x="2504635" y="3142922"/>
              <a:ext cx="307862" cy="1142658"/>
            </a:xfrm>
            <a:prstGeom prst="cube">
              <a:avLst>
                <a:gd name="adj" fmla="val 87098"/>
              </a:avLst>
            </a:prstGeom>
            <a:solidFill>
              <a:schemeClr val="accent1">
                <a:lumMod val="60000"/>
                <a:lumOff val="40000"/>
              </a:schemeClr>
            </a:solidFill>
            <a:ln>
              <a:solidFill>
                <a:srgbClr val="6D9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Parallelogram 8">
              <a:extLst>
                <a:ext uri="{FF2B5EF4-FFF2-40B4-BE49-F238E27FC236}">
                  <a16:creationId xmlns:a16="http://schemas.microsoft.com/office/drawing/2014/main" id="{7F8515D8-C29D-4FA5-8CC6-11D4ACF2A967}"/>
                </a:ext>
              </a:extLst>
            </p:cNvPr>
            <p:cNvSpPr/>
            <p:nvPr/>
          </p:nvSpPr>
          <p:spPr>
            <a:xfrm rot="16200000" flipV="1">
              <a:off x="2107189" y="3580272"/>
              <a:ext cx="1142658" cy="267958"/>
            </a:xfrm>
            <a:prstGeom prst="parallelogram">
              <a:avLst>
                <a:gd name="adj" fmla="val 103017"/>
              </a:avLst>
            </a:prstGeom>
            <a:blipFill dpi="0" rotWithShape="0">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Cube 9">
              <a:extLst>
                <a:ext uri="{FF2B5EF4-FFF2-40B4-BE49-F238E27FC236}">
                  <a16:creationId xmlns:a16="http://schemas.microsoft.com/office/drawing/2014/main" id="{4B1D511F-7410-4666-932E-89573BC1325E}"/>
                </a:ext>
              </a:extLst>
            </p:cNvPr>
            <p:cNvSpPr/>
            <p:nvPr/>
          </p:nvSpPr>
          <p:spPr>
            <a:xfrm>
              <a:off x="2751702" y="3142922"/>
              <a:ext cx="313772" cy="1142658"/>
            </a:xfrm>
            <a:prstGeom prst="cube">
              <a:avLst>
                <a:gd name="adj" fmla="val 87098"/>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6A4A0172-F7CD-424F-A5DF-249E62FCBC1C}"/>
                </a:ext>
              </a:extLst>
            </p:cNvPr>
            <p:cNvSpPr txBox="1"/>
            <p:nvPr/>
          </p:nvSpPr>
          <p:spPr>
            <a:xfrm>
              <a:off x="2419483" y="2887030"/>
              <a:ext cx="471248" cy="415498"/>
            </a:xfrm>
            <a:prstGeom prst="rect">
              <a:avLst/>
            </a:prstGeom>
            <a:noFill/>
          </p:spPr>
          <p:txBody>
            <a:bodyPr wrap="square" rtlCol="0">
              <a:spAutoFit/>
            </a:bodyPr>
            <a:lstStyle/>
            <a:p>
              <a:pPr algn="ctr"/>
              <a:r>
                <a:rPr lang="en-US" sz="1050" dirty="0">
                  <a:solidFill>
                    <a:schemeClr val="bg1"/>
                  </a:solidFill>
                </a:rPr>
                <a:t>Input</a:t>
              </a:r>
            </a:p>
          </p:txBody>
        </p:sp>
        <p:sp>
          <p:nvSpPr>
            <p:cNvPr id="12" name="TextBox 11">
              <a:extLst>
                <a:ext uri="{FF2B5EF4-FFF2-40B4-BE49-F238E27FC236}">
                  <a16:creationId xmlns:a16="http://schemas.microsoft.com/office/drawing/2014/main" id="{7172E3EE-2969-49C5-8EAC-781F956DEF98}"/>
                </a:ext>
              </a:extLst>
            </p:cNvPr>
            <p:cNvSpPr txBox="1"/>
            <p:nvPr/>
          </p:nvSpPr>
          <p:spPr>
            <a:xfrm>
              <a:off x="3028727" y="3041331"/>
              <a:ext cx="471248" cy="261610"/>
            </a:xfrm>
            <a:prstGeom prst="rect">
              <a:avLst/>
            </a:prstGeom>
            <a:noFill/>
          </p:spPr>
          <p:txBody>
            <a:bodyPr wrap="square" rtlCol="0">
              <a:spAutoFit/>
            </a:bodyPr>
            <a:lstStyle/>
            <a:p>
              <a:pPr algn="ctr"/>
              <a:r>
                <a:rPr lang="en-US" sz="1050" dirty="0">
                  <a:solidFill>
                    <a:schemeClr val="bg1"/>
                  </a:solidFill>
                </a:rPr>
                <a:t>res2</a:t>
              </a:r>
            </a:p>
          </p:txBody>
        </p:sp>
        <p:sp>
          <p:nvSpPr>
            <p:cNvPr id="13" name="TextBox 12">
              <a:extLst>
                <a:ext uri="{FF2B5EF4-FFF2-40B4-BE49-F238E27FC236}">
                  <a16:creationId xmlns:a16="http://schemas.microsoft.com/office/drawing/2014/main" id="{D771156D-3F22-4019-B1C1-A51C967B7CDF}"/>
                </a:ext>
              </a:extLst>
            </p:cNvPr>
            <p:cNvSpPr txBox="1"/>
            <p:nvPr/>
          </p:nvSpPr>
          <p:spPr>
            <a:xfrm>
              <a:off x="3163242" y="3160845"/>
              <a:ext cx="471248" cy="261610"/>
            </a:xfrm>
            <a:prstGeom prst="rect">
              <a:avLst/>
            </a:prstGeom>
            <a:noFill/>
          </p:spPr>
          <p:txBody>
            <a:bodyPr wrap="square" rtlCol="0">
              <a:spAutoFit/>
            </a:bodyPr>
            <a:lstStyle/>
            <a:p>
              <a:pPr algn="ctr"/>
              <a:r>
                <a:rPr lang="en-US" sz="1050" dirty="0">
                  <a:solidFill>
                    <a:schemeClr val="bg1"/>
                  </a:solidFill>
                </a:rPr>
                <a:t>res3</a:t>
              </a:r>
            </a:p>
          </p:txBody>
        </p:sp>
        <p:sp>
          <p:nvSpPr>
            <p:cNvPr id="14" name="TextBox 13">
              <a:extLst>
                <a:ext uri="{FF2B5EF4-FFF2-40B4-BE49-F238E27FC236}">
                  <a16:creationId xmlns:a16="http://schemas.microsoft.com/office/drawing/2014/main" id="{7284626E-4512-415C-A4BA-80DD0D506219}"/>
                </a:ext>
              </a:extLst>
            </p:cNvPr>
            <p:cNvSpPr txBox="1"/>
            <p:nvPr/>
          </p:nvSpPr>
          <p:spPr>
            <a:xfrm>
              <a:off x="3410056" y="3263701"/>
              <a:ext cx="471248" cy="261610"/>
            </a:xfrm>
            <a:prstGeom prst="rect">
              <a:avLst/>
            </a:prstGeom>
            <a:noFill/>
          </p:spPr>
          <p:txBody>
            <a:bodyPr wrap="square" rtlCol="0">
              <a:spAutoFit/>
            </a:bodyPr>
            <a:lstStyle/>
            <a:p>
              <a:pPr algn="ctr"/>
              <a:r>
                <a:rPr lang="en-US" sz="1050" dirty="0">
                  <a:solidFill>
                    <a:schemeClr val="bg1"/>
                  </a:solidFill>
                </a:rPr>
                <a:t>res4</a:t>
              </a:r>
            </a:p>
          </p:txBody>
        </p:sp>
        <p:sp>
          <p:nvSpPr>
            <p:cNvPr id="15" name="TextBox 14">
              <a:extLst>
                <a:ext uri="{FF2B5EF4-FFF2-40B4-BE49-F238E27FC236}">
                  <a16:creationId xmlns:a16="http://schemas.microsoft.com/office/drawing/2014/main" id="{4689E863-DE9E-44D9-B378-00E80DDFDDF4}"/>
                </a:ext>
              </a:extLst>
            </p:cNvPr>
            <p:cNvSpPr txBox="1"/>
            <p:nvPr/>
          </p:nvSpPr>
          <p:spPr>
            <a:xfrm>
              <a:off x="3839607" y="3293225"/>
              <a:ext cx="471248" cy="415498"/>
            </a:xfrm>
            <a:prstGeom prst="rect">
              <a:avLst/>
            </a:prstGeom>
            <a:noFill/>
          </p:spPr>
          <p:txBody>
            <a:bodyPr wrap="square" rtlCol="0">
              <a:spAutoFit/>
            </a:bodyPr>
            <a:lstStyle/>
            <a:p>
              <a:pPr algn="ctr"/>
              <a:r>
                <a:rPr lang="en-US" sz="1050" dirty="0">
                  <a:solidFill>
                    <a:schemeClr val="bg1"/>
                  </a:solidFill>
                </a:rPr>
                <a:t>Res5 </a:t>
              </a:r>
            </a:p>
          </p:txBody>
        </p:sp>
        <p:sp>
          <p:nvSpPr>
            <p:cNvPr id="16" name="TextBox 15">
              <a:extLst>
                <a:ext uri="{FF2B5EF4-FFF2-40B4-BE49-F238E27FC236}">
                  <a16:creationId xmlns:a16="http://schemas.microsoft.com/office/drawing/2014/main" id="{74775AE5-254C-489C-B6AC-1F3C9567FFFB}"/>
                </a:ext>
              </a:extLst>
            </p:cNvPr>
            <p:cNvSpPr txBox="1"/>
            <p:nvPr/>
          </p:nvSpPr>
          <p:spPr>
            <a:xfrm>
              <a:off x="2824944" y="2907936"/>
              <a:ext cx="471248" cy="261610"/>
            </a:xfrm>
            <a:prstGeom prst="rect">
              <a:avLst/>
            </a:prstGeom>
            <a:noFill/>
          </p:spPr>
          <p:txBody>
            <a:bodyPr wrap="square" rtlCol="0">
              <a:spAutoFit/>
            </a:bodyPr>
            <a:lstStyle/>
            <a:p>
              <a:pPr algn="ctr"/>
              <a:r>
                <a:rPr lang="en-US" sz="1050" dirty="0">
                  <a:solidFill>
                    <a:schemeClr val="bg1"/>
                  </a:solidFill>
                </a:rPr>
                <a:t>res1</a:t>
              </a:r>
            </a:p>
          </p:txBody>
        </p:sp>
        <p:sp>
          <p:nvSpPr>
            <p:cNvPr id="17" name="Cube 16">
              <a:extLst>
                <a:ext uri="{FF2B5EF4-FFF2-40B4-BE49-F238E27FC236}">
                  <a16:creationId xmlns:a16="http://schemas.microsoft.com/office/drawing/2014/main" id="{98C49F93-39A9-4CF6-BB05-69B11D95C54E}"/>
                </a:ext>
              </a:extLst>
            </p:cNvPr>
            <p:cNvSpPr/>
            <p:nvPr/>
          </p:nvSpPr>
          <p:spPr>
            <a:xfrm>
              <a:off x="2873463" y="3242533"/>
              <a:ext cx="313772" cy="917108"/>
            </a:xfrm>
            <a:prstGeom prst="cube">
              <a:avLst>
                <a:gd name="adj" fmla="val 68618"/>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Cube 17">
              <a:extLst>
                <a:ext uri="{FF2B5EF4-FFF2-40B4-BE49-F238E27FC236}">
                  <a16:creationId xmlns:a16="http://schemas.microsoft.com/office/drawing/2014/main" id="{61D96D32-50B3-4082-88F2-88EBBD3D8D8A}"/>
                </a:ext>
              </a:extLst>
            </p:cNvPr>
            <p:cNvSpPr/>
            <p:nvPr/>
          </p:nvSpPr>
          <p:spPr>
            <a:xfrm>
              <a:off x="3056898" y="3391289"/>
              <a:ext cx="388658" cy="588431"/>
            </a:xfrm>
            <a:prstGeom prst="cube">
              <a:avLst>
                <a:gd name="adj" fmla="val 44451"/>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Cube 18">
              <a:extLst>
                <a:ext uri="{FF2B5EF4-FFF2-40B4-BE49-F238E27FC236}">
                  <a16:creationId xmlns:a16="http://schemas.microsoft.com/office/drawing/2014/main" id="{11270D72-D6C2-41F3-A5D7-8984DE4BB56A}"/>
                </a:ext>
              </a:extLst>
            </p:cNvPr>
            <p:cNvSpPr/>
            <p:nvPr/>
          </p:nvSpPr>
          <p:spPr>
            <a:xfrm>
              <a:off x="3360510" y="3499058"/>
              <a:ext cx="394974" cy="364956"/>
            </a:xfrm>
            <a:prstGeom prst="cube">
              <a:avLst>
                <a:gd name="adj" fmla="val 24549"/>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Cube 19">
              <a:extLst>
                <a:ext uri="{FF2B5EF4-FFF2-40B4-BE49-F238E27FC236}">
                  <a16:creationId xmlns:a16="http://schemas.microsoft.com/office/drawing/2014/main" id="{E78F5905-2816-4E1A-B046-86E944923C0F}"/>
                </a:ext>
              </a:extLst>
            </p:cNvPr>
            <p:cNvSpPr/>
            <p:nvPr/>
          </p:nvSpPr>
          <p:spPr>
            <a:xfrm>
              <a:off x="3741843" y="3514798"/>
              <a:ext cx="587373" cy="292994"/>
            </a:xfrm>
            <a:prstGeom prst="cube">
              <a:avLst>
                <a:gd name="adj" fmla="val 47385"/>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Cube 20">
              <a:extLst>
                <a:ext uri="{FF2B5EF4-FFF2-40B4-BE49-F238E27FC236}">
                  <a16:creationId xmlns:a16="http://schemas.microsoft.com/office/drawing/2014/main" id="{AF0CB38D-4325-421A-8CFF-90DD42C9C748}"/>
                </a:ext>
              </a:extLst>
            </p:cNvPr>
            <p:cNvSpPr/>
            <p:nvPr/>
          </p:nvSpPr>
          <p:spPr>
            <a:xfrm>
              <a:off x="4218057" y="3514798"/>
              <a:ext cx="163993" cy="292994"/>
            </a:xfrm>
            <a:prstGeom prst="cube">
              <a:avLst>
                <a:gd name="adj" fmla="val 8507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Cube 21">
              <a:extLst>
                <a:ext uri="{FF2B5EF4-FFF2-40B4-BE49-F238E27FC236}">
                  <a16:creationId xmlns:a16="http://schemas.microsoft.com/office/drawing/2014/main" id="{918C7E65-2CF2-49C1-834F-8EF633BFDE63}"/>
                </a:ext>
              </a:extLst>
            </p:cNvPr>
            <p:cNvSpPr/>
            <p:nvPr/>
          </p:nvSpPr>
          <p:spPr>
            <a:xfrm>
              <a:off x="4420480" y="3391289"/>
              <a:ext cx="388658" cy="588431"/>
            </a:xfrm>
            <a:prstGeom prst="cube">
              <a:avLst>
                <a:gd name="adj" fmla="val 44451"/>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ube 22">
              <a:extLst>
                <a:ext uri="{FF2B5EF4-FFF2-40B4-BE49-F238E27FC236}">
                  <a16:creationId xmlns:a16="http://schemas.microsoft.com/office/drawing/2014/main" id="{78E13FC5-2BFE-4963-BF49-C9BC7745266D}"/>
                </a:ext>
              </a:extLst>
            </p:cNvPr>
            <p:cNvSpPr/>
            <p:nvPr/>
          </p:nvSpPr>
          <p:spPr>
            <a:xfrm>
              <a:off x="4659666" y="3391289"/>
              <a:ext cx="214693" cy="588431"/>
            </a:xfrm>
            <a:prstGeom prst="cube">
              <a:avLst>
                <a:gd name="adj" fmla="val 8114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Cube 23">
              <a:extLst>
                <a:ext uri="{FF2B5EF4-FFF2-40B4-BE49-F238E27FC236}">
                  <a16:creationId xmlns:a16="http://schemas.microsoft.com/office/drawing/2014/main" id="{8151D485-CAAF-4600-8AA5-EAECC82318F5}"/>
                </a:ext>
              </a:extLst>
            </p:cNvPr>
            <p:cNvSpPr/>
            <p:nvPr/>
          </p:nvSpPr>
          <p:spPr>
            <a:xfrm>
              <a:off x="4901645" y="3142922"/>
              <a:ext cx="313772" cy="1142658"/>
            </a:xfrm>
            <a:prstGeom prst="cube">
              <a:avLst>
                <a:gd name="adj" fmla="val 87098"/>
              </a:avLst>
            </a:prstGeom>
            <a:solidFill>
              <a:srgbClr val="6D9FE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5" name="Group 24">
              <a:extLst>
                <a:ext uri="{FF2B5EF4-FFF2-40B4-BE49-F238E27FC236}">
                  <a16:creationId xmlns:a16="http://schemas.microsoft.com/office/drawing/2014/main" id="{CEB5BEB3-7EE7-44E7-B497-4736EE992CF4}"/>
                </a:ext>
              </a:extLst>
            </p:cNvPr>
            <p:cNvGrpSpPr/>
            <p:nvPr/>
          </p:nvGrpSpPr>
          <p:grpSpPr>
            <a:xfrm>
              <a:off x="5106322" y="3142029"/>
              <a:ext cx="307862" cy="1142658"/>
              <a:chOff x="4215441" y="2610928"/>
              <a:chExt cx="506084" cy="2540138"/>
            </a:xfrm>
            <a:blipFill>
              <a:blip r:embed="rId7"/>
              <a:stretch>
                <a:fillRect/>
              </a:stretch>
            </a:blipFill>
          </p:grpSpPr>
          <p:sp>
            <p:nvSpPr>
              <p:cNvPr id="36" name="Cube 35">
                <a:extLst>
                  <a:ext uri="{FF2B5EF4-FFF2-40B4-BE49-F238E27FC236}">
                    <a16:creationId xmlns:a16="http://schemas.microsoft.com/office/drawing/2014/main" id="{86C6585D-B476-4C31-82FF-CB74BDD3911F}"/>
                  </a:ext>
                </a:extLst>
              </p:cNvPr>
              <p:cNvSpPr/>
              <p:nvPr/>
            </p:nvSpPr>
            <p:spPr>
              <a:xfrm>
                <a:off x="4215441" y="2610928"/>
                <a:ext cx="506084" cy="2540138"/>
              </a:xfrm>
              <a:prstGeom prst="cube">
                <a:avLst>
                  <a:gd name="adj" fmla="val 87098"/>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Parallelogram 36">
                <a:extLst>
                  <a:ext uri="{FF2B5EF4-FFF2-40B4-BE49-F238E27FC236}">
                    <a16:creationId xmlns:a16="http://schemas.microsoft.com/office/drawing/2014/main" id="{EEC4F429-D086-4282-ABC9-AD2A7D7421F1}"/>
                  </a:ext>
                </a:extLst>
              </p:cNvPr>
              <p:cNvSpPr/>
              <p:nvPr/>
            </p:nvSpPr>
            <p:spPr>
              <a:xfrm rot="16200000" flipV="1">
                <a:off x="3231212" y="3660753"/>
                <a:ext cx="2540138" cy="440487"/>
              </a:xfrm>
              <a:prstGeom prst="parallelogram">
                <a:avLst>
                  <a:gd name="adj" fmla="val 103017"/>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6" name="TextBox 25">
              <a:extLst>
                <a:ext uri="{FF2B5EF4-FFF2-40B4-BE49-F238E27FC236}">
                  <a16:creationId xmlns:a16="http://schemas.microsoft.com/office/drawing/2014/main" id="{F78B2543-81BB-4342-BBED-5193C2AD3008}"/>
                </a:ext>
              </a:extLst>
            </p:cNvPr>
            <p:cNvSpPr txBox="1"/>
            <p:nvPr/>
          </p:nvSpPr>
          <p:spPr>
            <a:xfrm>
              <a:off x="4237053" y="3205884"/>
              <a:ext cx="471248" cy="261610"/>
            </a:xfrm>
            <a:prstGeom prst="rect">
              <a:avLst/>
            </a:prstGeom>
            <a:noFill/>
          </p:spPr>
          <p:txBody>
            <a:bodyPr wrap="square" rtlCol="0">
              <a:spAutoFit/>
            </a:bodyPr>
            <a:lstStyle/>
            <a:p>
              <a:pPr algn="ctr"/>
              <a:r>
                <a:rPr lang="en-US" sz="1050" dirty="0">
                  <a:solidFill>
                    <a:schemeClr val="bg1"/>
                  </a:solidFill>
                </a:rPr>
                <a:t>up1</a:t>
              </a:r>
            </a:p>
          </p:txBody>
        </p:sp>
        <p:sp>
          <p:nvSpPr>
            <p:cNvPr id="27" name="TextBox 26">
              <a:extLst>
                <a:ext uri="{FF2B5EF4-FFF2-40B4-BE49-F238E27FC236}">
                  <a16:creationId xmlns:a16="http://schemas.microsoft.com/office/drawing/2014/main" id="{FBC1FAC9-31C7-4315-996B-15568F45F651}"/>
                </a:ext>
              </a:extLst>
            </p:cNvPr>
            <p:cNvSpPr txBox="1"/>
            <p:nvPr/>
          </p:nvSpPr>
          <p:spPr>
            <a:xfrm>
              <a:off x="4628429" y="3089269"/>
              <a:ext cx="471248" cy="261610"/>
            </a:xfrm>
            <a:prstGeom prst="rect">
              <a:avLst/>
            </a:prstGeom>
            <a:noFill/>
          </p:spPr>
          <p:txBody>
            <a:bodyPr wrap="square" rtlCol="0">
              <a:spAutoFit/>
            </a:bodyPr>
            <a:lstStyle/>
            <a:p>
              <a:pPr algn="ctr"/>
              <a:r>
                <a:rPr lang="en-US" sz="1050" dirty="0">
                  <a:solidFill>
                    <a:schemeClr val="bg1"/>
                  </a:solidFill>
                </a:rPr>
                <a:t>up2</a:t>
              </a:r>
            </a:p>
          </p:txBody>
        </p:sp>
        <p:sp>
          <p:nvSpPr>
            <p:cNvPr id="28" name="TextBox 27">
              <a:extLst>
                <a:ext uri="{FF2B5EF4-FFF2-40B4-BE49-F238E27FC236}">
                  <a16:creationId xmlns:a16="http://schemas.microsoft.com/office/drawing/2014/main" id="{6A1AE9D2-4CB4-43E3-8C2F-53E353E2E205}"/>
                </a:ext>
              </a:extLst>
            </p:cNvPr>
            <p:cNvSpPr txBox="1"/>
            <p:nvPr/>
          </p:nvSpPr>
          <p:spPr>
            <a:xfrm>
              <a:off x="5026281" y="2890053"/>
              <a:ext cx="606996" cy="253916"/>
            </a:xfrm>
            <a:prstGeom prst="rect">
              <a:avLst/>
            </a:prstGeom>
            <a:noFill/>
          </p:spPr>
          <p:txBody>
            <a:bodyPr wrap="square" rtlCol="0">
              <a:spAutoFit/>
            </a:bodyPr>
            <a:lstStyle/>
            <a:p>
              <a:pPr algn="ctr"/>
              <a:r>
                <a:rPr lang="en-US" sz="1050" dirty="0">
                  <a:solidFill>
                    <a:schemeClr val="bg1"/>
                  </a:solidFill>
                </a:rPr>
                <a:t>Output</a:t>
              </a:r>
            </a:p>
          </p:txBody>
        </p:sp>
        <p:cxnSp>
          <p:nvCxnSpPr>
            <p:cNvPr id="29" name="Straight Connector 28">
              <a:extLst>
                <a:ext uri="{FF2B5EF4-FFF2-40B4-BE49-F238E27FC236}">
                  <a16:creationId xmlns:a16="http://schemas.microsoft.com/office/drawing/2014/main" id="{46758809-B7D8-4790-80F4-30FD772A686B}"/>
                </a:ext>
              </a:extLst>
            </p:cNvPr>
            <p:cNvCxnSpPr>
              <a:cxnSpLocks/>
              <a:stCxn id="21" idx="0"/>
            </p:cNvCxnSpPr>
            <p:nvPr/>
          </p:nvCxnSpPr>
          <p:spPr>
            <a:xfrm flipV="1">
              <a:off x="4369811" y="3396995"/>
              <a:ext cx="210416" cy="11780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056D14-A829-41F4-BB57-6A85EA49ADE7}"/>
                </a:ext>
              </a:extLst>
            </p:cNvPr>
            <p:cNvCxnSpPr>
              <a:cxnSpLocks/>
              <a:stCxn id="21" idx="3"/>
            </p:cNvCxnSpPr>
            <p:nvPr/>
          </p:nvCxnSpPr>
          <p:spPr>
            <a:xfrm>
              <a:off x="4230296" y="3807792"/>
              <a:ext cx="186748" cy="17192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67855C-54F2-4764-84CF-4D20BBD6E6AE}"/>
                </a:ext>
              </a:extLst>
            </p:cNvPr>
            <p:cNvCxnSpPr>
              <a:cxnSpLocks/>
              <a:stCxn id="23" idx="3"/>
              <a:endCxn id="24" idx="3"/>
            </p:cNvCxnSpPr>
            <p:nvPr/>
          </p:nvCxnSpPr>
          <p:spPr>
            <a:xfrm>
              <a:off x="4679907" y="3979720"/>
              <a:ext cx="241979" cy="30586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E68EC7-D34E-487C-AA3B-4A63E12276D3}"/>
                </a:ext>
              </a:extLst>
            </p:cNvPr>
            <p:cNvCxnSpPr>
              <a:cxnSpLocks/>
              <a:stCxn id="23" idx="0"/>
            </p:cNvCxnSpPr>
            <p:nvPr/>
          </p:nvCxnSpPr>
          <p:spPr>
            <a:xfrm flipV="1">
              <a:off x="4854118" y="3140721"/>
              <a:ext cx="335045" cy="25056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FCC2CE-92E7-4C99-AF5B-123A3630D8DD}"/>
                </a:ext>
              </a:extLst>
            </p:cNvPr>
            <p:cNvCxnSpPr>
              <a:cxnSpLocks/>
              <a:stCxn id="23" idx="1"/>
              <a:endCxn id="24" idx="1"/>
            </p:cNvCxnSpPr>
            <p:nvPr/>
          </p:nvCxnSpPr>
          <p:spPr>
            <a:xfrm flipV="1">
              <a:off x="4679907" y="3416211"/>
              <a:ext cx="241979" cy="14928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0692A80-E3E9-45D6-8B50-FE10459A2D34}"/>
                </a:ext>
              </a:extLst>
            </p:cNvPr>
            <p:cNvSpPr txBox="1"/>
            <p:nvPr/>
          </p:nvSpPr>
          <p:spPr>
            <a:xfrm>
              <a:off x="3502939" y="4122080"/>
              <a:ext cx="644857" cy="186016"/>
            </a:xfrm>
            <a:prstGeom prst="rect">
              <a:avLst/>
            </a:prstGeom>
            <a:noFill/>
          </p:spPr>
          <p:txBody>
            <a:bodyPr wrap="none" rtlCol="0">
              <a:spAutoFit/>
            </a:bodyPr>
            <a:lstStyle/>
            <a:p>
              <a:r>
                <a:rPr lang="en-US" sz="900" dirty="0">
                  <a:solidFill>
                    <a:srgbClr val="5867A8"/>
                  </a:solidFill>
                </a:rPr>
                <a:t>ResNet-101</a:t>
              </a:r>
            </a:p>
          </p:txBody>
        </p:sp>
        <p:cxnSp>
          <p:nvCxnSpPr>
            <p:cNvPr id="35" name="Straight Connector 34">
              <a:extLst>
                <a:ext uri="{FF2B5EF4-FFF2-40B4-BE49-F238E27FC236}">
                  <a16:creationId xmlns:a16="http://schemas.microsoft.com/office/drawing/2014/main" id="{2790D1F8-3B25-45D9-8495-6CD73307BC42}"/>
                </a:ext>
              </a:extLst>
            </p:cNvPr>
            <p:cNvCxnSpPr>
              <a:cxnSpLocks/>
              <a:stCxn id="21" idx="1"/>
            </p:cNvCxnSpPr>
            <p:nvPr/>
          </p:nvCxnSpPr>
          <p:spPr>
            <a:xfrm flipV="1">
              <a:off x="4230296" y="3558477"/>
              <a:ext cx="200305" cy="95836"/>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9A60F745-1A95-40F5-8B06-C652DA39E125}"/>
              </a:ext>
            </a:extLst>
          </p:cNvPr>
          <p:cNvSpPr/>
          <p:nvPr/>
        </p:nvSpPr>
        <p:spPr>
          <a:xfrm>
            <a:off x="7737924" y="4709788"/>
            <a:ext cx="1003801" cy="338554"/>
          </a:xfrm>
          <a:prstGeom prst="rect">
            <a:avLst/>
          </a:prstGeom>
        </p:spPr>
        <p:txBody>
          <a:bodyPr wrap="none">
            <a:spAutoFit/>
          </a:bodyPr>
          <a:lstStyle/>
          <a:p>
            <a:r>
              <a:rPr lang="en-US" altLang="zh-CN" sz="1600" dirty="0" err="1">
                <a:solidFill>
                  <a:schemeClr val="bg1"/>
                </a:solidFill>
                <a:latin typeface="Avenir Next LT Pro Light" panose="020B0304020202020204" pitchFamily="34" charset="0"/>
              </a:rPr>
              <a:t>MaskNet</a:t>
            </a:r>
            <a:endParaRPr lang="en-US" sz="1600" dirty="0">
              <a:solidFill>
                <a:schemeClr val="bg1"/>
              </a:solidFill>
            </a:endParaRPr>
          </a:p>
        </p:txBody>
      </p:sp>
      <p:pic>
        <p:nvPicPr>
          <p:cNvPr id="39" name="Picture 38" descr="A close up of a logo&#10;&#10;Description automatically generated">
            <a:extLst>
              <a:ext uri="{FF2B5EF4-FFF2-40B4-BE49-F238E27FC236}">
                <a16:creationId xmlns:a16="http://schemas.microsoft.com/office/drawing/2014/main" id="{0C9A8D3B-8E67-4AF7-A60B-43F39165DD4C}"/>
              </a:ext>
            </a:extLst>
          </p:cNvPr>
          <p:cNvPicPr>
            <a:picLocks noChangeAspect="1"/>
          </p:cNvPicPr>
          <p:nvPr/>
        </p:nvPicPr>
        <p:blipFill rotWithShape="1">
          <a:blip r:embed="rId8">
            <a:extLst>
              <a:ext uri="{28A0092B-C50C-407E-A947-70E740481C1C}">
                <a14:useLocalDpi xmlns:a14="http://schemas.microsoft.com/office/drawing/2010/main" val="0"/>
              </a:ext>
            </a:extLst>
          </a:blip>
          <a:srcRect b="5385"/>
          <a:stretch/>
        </p:blipFill>
        <p:spPr>
          <a:xfrm>
            <a:off x="1460811" y="1858078"/>
            <a:ext cx="3609975" cy="2463800"/>
          </a:xfrm>
          <a:prstGeom prst="rect">
            <a:avLst/>
          </a:prstGeom>
        </p:spPr>
      </p:pic>
      <p:sp>
        <p:nvSpPr>
          <p:cNvPr id="40" name="Rectangle 39">
            <a:extLst>
              <a:ext uri="{FF2B5EF4-FFF2-40B4-BE49-F238E27FC236}">
                <a16:creationId xmlns:a16="http://schemas.microsoft.com/office/drawing/2014/main" id="{A4F149CD-AF1D-4CFB-9FCC-9162321921A4}"/>
              </a:ext>
            </a:extLst>
          </p:cNvPr>
          <p:cNvSpPr/>
          <p:nvPr/>
        </p:nvSpPr>
        <p:spPr>
          <a:xfrm>
            <a:off x="2520950" y="2188210"/>
            <a:ext cx="317500" cy="177800"/>
          </a:xfrm>
          <a:prstGeom prst="rect">
            <a:avLst/>
          </a:prstGeom>
          <a:solidFill>
            <a:srgbClr val="43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2273D51-5095-4CB2-9564-68C42808DA4A}"/>
              </a:ext>
            </a:extLst>
          </p:cNvPr>
          <p:cNvSpPr txBox="1"/>
          <p:nvPr/>
        </p:nvSpPr>
        <p:spPr>
          <a:xfrm>
            <a:off x="2303082" y="2050920"/>
            <a:ext cx="753236" cy="253916"/>
          </a:xfrm>
          <a:prstGeom prst="rect">
            <a:avLst/>
          </a:prstGeom>
          <a:noFill/>
        </p:spPr>
        <p:txBody>
          <a:bodyPr wrap="square" rtlCol="0">
            <a:spAutoFit/>
          </a:bodyPr>
          <a:lstStyle/>
          <a:p>
            <a:pPr algn="ctr"/>
            <a:r>
              <a:rPr lang="en-US" sz="1050" dirty="0">
                <a:solidFill>
                  <a:schemeClr val="bg1"/>
                </a:solidFill>
              </a:rPr>
              <a:t>5%</a:t>
            </a:r>
          </a:p>
        </p:txBody>
      </p:sp>
      <p:sp>
        <p:nvSpPr>
          <p:cNvPr id="42" name="Rectangle 41">
            <a:extLst>
              <a:ext uri="{FF2B5EF4-FFF2-40B4-BE49-F238E27FC236}">
                <a16:creationId xmlns:a16="http://schemas.microsoft.com/office/drawing/2014/main" id="{300EEA73-AAC5-4995-97AB-F93BBA858506}"/>
              </a:ext>
            </a:extLst>
          </p:cNvPr>
          <p:cNvSpPr/>
          <p:nvPr/>
        </p:nvSpPr>
        <p:spPr>
          <a:xfrm>
            <a:off x="2823300" y="4709788"/>
            <a:ext cx="925959" cy="338554"/>
          </a:xfrm>
          <a:prstGeom prst="rect">
            <a:avLst/>
          </a:prstGeom>
        </p:spPr>
        <p:txBody>
          <a:bodyPr wrap="none">
            <a:spAutoFit/>
          </a:bodyPr>
          <a:lstStyle/>
          <a:p>
            <a:r>
              <a:rPr lang="en-US" altLang="zh-CN" sz="1600" dirty="0" err="1">
                <a:solidFill>
                  <a:schemeClr val="bg1"/>
                </a:solidFill>
                <a:latin typeface="Avenir Next LT Pro Light" panose="020B0304020202020204" pitchFamily="34" charset="0"/>
              </a:rPr>
              <a:t>RectNet</a:t>
            </a:r>
            <a:endParaRPr lang="en-US" sz="1600" dirty="0">
              <a:solidFill>
                <a:schemeClr val="bg1"/>
              </a:solidFill>
            </a:endParaRPr>
          </a:p>
        </p:txBody>
      </p:sp>
      <p:sp>
        <p:nvSpPr>
          <p:cNvPr id="2" name="Title 1">
            <a:extLst>
              <a:ext uri="{FF2B5EF4-FFF2-40B4-BE49-F238E27FC236}">
                <a16:creationId xmlns:a16="http://schemas.microsoft.com/office/drawing/2014/main" id="{E9388B70-4389-4DF7-800E-F8F31E3CFF2A}"/>
              </a:ext>
            </a:extLst>
          </p:cNvPr>
          <p:cNvSpPr>
            <a:spLocks noGrp="1"/>
          </p:cNvSpPr>
          <p:nvPr>
            <p:ph type="ctrTitle"/>
          </p:nvPr>
        </p:nvSpPr>
        <p:spPr>
          <a:xfrm>
            <a:off x="2316833" y="-2032008"/>
            <a:ext cx="7558400" cy="1546400"/>
          </a:xfrm>
        </p:spPr>
        <p:txBody>
          <a:bodyPr/>
          <a:lstStyle/>
          <a:p>
            <a:r>
              <a:rPr lang="en-US" dirty="0"/>
              <a:t>More Details</a:t>
            </a:r>
            <a:r>
              <a:rPr lang="en-US" baseline="0" dirty="0"/>
              <a:t> of the Network</a:t>
            </a:r>
            <a:endParaRPr lang="en-US" dirty="0"/>
          </a:p>
        </p:txBody>
      </p:sp>
      <p:sp>
        <p:nvSpPr>
          <p:cNvPr id="3" name="Cube 2">
            <a:extLst>
              <a:ext uri="{FF2B5EF4-FFF2-40B4-BE49-F238E27FC236}">
                <a16:creationId xmlns:a16="http://schemas.microsoft.com/office/drawing/2014/main" id="{48580EFC-1E24-4A1E-81B7-5AFB2EC1E156}"/>
              </a:ext>
            </a:extLst>
          </p:cNvPr>
          <p:cNvSpPr/>
          <p:nvPr/>
        </p:nvSpPr>
        <p:spPr>
          <a:xfrm flipH="1">
            <a:off x="1738953" y="2446946"/>
            <a:ext cx="1170241" cy="1909998"/>
          </a:xfrm>
          <a:prstGeom prst="cube">
            <a:avLst>
              <a:gd name="adj" fmla="val 73456"/>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52950C04-0FB8-47DA-BBE9-7527F2640298}"/>
              </a:ext>
            </a:extLst>
          </p:cNvPr>
          <p:cNvSpPr/>
          <p:nvPr/>
        </p:nvSpPr>
        <p:spPr>
          <a:xfrm flipH="1">
            <a:off x="2597148" y="3138159"/>
            <a:ext cx="1430999" cy="1218538"/>
          </a:xfrm>
          <a:prstGeom prst="cube">
            <a:avLst>
              <a:gd name="adj" fmla="val 42358"/>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02B5C26C-1AE3-4A27-B738-4199269CC5BE}"/>
              </a:ext>
            </a:extLst>
          </p:cNvPr>
          <p:cNvSpPr/>
          <p:nvPr/>
        </p:nvSpPr>
        <p:spPr>
          <a:xfrm flipH="1">
            <a:off x="2264939" y="2794000"/>
            <a:ext cx="917691" cy="1563990"/>
          </a:xfrm>
          <a:prstGeom prst="cube">
            <a:avLst>
              <a:gd name="adj" fmla="val 78520"/>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7130EC43-A823-4388-9D77-4F483813C149}"/>
              </a:ext>
            </a:extLst>
          </p:cNvPr>
          <p:cNvSpPr/>
          <p:nvPr/>
        </p:nvSpPr>
        <p:spPr>
          <a:xfrm flipH="1">
            <a:off x="3133572" y="2535768"/>
            <a:ext cx="1646966" cy="1819586"/>
          </a:xfrm>
          <a:prstGeom prst="cube">
            <a:avLst>
              <a:gd name="adj" fmla="val 48260"/>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8435DFA3-A79D-4B06-BB14-B021365BA997}"/>
              </a:ext>
            </a:extLst>
          </p:cNvPr>
          <p:cNvSpPr/>
          <p:nvPr/>
        </p:nvSpPr>
        <p:spPr>
          <a:xfrm flipH="1">
            <a:off x="4075567" y="2535768"/>
            <a:ext cx="929344" cy="1821175"/>
          </a:xfrm>
          <a:prstGeom prst="cube">
            <a:avLst>
              <a:gd name="adj" fmla="val 85038"/>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C6DD86AF-F962-4ED4-812C-E3C74A101138}"/>
              </a:ext>
            </a:extLst>
          </p:cNvPr>
          <p:cNvSpPr/>
          <p:nvPr/>
        </p:nvSpPr>
        <p:spPr>
          <a:xfrm>
            <a:off x="6746040" y="2907373"/>
            <a:ext cx="2134964" cy="1478197"/>
          </a:xfrm>
          <a:prstGeom prst="cube">
            <a:avLst>
              <a:gd name="adj" fmla="val 24155"/>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F483B784-2767-4073-8BC1-FAA900451C49}"/>
              </a:ext>
            </a:extLst>
          </p:cNvPr>
          <p:cNvSpPr/>
          <p:nvPr/>
        </p:nvSpPr>
        <p:spPr>
          <a:xfrm>
            <a:off x="8702155" y="2910073"/>
            <a:ext cx="1203447" cy="1478197"/>
          </a:xfrm>
          <a:prstGeom prst="cube">
            <a:avLst>
              <a:gd name="adj" fmla="val 29783"/>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age 17">
            <a:hlinkClick r:id="" action="ppaction://media"/>
            <a:extLst>
              <a:ext uri="{FF2B5EF4-FFF2-40B4-BE49-F238E27FC236}">
                <a16:creationId xmlns:a16="http://schemas.microsoft.com/office/drawing/2014/main" id="{EC0300B6-48E7-407B-8270-B55C00D7390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625" y="-1158875"/>
            <a:ext cx="406400" cy="406400"/>
          </a:xfrm>
          <a:prstGeom prst="rect">
            <a:avLst/>
          </a:prstGeom>
        </p:spPr>
      </p:pic>
    </p:spTree>
    <p:custDataLst>
      <p:tags r:id="rId1"/>
    </p:custDataLst>
    <p:extLst>
      <p:ext uri="{BB962C8B-B14F-4D97-AF65-F5344CB8AC3E}">
        <p14:creationId xmlns:p14="http://schemas.microsoft.com/office/powerpoint/2010/main" val="2493016052"/>
      </p:ext>
    </p:extLst>
  </p:cSld>
  <p:clrMapOvr>
    <a:masterClrMapping/>
  </p:clrMapOvr>
  <mc:AlternateContent xmlns:mc="http://schemas.openxmlformats.org/markup-compatibility/2006" xmlns:p159="http://schemas.microsoft.com/office/powerpoint/2015/09/main">
    <mc:Choice Requires="p159">
      <p:transition spd="slow" advClick="0" advTm="63588">
        <p159:morph option="byObject"/>
      </p:transition>
    </mc:Choice>
    <mc:Fallback xmlns="">
      <p:transition spd="slow" advClick="0" advTm="63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762" fill="hold"/>
                                        <p:tgtEl>
                                          <p:spTgt spid="49"/>
                                        </p:tgtEl>
                                      </p:cBhvr>
                                    </p:cmd>
                                  </p:childTnLst>
                                </p:cTn>
                              </p:par>
                              <p:par>
                                <p:cTn id="7" presetID="10" presetClass="entr" presetSubtype="0" fill="hold" grpId="0" nodeType="withEffect">
                                  <p:stCondLst>
                                    <p:cond delay="20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xit" presetSubtype="0" fill="hold" grpId="1" nodeType="withEffect">
                                  <p:stCondLst>
                                    <p:cond delay="2100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210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xit" presetSubtype="0" fill="hold" grpId="1" nodeType="withEffect">
                                  <p:stCondLst>
                                    <p:cond delay="2400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par>
                                <p:cTn id="19" presetID="10" presetClass="entr" presetSubtype="0" fill="hold" grpId="0" nodeType="withEffect">
                                  <p:stCondLst>
                                    <p:cond delay="24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xit" presetSubtype="0" fill="hold" grpId="1" nodeType="withEffect">
                                  <p:stCondLst>
                                    <p:cond delay="29000"/>
                                  </p:stCondLst>
                                  <p:childTnLst>
                                    <p:animEffect transition="out" filter="fade">
                                      <p:cBhvr>
                                        <p:cTn id="23" dur="500"/>
                                        <p:tgtEl>
                                          <p:spTgt spid="43"/>
                                        </p:tgtEl>
                                      </p:cBhvr>
                                    </p:animEffect>
                                    <p:set>
                                      <p:cBhvr>
                                        <p:cTn id="24" dur="1" fill="hold">
                                          <p:stCondLst>
                                            <p:cond delay="499"/>
                                          </p:stCondLst>
                                        </p:cTn>
                                        <p:tgtEl>
                                          <p:spTgt spid="43"/>
                                        </p:tgtEl>
                                        <p:attrNameLst>
                                          <p:attrName>style.visibility</p:attrName>
                                        </p:attrNameLst>
                                      </p:cBhvr>
                                      <p:to>
                                        <p:strVal val="hidden"/>
                                      </p:to>
                                    </p:set>
                                  </p:childTnLst>
                                </p:cTn>
                              </p:par>
                              <p:par>
                                <p:cTn id="25" presetID="10" presetClass="entr" presetSubtype="0" fill="hold" grpId="0" nodeType="withEffect">
                                  <p:stCondLst>
                                    <p:cond delay="2900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xit" presetSubtype="0" fill="hold" grpId="1" nodeType="withEffect">
                                  <p:stCondLst>
                                    <p:cond delay="3200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ntr" presetSubtype="0" fill="hold" grpId="0" nodeType="withEffect">
                                  <p:stCondLst>
                                    <p:cond delay="3200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xit" presetSubtype="0" fill="hold" grpId="1" nodeType="withEffect">
                                  <p:stCondLst>
                                    <p:cond delay="33000"/>
                                  </p:stCondLst>
                                  <p:childTnLst>
                                    <p:animEffect transition="out" filter="fade">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par>
                                <p:cTn id="37" presetID="10" presetClass="entr" presetSubtype="0" fill="hold" grpId="0" nodeType="withEffect">
                                  <p:stCondLst>
                                    <p:cond delay="5100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xit" presetSubtype="0" fill="hold" grpId="1" nodeType="withEffect">
                                  <p:stCondLst>
                                    <p:cond delay="53000"/>
                                  </p:stCondLst>
                                  <p:childTnLst>
                                    <p:animEffect transition="out" filter="fade">
                                      <p:cBhvr>
                                        <p:cTn id="41" dur="500"/>
                                        <p:tgtEl>
                                          <p:spTgt spid="47"/>
                                        </p:tgtEl>
                                      </p:cBhvr>
                                    </p:animEffect>
                                    <p:set>
                                      <p:cBhvr>
                                        <p:cTn id="42" dur="1" fill="hold">
                                          <p:stCondLst>
                                            <p:cond delay="499"/>
                                          </p:stCondLst>
                                        </p:cTn>
                                        <p:tgtEl>
                                          <p:spTgt spid="47"/>
                                        </p:tgtEl>
                                        <p:attrNameLst>
                                          <p:attrName>style.visibility</p:attrName>
                                        </p:attrNameLst>
                                      </p:cBhvr>
                                      <p:to>
                                        <p:strVal val="hidden"/>
                                      </p:to>
                                    </p:set>
                                  </p:childTnLst>
                                </p:cTn>
                              </p:par>
                              <p:par>
                                <p:cTn id="43" presetID="10" presetClass="entr" presetSubtype="0" fill="hold" grpId="0" nodeType="withEffect">
                                  <p:stCondLst>
                                    <p:cond delay="5300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xit" presetSubtype="0" fill="hold" grpId="1" nodeType="withEffect">
                                  <p:stCondLst>
                                    <p:cond delay="54000"/>
                                  </p:stCondLst>
                                  <p:childTnLst>
                                    <p:animEffect transition="out" filter="fade">
                                      <p:cBhvr>
                                        <p:cTn id="47" dur="500"/>
                                        <p:tgtEl>
                                          <p:spTgt spid="48"/>
                                        </p:tgtEl>
                                      </p:cBhvr>
                                    </p:animEffect>
                                    <p:set>
                                      <p:cBhvr>
                                        <p:cTn id="48"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9"/>
                </p:tgtEl>
              </p:cMediaNode>
            </p:audio>
          </p:childTnLst>
        </p:cTn>
      </p:par>
    </p:tnLst>
    <p:bldLst>
      <p:bldP spid="3" grpId="0" animBg="1"/>
      <p:bldP spid="3"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extLst>
    <p:ext uri="{E180D4A7-C9FB-4DFB-919C-405C955672EB}">
      <p14:showEvtLst xmlns:p14="http://schemas.microsoft.com/office/powerpoint/2010/main">
        <p14:playEvt time="6" objId="49"/>
        <p14:stopEvt time="60838" objId="4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ctrTitle"/>
          </p:nvPr>
        </p:nvSpPr>
        <p:spPr>
          <a:prstGeom prst="rect">
            <a:avLst/>
          </a:prstGeom>
        </p:spPr>
        <p:txBody>
          <a:bodyPr lIns="121900" tIns="121900" rIns="121900" bIns="121900" anchor="b" anchorCtr="0">
            <a:noAutofit/>
          </a:bodyPr>
          <a:lstStyle/>
          <a:p>
            <a:pPr lvl="0"/>
            <a:r>
              <a:rPr lang="en-US" altLang="zh-CN" sz="3600" dirty="0">
                <a:latin typeface="Avenir Next LT Pro" panose="020B0504020202020204" pitchFamily="34" charset="0"/>
              </a:rPr>
              <a:t>Experimental Results</a:t>
            </a:r>
            <a:endParaRPr lang="en" dirty="0">
              <a:latin typeface="Avenir Next LT Pro" panose="020B0504020202020204" pitchFamily="34" charset="0"/>
            </a:endParaRPr>
          </a:p>
        </p:txBody>
      </p:sp>
      <p:pic>
        <p:nvPicPr>
          <p:cNvPr id="2" name="Page 18">
            <a:hlinkClick r:id="" action="ppaction://media"/>
            <a:extLst>
              <a:ext uri="{FF2B5EF4-FFF2-40B4-BE49-F238E27FC236}">
                <a16:creationId xmlns:a16="http://schemas.microsoft.com/office/drawing/2014/main" id="{0E545986-521D-4143-B450-99A186535C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925" y="-930275"/>
            <a:ext cx="406400" cy="406400"/>
          </a:xfrm>
          <a:prstGeom prst="rect">
            <a:avLst/>
          </a:prstGeom>
        </p:spPr>
      </p:pic>
    </p:spTree>
    <p:extLst>
      <p:ext uri="{BB962C8B-B14F-4D97-AF65-F5344CB8AC3E}">
        <p14:creationId xmlns:p14="http://schemas.microsoft.com/office/powerpoint/2010/main" val="3440195787"/>
      </p:ext>
    </p:extLst>
  </p:cSld>
  <p:clrMapOvr>
    <a:masterClrMapping/>
  </p:clrMapOvr>
  <mc:AlternateContent xmlns:mc="http://schemas.openxmlformats.org/markup-compatibility/2006" xmlns:p159="http://schemas.microsoft.com/office/powerpoint/2015/09/main">
    <mc:Choice Requires="p159">
      <p:transition spd="slow" advClick="0" advTm="7669">
        <p159:morph option="byObject"/>
      </p:transition>
    </mc:Choice>
    <mc:Fallback xmlns="">
      <p:transition spd="slow" advClick="0" advTm="7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5277"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B73D41-014A-4BED-8C26-0C5768C92DE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47789" y="527575"/>
            <a:ext cx="2535499" cy="1267749"/>
          </a:xfrm>
          <a:ln>
            <a:solidFill>
              <a:schemeClr val="bg1">
                <a:lumMod val="65000"/>
                <a:alpha val="63000"/>
              </a:schemeClr>
            </a:solidFill>
            <a:prstDash val="lgDash"/>
          </a:ln>
        </p:spPr>
      </p:pic>
      <p:pic>
        <p:nvPicPr>
          <p:cNvPr id="23" name="Picture 22">
            <a:extLst>
              <a:ext uri="{FF2B5EF4-FFF2-40B4-BE49-F238E27FC236}">
                <a16:creationId xmlns:a16="http://schemas.microsoft.com/office/drawing/2014/main" id="{CE8275FB-97A4-4D76-BD17-A6A5362C7B0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8000"/>
                    </a14:imgEffect>
                  </a14:imgLayer>
                </a14:imgProps>
              </a:ext>
              <a:ext uri="{28A0092B-C50C-407E-A947-70E740481C1C}">
                <a14:useLocalDpi xmlns:a14="http://schemas.microsoft.com/office/drawing/2010/main" val="0"/>
              </a:ext>
            </a:extLst>
          </a:blip>
          <a:stretch>
            <a:fillRect/>
          </a:stretch>
        </p:blipFill>
        <p:spPr>
          <a:xfrm>
            <a:off x="6347789" y="2138374"/>
            <a:ext cx="2535499" cy="1267749"/>
          </a:xfrm>
          <a:prstGeom prst="rect">
            <a:avLst/>
          </a:prstGeom>
          <a:ln>
            <a:solidFill>
              <a:schemeClr val="bg1">
                <a:lumMod val="65000"/>
                <a:alpha val="63000"/>
              </a:schemeClr>
            </a:solidFill>
            <a:prstDash val="lgDash"/>
          </a:ln>
        </p:spPr>
      </p:pic>
      <p:pic>
        <p:nvPicPr>
          <p:cNvPr id="25" name="Picture 24" descr="A close up of a light&#10;&#10;Description automatically generated">
            <a:extLst>
              <a:ext uri="{FF2B5EF4-FFF2-40B4-BE49-F238E27FC236}">
                <a16:creationId xmlns:a16="http://schemas.microsoft.com/office/drawing/2014/main" id="{3A5F1F6F-B092-4018-B357-CF77412F9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7789" y="3740321"/>
            <a:ext cx="2535499" cy="1270332"/>
          </a:xfrm>
          <a:prstGeom prst="rect">
            <a:avLst/>
          </a:prstGeom>
          <a:ln>
            <a:solidFill>
              <a:schemeClr val="bg1">
                <a:lumMod val="65000"/>
                <a:alpha val="63000"/>
              </a:schemeClr>
            </a:solidFill>
            <a:prstDash val="lgDash"/>
          </a:ln>
        </p:spPr>
      </p:pic>
      <p:pic>
        <p:nvPicPr>
          <p:cNvPr id="37" name="Picture 36" descr="A sunset in the background&#10;&#10;Description automatically generated">
            <a:extLst>
              <a:ext uri="{FF2B5EF4-FFF2-40B4-BE49-F238E27FC236}">
                <a16:creationId xmlns:a16="http://schemas.microsoft.com/office/drawing/2014/main" id="{1A19A0E2-5CC9-444E-8CBF-8AB477C9941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1000"/>
                    </a14:imgEffect>
                  </a14:imgLayer>
                </a14:imgProps>
              </a:ext>
              <a:ext uri="{28A0092B-C50C-407E-A947-70E740481C1C}">
                <a14:useLocalDpi xmlns:a14="http://schemas.microsoft.com/office/drawing/2010/main" val="0"/>
              </a:ext>
            </a:extLst>
          </a:blip>
          <a:stretch>
            <a:fillRect/>
          </a:stretch>
        </p:blipFill>
        <p:spPr>
          <a:xfrm>
            <a:off x="6347790" y="5361737"/>
            <a:ext cx="2535498" cy="1247707"/>
          </a:xfrm>
          <a:prstGeom prst="rect">
            <a:avLst/>
          </a:prstGeom>
          <a:ln>
            <a:solidFill>
              <a:schemeClr val="bg1">
                <a:lumMod val="65000"/>
                <a:alpha val="63000"/>
              </a:schemeClr>
            </a:solidFill>
            <a:prstDash val="lgDash"/>
          </a:ln>
        </p:spPr>
      </p:pic>
      <p:grpSp>
        <p:nvGrpSpPr>
          <p:cNvPr id="4" name="Group 3">
            <a:extLst>
              <a:ext uri="{FF2B5EF4-FFF2-40B4-BE49-F238E27FC236}">
                <a16:creationId xmlns:a16="http://schemas.microsoft.com/office/drawing/2014/main" id="{62EC9431-F8EC-4EAD-9BA1-DF8501030886}"/>
              </a:ext>
            </a:extLst>
          </p:cNvPr>
          <p:cNvGrpSpPr/>
          <p:nvPr/>
        </p:nvGrpSpPr>
        <p:grpSpPr>
          <a:xfrm>
            <a:off x="253822" y="178951"/>
            <a:ext cx="2620615" cy="6439966"/>
            <a:chOff x="253822" y="178951"/>
            <a:chExt cx="2620615" cy="6439966"/>
          </a:xfrm>
        </p:grpSpPr>
        <p:pic>
          <p:nvPicPr>
            <p:cNvPr id="7" name="Picture 6" descr="A bed in a room&#10;&#10;Description automatically generated">
              <a:extLst>
                <a:ext uri="{FF2B5EF4-FFF2-40B4-BE49-F238E27FC236}">
                  <a16:creationId xmlns:a16="http://schemas.microsoft.com/office/drawing/2014/main" id="{599F5AA6-F5F4-43F4-93E3-8521BD0F4B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936" y="520902"/>
              <a:ext cx="2535499" cy="1267749"/>
            </a:xfrm>
            <a:prstGeom prst="rect">
              <a:avLst/>
            </a:prstGeom>
            <a:ln>
              <a:solidFill>
                <a:schemeClr val="bg1">
                  <a:lumMod val="65000"/>
                  <a:alpha val="63000"/>
                </a:schemeClr>
              </a:solidFill>
              <a:prstDash val="lgDash"/>
            </a:ln>
          </p:spPr>
        </p:pic>
        <p:pic>
          <p:nvPicPr>
            <p:cNvPr id="19" name="Picture 18" descr="A large white room&#10;&#10;Description automatically generated">
              <a:extLst>
                <a:ext uri="{FF2B5EF4-FFF2-40B4-BE49-F238E27FC236}">
                  <a16:creationId xmlns:a16="http://schemas.microsoft.com/office/drawing/2014/main" id="{4FA859B9-267B-4960-8EE2-3A39D20621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36" y="2125310"/>
              <a:ext cx="2535501" cy="1267751"/>
            </a:xfrm>
            <a:prstGeom prst="rect">
              <a:avLst/>
            </a:prstGeom>
            <a:ln>
              <a:solidFill>
                <a:schemeClr val="bg1">
                  <a:lumMod val="65000"/>
                  <a:alpha val="63000"/>
                </a:schemeClr>
              </a:solidFill>
              <a:prstDash val="lgDash"/>
            </a:ln>
          </p:spPr>
        </p:pic>
        <p:pic>
          <p:nvPicPr>
            <p:cNvPr id="27" name="Picture 26" descr="A large room&#10;&#10;Description automatically generated">
              <a:extLst>
                <a:ext uri="{FF2B5EF4-FFF2-40B4-BE49-F238E27FC236}">
                  <a16:creationId xmlns:a16="http://schemas.microsoft.com/office/drawing/2014/main" id="{53C6E057-2561-468D-9D78-995F0D0C7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123" y="3744091"/>
              <a:ext cx="2540103" cy="1270052"/>
            </a:xfrm>
            <a:prstGeom prst="rect">
              <a:avLst/>
            </a:prstGeom>
            <a:ln>
              <a:solidFill>
                <a:schemeClr val="bg1">
                  <a:lumMod val="65000"/>
                  <a:alpha val="63000"/>
                </a:schemeClr>
              </a:solidFill>
              <a:prstDash val="lgDash"/>
            </a:ln>
          </p:spPr>
        </p:pic>
        <p:pic>
          <p:nvPicPr>
            <p:cNvPr id="35" name="Picture 34" descr="A picture containing indoor, object, wall&#10;&#10;Description automatically generated">
              <a:extLst>
                <a:ext uri="{FF2B5EF4-FFF2-40B4-BE49-F238E27FC236}">
                  <a16:creationId xmlns:a16="http://schemas.microsoft.com/office/drawing/2014/main" id="{E614AE26-8CAD-4B4C-8EBB-C35FBCFC46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8936" y="5356094"/>
              <a:ext cx="2525645" cy="1262823"/>
            </a:xfrm>
            <a:prstGeom prst="rect">
              <a:avLst/>
            </a:prstGeom>
            <a:ln>
              <a:solidFill>
                <a:schemeClr val="bg1">
                  <a:lumMod val="65000"/>
                  <a:alpha val="63000"/>
                </a:schemeClr>
              </a:solidFill>
              <a:prstDash val="lgDash"/>
            </a:ln>
          </p:spPr>
        </p:pic>
        <p:sp>
          <p:nvSpPr>
            <p:cNvPr id="2" name="TextBox 1">
              <a:extLst>
                <a:ext uri="{FF2B5EF4-FFF2-40B4-BE49-F238E27FC236}">
                  <a16:creationId xmlns:a16="http://schemas.microsoft.com/office/drawing/2014/main" id="{90454D40-E798-4C6F-B5E1-CE9A6C7F597E}"/>
                </a:ext>
              </a:extLst>
            </p:cNvPr>
            <p:cNvSpPr txBox="1"/>
            <p:nvPr/>
          </p:nvSpPr>
          <p:spPr>
            <a:xfrm>
              <a:off x="253822" y="178951"/>
              <a:ext cx="67037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Avenir Next LT Pro" panose="020B0504020202020204" pitchFamily="34" charset="0"/>
                </a:rPr>
                <a:t>Input</a:t>
              </a:r>
            </a:p>
          </p:txBody>
        </p:sp>
      </p:grpSp>
      <p:grpSp>
        <p:nvGrpSpPr>
          <p:cNvPr id="6" name="Group 5">
            <a:extLst>
              <a:ext uri="{FF2B5EF4-FFF2-40B4-BE49-F238E27FC236}">
                <a16:creationId xmlns:a16="http://schemas.microsoft.com/office/drawing/2014/main" id="{8C312F4C-2209-449E-A4FB-116AA5A4CBB5}"/>
              </a:ext>
            </a:extLst>
          </p:cNvPr>
          <p:cNvGrpSpPr/>
          <p:nvPr/>
        </p:nvGrpSpPr>
        <p:grpSpPr>
          <a:xfrm>
            <a:off x="3213371" y="187996"/>
            <a:ext cx="2639214" cy="6425825"/>
            <a:chOff x="3213371" y="187996"/>
            <a:chExt cx="2639214" cy="6425825"/>
          </a:xfrm>
        </p:grpSpPr>
        <p:pic>
          <p:nvPicPr>
            <p:cNvPr id="9" name="Picture 8">
              <a:extLst>
                <a:ext uri="{FF2B5EF4-FFF2-40B4-BE49-F238E27FC236}">
                  <a16:creationId xmlns:a16="http://schemas.microsoft.com/office/drawing/2014/main" id="{F4F76F67-2EBE-4369-87D1-7E536D74BA4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7085" y="521930"/>
              <a:ext cx="2535500" cy="1267751"/>
            </a:xfrm>
            <a:prstGeom prst="rect">
              <a:avLst/>
            </a:prstGeom>
            <a:ln>
              <a:solidFill>
                <a:schemeClr val="bg1">
                  <a:lumMod val="65000"/>
                  <a:alpha val="63000"/>
                </a:schemeClr>
              </a:solidFill>
              <a:prstDash val="lgDash"/>
            </a:ln>
          </p:spPr>
        </p:pic>
        <p:pic>
          <p:nvPicPr>
            <p:cNvPr id="21" name="Picture 20" descr="A picture containing window, bird&#10;&#10;Description automatically generated">
              <a:extLst>
                <a:ext uri="{FF2B5EF4-FFF2-40B4-BE49-F238E27FC236}">
                  <a16:creationId xmlns:a16="http://schemas.microsoft.com/office/drawing/2014/main" id="{442F1593-4F3F-4B01-BA3F-F69ADDDEA4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7083" y="2138009"/>
              <a:ext cx="2535500" cy="1267751"/>
            </a:xfrm>
            <a:prstGeom prst="rect">
              <a:avLst/>
            </a:prstGeom>
            <a:ln>
              <a:solidFill>
                <a:schemeClr val="bg1">
                  <a:lumMod val="65000"/>
                  <a:alpha val="63000"/>
                </a:schemeClr>
              </a:solidFill>
              <a:prstDash val="lgDash"/>
            </a:ln>
          </p:spPr>
        </p:pic>
        <p:pic>
          <p:nvPicPr>
            <p:cNvPr id="29" name="Picture 28" descr="A close up of a light house at sunset&#10;&#10;Description automatically generated">
              <a:extLst>
                <a:ext uri="{FF2B5EF4-FFF2-40B4-BE49-F238E27FC236}">
                  <a16:creationId xmlns:a16="http://schemas.microsoft.com/office/drawing/2014/main" id="{2969D1EF-4D64-45C1-85CB-FE4CF9CEC0C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17084" y="3746393"/>
              <a:ext cx="2535500" cy="1267751"/>
            </a:xfrm>
            <a:prstGeom prst="rect">
              <a:avLst/>
            </a:prstGeom>
            <a:ln>
              <a:solidFill>
                <a:schemeClr val="bg1">
                  <a:lumMod val="65000"/>
                  <a:alpha val="63000"/>
                </a:schemeClr>
              </a:solidFill>
              <a:prstDash val="lgDash"/>
            </a:ln>
          </p:spPr>
        </p:pic>
        <p:pic>
          <p:nvPicPr>
            <p:cNvPr id="39" name="Picture 38" descr="A picture containing boat, water, sky, outdoor&#10;&#10;Description automatically generated">
              <a:extLst>
                <a:ext uri="{FF2B5EF4-FFF2-40B4-BE49-F238E27FC236}">
                  <a16:creationId xmlns:a16="http://schemas.microsoft.com/office/drawing/2014/main" id="{128C0383-096A-452B-8ED3-3B899A00FB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3551" y="5346072"/>
              <a:ext cx="2535499" cy="1267749"/>
            </a:xfrm>
            <a:prstGeom prst="rect">
              <a:avLst/>
            </a:prstGeom>
            <a:ln>
              <a:solidFill>
                <a:schemeClr val="bg1">
                  <a:lumMod val="65000"/>
                  <a:alpha val="63000"/>
                </a:schemeClr>
              </a:solidFill>
              <a:prstDash val="lgDash"/>
            </a:ln>
          </p:spPr>
        </p:pic>
        <p:sp>
          <p:nvSpPr>
            <p:cNvPr id="20" name="TextBox 19">
              <a:extLst>
                <a:ext uri="{FF2B5EF4-FFF2-40B4-BE49-F238E27FC236}">
                  <a16:creationId xmlns:a16="http://schemas.microsoft.com/office/drawing/2014/main" id="{0FD83722-DEDB-4D9A-AD84-8745805938FD}"/>
                </a:ext>
              </a:extLst>
            </p:cNvPr>
            <p:cNvSpPr txBox="1"/>
            <p:nvPr/>
          </p:nvSpPr>
          <p:spPr>
            <a:xfrm>
              <a:off x="3213371" y="187996"/>
              <a:ext cx="14319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Avenir Next LT Pro" panose="020B0504020202020204" pitchFamily="34" charset="0"/>
                </a:rPr>
                <a:t>Ground Truth</a:t>
              </a:r>
            </a:p>
          </p:txBody>
        </p:sp>
      </p:grpSp>
      <p:grpSp>
        <p:nvGrpSpPr>
          <p:cNvPr id="8" name="Group 7">
            <a:extLst>
              <a:ext uri="{FF2B5EF4-FFF2-40B4-BE49-F238E27FC236}">
                <a16:creationId xmlns:a16="http://schemas.microsoft.com/office/drawing/2014/main" id="{E30BFD49-4802-4BEF-B462-9C0F34F2A1F7}"/>
              </a:ext>
            </a:extLst>
          </p:cNvPr>
          <p:cNvGrpSpPr/>
          <p:nvPr/>
        </p:nvGrpSpPr>
        <p:grpSpPr>
          <a:xfrm>
            <a:off x="9216443" y="171567"/>
            <a:ext cx="2641017" cy="6449165"/>
            <a:chOff x="9216443" y="171567"/>
            <a:chExt cx="2641017" cy="6449165"/>
          </a:xfrm>
        </p:grpSpPr>
        <p:pic>
          <p:nvPicPr>
            <p:cNvPr id="11" name="Picture 10">
              <a:extLst>
                <a:ext uri="{FF2B5EF4-FFF2-40B4-BE49-F238E27FC236}">
                  <a16:creationId xmlns:a16="http://schemas.microsoft.com/office/drawing/2014/main" id="{4A6F9BD9-379E-4FA7-859A-26AD78CCCFFC}"/>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9317565" y="527575"/>
              <a:ext cx="2535499" cy="1267749"/>
            </a:xfrm>
            <a:prstGeom prst="rect">
              <a:avLst/>
            </a:prstGeom>
            <a:ln>
              <a:solidFill>
                <a:schemeClr val="bg1">
                  <a:lumMod val="65000"/>
                  <a:alpha val="63000"/>
                </a:schemeClr>
              </a:solidFill>
              <a:prstDash val="lgDash"/>
            </a:ln>
          </p:spPr>
        </p:pic>
        <p:pic>
          <p:nvPicPr>
            <p:cNvPr id="17" name="Picture 16" descr="A close up of a light&#10;&#10;Description automatically generated">
              <a:extLst>
                <a:ext uri="{FF2B5EF4-FFF2-40B4-BE49-F238E27FC236}">
                  <a16:creationId xmlns:a16="http://schemas.microsoft.com/office/drawing/2014/main" id="{803F89DF-8672-4D00-AD7B-F31DABA58040}"/>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321961" y="2138008"/>
              <a:ext cx="2535499" cy="1267749"/>
            </a:xfrm>
            <a:prstGeom prst="rect">
              <a:avLst/>
            </a:prstGeom>
            <a:ln>
              <a:solidFill>
                <a:schemeClr val="bg1">
                  <a:lumMod val="65000"/>
                  <a:alpha val="63000"/>
                </a:schemeClr>
              </a:solidFill>
              <a:prstDash val="lgDash"/>
            </a:ln>
          </p:spPr>
        </p:pic>
        <p:pic>
          <p:nvPicPr>
            <p:cNvPr id="31" name="Picture 30" descr="A close up of a light&#10;&#10;Description automatically generated">
              <a:extLst>
                <a:ext uri="{FF2B5EF4-FFF2-40B4-BE49-F238E27FC236}">
                  <a16:creationId xmlns:a16="http://schemas.microsoft.com/office/drawing/2014/main" id="{A23D8395-D154-440A-AD25-446E4D2CB591}"/>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9317566" y="3746394"/>
              <a:ext cx="2535497" cy="1267749"/>
            </a:xfrm>
            <a:prstGeom prst="rect">
              <a:avLst/>
            </a:prstGeom>
            <a:ln>
              <a:solidFill>
                <a:schemeClr val="bg1">
                  <a:lumMod val="65000"/>
                  <a:alpha val="63000"/>
                </a:schemeClr>
              </a:solidFill>
              <a:prstDash val="lgDash"/>
            </a:ln>
          </p:spPr>
        </p:pic>
        <p:pic>
          <p:nvPicPr>
            <p:cNvPr id="33" name="Picture 32" descr="A sunset in the background&#10;&#10;Description automatically generated">
              <a:extLst>
                <a:ext uri="{FF2B5EF4-FFF2-40B4-BE49-F238E27FC236}">
                  <a16:creationId xmlns:a16="http://schemas.microsoft.com/office/drawing/2014/main" id="{951D191F-7F78-4C77-AE9B-ADA9D192526B}"/>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9317565" y="5352983"/>
              <a:ext cx="2535499" cy="1267749"/>
            </a:xfrm>
            <a:prstGeom prst="rect">
              <a:avLst/>
            </a:prstGeom>
            <a:ln>
              <a:solidFill>
                <a:schemeClr val="bg1">
                  <a:lumMod val="65000"/>
                  <a:alpha val="63000"/>
                </a:schemeClr>
              </a:solidFill>
              <a:prstDash val="lgDash"/>
            </a:ln>
          </p:spPr>
        </p:pic>
        <p:sp>
          <p:nvSpPr>
            <p:cNvPr id="24" name="TextBox 23">
              <a:extLst>
                <a:ext uri="{FF2B5EF4-FFF2-40B4-BE49-F238E27FC236}">
                  <a16:creationId xmlns:a16="http://schemas.microsoft.com/office/drawing/2014/main" id="{B37B9F1A-947C-49BF-847F-9937DC3DB0C1}"/>
                </a:ext>
              </a:extLst>
            </p:cNvPr>
            <p:cNvSpPr txBox="1"/>
            <p:nvPr/>
          </p:nvSpPr>
          <p:spPr>
            <a:xfrm>
              <a:off x="9216443" y="171567"/>
              <a:ext cx="10832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Avenir Next LT Pro" panose="020B0504020202020204" pitchFamily="34" charset="0"/>
                </a:rPr>
                <a:t>Proposed</a:t>
              </a:r>
            </a:p>
          </p:txBody>
        </p:sp>
      </p:grpSp>
      <p:cxnSp>
        <p:nvCxnSpPr>
          <p:cNvPr id="28" name="Shape 385">
            <a:extLst>
              <a:ext uri="{FF2B5EF4-FFF2-40B4-BE49-F238E27FC236}">
                <a16:creationId xmlns:a16="http://schemas.microsoft.com/office/drawing/2014/main" id="{E973D8C3-4B35-4F92-B4D0-7B0C23FACA0D}"/>
              </a:ext>
            </a:extLst>
          </p:cNvPr>
          <p:cNvCxnSpPr>
            <a:cxnSpLocks/>
          </p:cNvCxnSpPr>
          <p:nvPr/>
        </p:nvCxnSpPr>
        <p:spPr>
          <a:xfrm>
            <a:off x="6096000" y="-92319"/>
            <a:ext cx="0" cy="6950219"/>
          </a:xfrm>
          <a:prstGeom prst="straightConnector1">
            <a:avLst/>
          </a:prstGeom>
          <a:noFill/>
          <a:ln w="9525" cap="flat" cmpd="sng">
            <a:solidFill>
              <a:schemeClr val="bg1">
                <a:lumMod val="75000"/>
              </a:schemeClr>
            </a:solidFill>
            <a:prstDash val="dash"/>
            <a:round/>
            <a:headEnd type="oval" w="lg" len="lg"/>
            <a:tailEnd type="none" w="lg" len="lg"/>
          </a:ln>
        </p:spPr>
      </p:cxnSp>
      <p:sp>
        <p:nvSpPr>
          <p:cNvPr id="3" name="Title 2">
            <a:extLst>
              <a:ext uri="{FF2B5EF4-FFF2-40B4-BE49-F238E27FC236}">
                <a16:creationId xmlns:a16="http://schemas.microsoft.com/office/drawing/2014/main" id="{C6FF93FB-8701-483A-BD5F-2D980D8DCB0B}"/>
              </a:ext>
            </a:extLst>
          </p:cNvPr>
          <p:cNvSpPr>
            <a:spLocks noGrp="1"/>
          </p:cNvSpPr>
          <p:nvPr>
            <p:ph type="title"/>
          </p:nvPr>
        </p:nvSpPr>
        <p:spPr>
          <a:xfrm>
            <a:off x="2730600" y="-1972981"/>
            <a:ext cx="6730800" cy="1530400"/>
          </a:xfrm>
        </p:spPr>
        <p:txBody>
          <a:bodyPr/>
          <a:lstStyle/>
          <a:p>
            <a:r>
              <a:rPr lang="en-US" dirty="0"/>
              <a:t>Results 1</a:t>
            </a:r>
          </a:p>
        </p:txBody>
      </p:sp>
      <p:sp>
        <p:nvSpPr>
          <p:cNvPr id="26" name="TextBox 25">
            <a:extLst>
              <a:ext uri="{FF2B5EF4-FFF2-40B4-BE49-F238E27FC236}">
                <a16:creationId xmlns:a16="http://schemas.microsoft.com/office/drawing/2014/main" id="{F08307AA-A5EB-4A72-8521-44E124F9F1B4}"/>
              </a:ext>
            </a:extLst>
          </p:cNvPr>
          <p:cNvSpPr txBox="1"/>
          <p:nvPr/>
        </p:nvSpPr>
        <p:spPr>
          <a:xfrm>
            <a:off x="6240887" y="178951"/>
            <a:ext cx="12891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err="1">
                <a:ln>
                  <a:noFill/>
                </a:ln>
                <a:solidFill>
                  <a:srgbClr val="FFFFFF"/>
                </a:solidFill>
                <a:effectLst/>
                <a:uLnTx/>
                <a:uFillTx/>
                <a:latin typeface="Avenir Next LT Pro" panose="020B0504020202020204" pitchFamily="34" charset="0"/>
              </a:rPr>
              <a:t>Zioulis</a:t>
            </a:r>
            <a:r>
              <a:rPr kumimoji="0" lang="en-US" sz="1600" i="0" u="none" strike="noStrike" kern="1200" cap="none" spc="0" normalizeH="0" baseline="0" noProof="0" dirty="0">
                <a:ln>
                  <a:noFill/>
                </a:ln>
                <a:solidFill>
                  <a:srgbClr val="FFFFFF"/>
                </a:solidFill>
                <a:effectLst/>
                <a:uLnTx/>
                <a:uFillTx/>
                <a:latin typeface="Avenir Next LT Pro" panose="020B0504020202020204" pitchFamily="34" charset="0"/>
              </a:rPr>
              <a:t> et al.</a:t>
            </a:r>
          </a:p>
        </p:txBody>
      </p:sp>
      <p:pic>
        <p:nvPicPr>
          <p:cNvPr id="10" name="Page 19">
            <a:hlinkClick r:id="" action="ppaction://media"/>
            <a:extLst>
              <a:ext uri="{FF2B5EF4-FFF2-40B4-BE49-F238E27FC236}">
                <a16:creationId xmlns:a16="http://schemas.microsoft.com/office/drawing/2014/main" id="{F6734933-ADDB-488F-B352-1096B712DD18}"/>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377825" y="-1095375"/>
            <a:ext cx="406400" cy="406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28">
            <p14:nvContentPartPr>
              <p14:cNvPr id="12" name="Ink 11">
                <a:extLst>
                  <a:ext uri="{FF2B5EF4-FFF2-40B4-BE49-F238E27FC236}">
                    <a16:creationId xmlns:a16="http://schemas.microsoft.com/office/drawing/2014/main" id="{53FB5226-0D0F-4285-A118-8391D9FF138E}"/>
                  </a:ext>
                </a:extLst>
              </p14:cNvPr>
              <p14:cNvContentPartPr/>
              <p14:nvPr>
                <p:extLst>
                  <p:ext uri="{42D2F446-02D8-4167-A562-619A0277C38B}">
                    <p15:isNarration xmlns:p15="http://schemas.microsoft.com/office/powerpoint/2012/main" val="1"/>
                  </p:ext>
                </p:extLst>
              </p14:nvPr>
            </p14:nvContentPartPr>
            <p14:xfrm>
              <a:off x="6678360" y="1010520"/>
              <a:ext cx="4692240" cy="5291640"/>
            </p14:xfrm>
          </p:contentPart>
        </mc:Choice>
        <mc:Fallback xmlns="">
          <p:pic>
            <p:nvPicPr>
              <p:cNvPr id="12" name="Ink 11">
                <a:extLst>
                  <a:ext uri="{FF2B5EF4-FFF2-40B4-BE49-F238E27FC236}">
                    <a16:creationId xmlns:a16="http://schemas.microsoft.com/office/drawing/2014/main" id="{53FB5226-0D0F-4285-A118-8391D9FF138E}"/>
                  </a:ext>
                </a:extLst>
              </p:cNvPr>
              <p:cNvPicPr>
                <a:picLocks noGrp="1" noRot="1" noChangeAspect="1" noMove="1" noResize="1" noEditPoints="1" noAdjustHandles="1" noChangeArrowheads="1" noChangeShapeType="1"/>
              </p:cNvPicPr>
              <p:nvPr/>
            </p:nvPicPr>
            <p:blipFill>
              <a:blip r:embed="rId29"/>
              <a:stretch>
                <a:fillRect/>
              </a:stretch>
            </p:blipFill>
            <p:spPr>
              <a:xfrm>
                <a:off x="6669000" y="1001160"/>
                <a:ext cx="4710960" cy="5310360"/>
              </a:xfrm>
              <a:prstGeom prst="rect">
                <a:avLst/>
              </a:prstGeom>
            </p:spPr>
          </p:pic>
        </mc:Fallback>
      </mc:AlternateContent>
    </p:spTree>
    <p:extLst>
      <p:ext uri="{BB962C8B-B14F-4D97-AF65-F5344CB8AC3E}">
        <p14:creationId xmlns:p14="http://schemas.microsoft.com/office/powerpoint/2010/main" val="1956009377"/>
      </p:ext>
    </p:extLst>
  </p:cSld>
  <p:clrMapOvr>
    <a:masterClrMapping/>
  </p:clrMapOvr>
  <mc:AlternateContent xmlns:mc="http://schemas.openxmlformats.org/markup-compatibility/2006" xmlns:p159="http://schemas.microsoft.com/office/powerpoint/2015/09/main">
    <mc:Choice Requires="p159">
      <p:transition spd="slow" advClick="0" advTm="50537">
        <p159:morph option="byObject"/>
      </p:transition>
    </mc:Choice>
    <mc:Fallback xmlns="">
      <p:transition spd="slow" advClick="0" advTm="50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md type="call" cmd="playFrom(0.0)">
                                      <p:cBhvr>
                                        <p:cTn id="7" dur="1" fill="hold"/>
                                        <p:tgtEl>
                                          <p:spTgt spid="12"/>
                                        </p:tgtEl>
                                      </p:cBhvr>
                                    </p:cmd>
                                  </p:childTnLst>
                                </p:cTn>
                              </p:par>
                              <p:par>
                                <p:cTn id="8" presetID="1" presetClass="mediacall" presetSubtype="0" fill="hold" nodeType="withEffect">
                                  <p:stCondLst>
                                    <p:cond delay="0"/>
                                  </p:stCondLst>
                                  <p:childTnLst>
                                    <p:cmd type="call" cmd="playFrom(0.0)">
                                      <p:cBhvr>
                                        <p:cTn id="9" dur="31619" fill="hold"/>
                                        <p:tgtEl>
                                          <p:spTgt spid="10"/>
                                        </p:tgtEl>
                                      </p:cBhvr>
                                    </p:cmd>
                                  </p:childTnLst>
                                </p:cTn>
                              </p:par>
                              <p:par>
                                <p:cTn id="10" presetID="10" presetClass="entr" presetSubtype="0"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6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9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90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90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90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90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16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0"/>
                </p:tgtEl>
              </p:cMediaNode>
            </p:audio>
          </p:childTnLst>
        </p:cTn>
      </p:par>
    </p:tnLst>
    <p:bldLst>
      <p:bldP spid="26" grpId="0"/>
    </p:bldLst>
  </p:timing>
  <p:extLst>
    <p:ext uri="{E180D4A7-C9FB-4DFB-919C-405C955672EB}">
      <p14:showEvtLst xmlns:p14="http://schemas.microsoft.com/office/powerpoint/2010/main">
        <p14:playEvt time="4" objId="10"/>
        <p14:stopEvt time="31741" objId="1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a:extLst>
              <a:ext uri="{FF2B5EF4-FFF2-40B4-BE49-F238E27FC236}">
                <a16:creationId xmlns:a16="http://schemas.microsoft.com/office/drawing/2014/main" id="{5ECFD913-3DE0-48FF-819C-DE9D78888971}"/>
              </a:ext>
            </a:extLst>
          </p:cNvPr>
          <p:cNvSpPr txBox="1">
            <a:spLocks/>
          </p:cNvSpPr>
          <p:nvPr/>
        </p:nvSpPr>
        <p:spPr>
          <a:xfrm>
            <a:off x="2316833" y="2561983"/>
            <a:ext cx="7558400" cy="1546400"/>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Nixie One"/>
              <a:buNone/>
              <a:defRPr sz="1800" b="0" i="0" u="none" strike="noStrike" cap="none">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endParaRPr lang="en" sz="8800" kern="0" dirty="0">
              <a:solidFill>
                <a:srgbClr val="6D9EEB"/>
              </a:solidFill>
            </a:endParaRPr>
          </a:p>
          <a:p>
            <a:r>
              <a:rPr lang="en-US" altLang="zh-CN" sz="3600" kern="0" dirty="0">
                <a:latin typeface="Avenir Next LT Pro" panose="020B0504020202020204" pitchFamily="34" charset="0"/>
              </a:rPr>
              <a:t>Dense Depth Estimation</a:t>
            </a:r>
            <a:br>
              <a:rPr lang="en-US" altLang="zh-CN" sz="3600" kern="0" dirty="0">
                <a:latin typeface="Avenir Next LT Pro" panose="020B0504020202020204" pitchFamily="34" charset="0"/>
              </a:rPr>
            </a:br>
            <a:r>
              <a:rPr lang="en-US" altLang="zh-CN" sz="3600" kern="0" dirty="0">
                <a:latin typeface="Avenir Next LT Pro" panose="020B0504020202020204" pitchFamily="34" charset="0"/>
              </a:rPr>
              <a:t>from Monocular 360 Images</a:t>
            </a:r>
            <a:endParaRPr lang="en" sz="3600" kern="0" dirty="0">
              <a:latin typeface="Avenir Next LT Pro" panose="020B0504020202020204" pitchFamily="34" charset="0"/>
            </a:endParaRPr>
          </a:p>
        </p:txBody>
      </p:sp>
      <p:sp>
        <p:nvSpPr>
          <p:cNvPr id="5" name="Shape 279">
            <a:extLst>
              <a:ext uri="{FF2B5EF4-FFF2-40B4-BE49-F238E27FC236}">
                <a16:creationId xmlns:a16="http://schemas.microsoft.com/office/drawing/2014/main" id="{746460C9-63B5-4311-9241-7BC21D9D526F}"/>
              </a:ext>
            </a:extLst>
          </p:cNvPr>
          <p:cNvSpPr txBox="1">
            <a:spLocks/>
          </p:cNvSpPr>
          <p:nvPr/>
        </p:nvSpPr>
        <p:spPr>
          <a:xfrm>
            <a:off x="2316833" y="3932786"/>
            <a:ext cx="7558400" cy="662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lgn="ctr">
              <a:buNone/>
            </a:pPr>
            <a:r>
              <a:rPr lang="en-US" sz="2400" kern="0" dirty="0">
                <a:latin typeface="Avenir Next LT Pro Light" panose="020B0304020202020204" pitchFamily="34" charset="0"/>
              </a:rPr>
              <a:t>Background</a:t>
            </a:r>
            <a:endParaRPr lang="en" sz="2400" kern="0" dirty="0">
              <a:latin typeface="Avenir Next LT Pro Light" panose="020B0304020202020204" pitchFamily="34" charset="0"/>
            </a:endParaRPr>
          </a:p>
        </p:txBody>
      </p:sp>
      <p:sp>
        <p:nvSpPr>
          <p:cNvPr id="2" name="Title 1">
            <a:extLst>
              <a:ext uri="{FF2B5EF4-FFF2-40B4-BE49-F238E27FC236}">
                <a16:creationId xmlns:a16="http://schemas.microsoft.com/office/drawing/2014/main" id="{B22975CC-9902-4BE5-BEC0-BAAC5E1F53E8}"/>
              </a:ext>
            </a:extLst>
          </p:cNvPr>
          <p:cNvSpPr>
            <a:spLocks noGrp="1"/>
          </p:cNvSpPr>
          <p:nvPr>
            <p:ph type="title"/>
          </p:nvPr>
        </p:nvSpPr>
        <p:spPr>
          <a:xfrm>
            <a:off x="2730600" y="-2252133"/>
            <a:ext cx="6730800" cy="1530400"/>
          </a:xfrm>
        </p:spPr>
        <p:txBody>
          <a:bodyPr/>
          <a:lstStyle/>
          <a:p>
            <a:r>
              <a:rPr lang="en-US" dirty="0"/>
              <a:t>Background</a:t>
            </a:r>
            <a:r>
              <a:rPr lang="en-US" baseline="0" dirty="0"/>
              <a:t> 1 (transition page)</a:t>
            </a:r>
            <a:endParaRPr lang="en-US" dirty="0"/>
          </a:p>
        </p:txBody>
      </p:sp>
      <p:pic>
        <p:nvPicPr>
          <p:cNvPr id="3" name="Page 2">
            <a:hlinkClick r:id="" action="ppaction://media"/>
            <a:extLst>
              <a:ext uri="{FF2B5EF4-FFF2-40B4-BE49-F238E27FC236}">
                <a16:creationId xmlns:a16="http://schemas.microsoft.com/office/drawing/2014/main" id="{1C48FC67-1233-4E2C-A023-B875DAEF5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5" y="-1895475"/>
            <a:ext cx="406400" cy="406400"/>
          </a:xfrm>
          <a:prstGeom prst="rect">
            <a:avLst/>
          </a:prstGeom>
        </p:spPr>
      </p:pic>
    </p:spTree>
    <p:extLst>
      <p:ext uri="{BB962C8B-B14F-4D97-AF65-F5344CB8AC3E}">
        <p14:creationId xmlns:p14="http://schemas.microsoft.com/office/powerpoint/2010/main" val="4063461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486">
        <p159:morph option="byObject"/>
      </p:transition>
    </mc:Choice>
    <mc:Fallback xmlns="">
      <p:transition spd="slow" advClick="0" advTm="11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 objId="3"/>
        <p14:stopEvt time="963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glass, photo, room, view&#10;&#10;Description automatically generated">
            <a:extLst>
              <a:ext uri="{FF2B5EF4-FFF2-40B4-BE49-F238E27FC236}">
                <a16:creationId xmlns:a16="http://schemas.microsoft.com/office/drawing/2014/main" id="{454A9620-AB0E-450F-AE20-5235718927E4}"/>
              </a:ext>
            </a:extLst>
          </p:cNvPr>
          <p:cNvPicPr>
            <a:picLocks noChangeAspect="1"/>
          </p:cNvPicPr>
          <p:nvPr/>
        </p:nvPicPr>
        <p:blipFill rotWithShape="1">
          <a:blip r:embed="rId5">
            <a:extLst>
              <a:ext uri="{28A0092B-C50C-407E-A947-70E740481C1C}">
                <a14:useLocalDpi xmlns:a14="http://schemas.microsoft.com/office/drawing/2010/main" val="0"/>
              </a:ext>
            </a:extLst>
          </a:blip>
          <a:srcRect t="5350"/>
          <a:stretch/>
        </p:blipFill>
        <p:spPr>
          <a:xfrm>
            <a:off x="2239676" y="1594828"/>
            <a:ext cx="7712647" cy="3836189"/>
          </a:xfrm>
          <a:prstGeom prst="rect">
            <a:avLst/>
          </a:prstGeom>
          <a:noFill/>
          <a:ln>
            <a:noFill/>
          </a:ln>
        </p:spPr>
      </p:pic>
      <p:pic>
        <p:nvPicPr>
          <p:cNvPr id="5" name="Content Placeholder 4" descr="A picture containing glass, photo, room, view&#10;&#10;Description automatically generated">
            <a:extLst>
              <a:ext uri="{FF2B5EF4-FFF2-40B4-BE49-F238E27FC236}">
                <a16:creationId xmlns:a16="http://schemas.microsoft.com/office/drawing/2014/main" id="{D67B2066-743D-4AF0-8CA0-E90BB4371C4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649" b="94651"/>
          <a:stretch/>
        </p:blipFill>
        <p:spPr>
          <a:xfrm>
            <a:off x="2239676" y="1404329"/>
            <a:ext cx="7712647" cy="190500"/>
          </a:xfrm>
          <a:prstGeom prst="rect">
            <a:avLst/>
          </a:prstGeom>
          <a:noFill/>
          <a:ln>
            <a:noFill/>
          </a:ln>
        </p:spPr>
      </p:pic>
      <p:sp>
        <p:nvSpPr>
          <p:cNvPr id="2" name="Title 1">
            <a:extLst>
              <a:ext uri="{FF2B5EF4-FFF2-40B4-BE49-F238E27FC236}">
                <a16:creationId xmlns:a16="http://schemas.microsoft.com/office/drawing/2014/main" id="{22D151A9-29A0-48AE-A2BC-A1B7389E556D}"/>
              </a:ext>
            </a:extLst>
          </p:cNvPr>
          <p:cNvSpPr>
            <a:spLocks noGrp="1"/>
          </p:cNvSpPr>
          <p:nvPr>
            <p:ph type="title"/>
          </p:nvPr>
        </p:nvSpPr>
        <p:spPr>
          <a:xfrm>
            <a:off x="2730600" y="-1981200"/>
            <a:ext cx="6730800" cy="1530400"/>
          </a:xfrm>
        </p:spPr>
        <p:txBody>
          <a:bodyPr/>
          <a:lstStyle/>
          <a:p>
            <a:r>
              <a:rPr lang="en-US" dirty="0"/>
              <a:t>Results 3</a:t>
            </a:r>
          </a:p>
        </p:txBody>
      </p:sp>
      <p:pic>
        <p:nvPicPr>
          <p:cNvPr id="3" name="Page 20">
            <a:hlinkClick r:id="" action="ppaction://media"/>
            <a:extLst>
              <a:ext uri="{FF2B5EF4-FFF2-40B4-BE49-F238E27FC236}">
                <a16:creationId xmlns:a16="http://schemas.microsoft.com/office/drawing/2014/main" id="{3DC3938C-FD1F-4378-BE9B-DF3A7D2C8A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2125" y="-1298575"/>
            <a:ext cx="406400" cy="406400"/>
          </a:xfrm>
          <a:prstGeom prst="rect">
            <a:avLst/>
          </a:prstGeom>
        </p:spPr>
      </p:pic>
    </p:spTree>
    <p:extLst>
      <p:ext uri="{BB962C8B-B14F-4D97-AF65-F5344CB8AC3E}">
        <p14:creationId xmlns:p14="http://schemas.microsoft.com/office/powerpoint/2010/main" val="3030726259"/>
      </p:ext>
    </p:extLst>
  </p:cSld>
  <p:clrMapOvr>
    <a:masterClrMapping/>
  </p:clrMapOvr>
  <mc:AlternateContent xmlns:mc="http://schemas.openxmlformats.org/markup-compatibility/2006" xmlns:p159="http://schemas.microsoft.com/office/powerpoint/2015/09/main">
    <mc:Choice Requires="p159">
      <p:transition spd="slow" advClick="0" advTm="46666">
        <p159:morph option="byObject"/>
      </p:transition>
    </mc:Choice>
    <mc:Fallback xmlns="">
      <p:transition spd="slow" advClick="0" advTm="46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8" objId="3"/>
        <p14:stopEvt time="40886"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C89B3B-E6A0-48B7-BC56-B78F186078DC}"/>
              </a:ext>
            </a:extLst>
          </p:cNvPr>
          <p:cNvPicPr>
            <a:picLocks noChangeAspect="1"/>
          </p:cNvPicPr>
          <p:nvPr/>
        </p:nvPicPr>
        <p:blipFill>
          <a:blip r:embed="rId6"/>
          <a:stretch>
            <a:fillRect/>
          </a:stretch>
        </p:blipFill>
        <p:spPr>
          <a:xfrm>
            <a:off x="2387600" y="1544090"/>
            <a:ext cx="7416800" cy="1584908"/>
          </a:xfrm>
          <a:prstGeom prst="rect">
            <a:avLst/>
          </a:prstGeom>
        </p:spPr>
      </p:pic>
      <p:pic>
        <p:nvPicPr>
          <p:cNvPr id="5" name="Picture 4">
            <a:extLst>
              <a:ext uri="{FF2B5EF4-FFF2-40B4-BE49-F238E27FC236}">
                <a16:creationId xmlns:a16="http://schemas.microsoft.com/office/drawing/2014/main" id="{4CB01363-B1C3-4918-BB74-7D79D9DE2442}"/>
              </a:ext>
            </a:extLst>
          </p:cNvPr>
          <p:cNvPicPr>
            <a:picLocks noChangeAspect="1"/>
          </p:cNvPicPr>
          <p:nvPr/>
        </p:nvPicPr>
        <p:blipFill>
          <a:blip r:embed="rId7"/>
          <a:stretch>
            <a:fillRect/>
          </a:stretch>
        </p:blipFill>
        <p:spPr>
          <a:xfrm>
            <a:off x="2387600" y="3128998"/>
            <a:ext cx="7416800" cy="144441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CAA508E-A929-4654-898C-171745B2BC62}"/>
                  </a:ext>
                </a:extLst>
              </p:cNvPr>
              <p:cNvSpPr txBox="1"/>
              <p:nvPr/>
            </p:nvSpPr>
            <p:spPr>
              <a:xfrm>
                <a:off x="1648262" y="4935376"/>
                <a:ext cx="8895475" cy="830997"/>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Absolute relative difference (Abs Rel),  squared relative difference (</a:t>
                </a:r>
                <a:r>
                  <a:rPr lang="en-US" sz="1600" dirty="0" err="1">
                    <a:solidFill>
                      <a:schemeClr val="bg1"/>
                    </a:solidFill>
                    <a:latin typeface="Avenir Next LT Pro" panose="020B0504020202020204" pitchFamily="34" charset="0"/>
                  </a:rPr>
                  <a:t>Sq</a:t>
                </a:r>
                <a:r>
                  <a:rPr lang="en-US" sz="1600" dirty="0">
                    <a:solidFill>
                      <a:schemeClr val="bg1"/>
                    </a:solidFill>
                    <a:latin typeface="Avenir Next LT Pro" panose="020B0504020202020204" pitchFamily="34" charset="0"/>
                  </a:rPr>
                  <a:t> Rel),  root mean square error (RMSE) and RMSE log, lower values are better. For percentage of inliers under threshold, </a:t>
                </a:r>
                <a14:m>
                  <m:oMath xmlns:m="http://schemas.openxmlformats.org/officeDocument/2006/math">
                    <m:r>
                      <a:rPr lang="el-GR" sz="1600" i="1" dirty="0" smtClean="0">
                        <a:solidFill>
                          <a:schemeClr val="bg1"/>
                        </a:solidFill>
                        <a:latin typeface="Cambria Math" panose="02040503050406030204" pitchFamily="18" charset="0"/>
                      </a:rPr>
                      <m:t>𝛿</m:t>
                    </m:r>
                    <m:r>
                      <a:rPr lang="el-GR" sz="1600" i="1" dirty="0">
                        <a:solidFill>
                          <a:schemeClr val="bg1"/>
                        </a:solidFill>
                        <a:latin typeface="Cambria Math" panose="02040503050406030204" pitchFamily="18" charset="0"/>
                      </a:rPr>
                      <m:t>&lt;1.25</m:t>
                    </m:r>
                  </m:oMath>
                </a14:m>
                <a:r>
                  <a:rPr lang="el-GR" sz="1600" dirty="0">
                    <a:solidFill>
                      <a:schemeClr val="bg1"/>
                    </a:solidFill>
                    <a:latin typeface="Avenir Next LT Pro" panose="020B0504020202020204" pitchFamily="34" charset="0"/>
                  </a:rPr>
                  <a:t>,</a:t>
                </a:r>
                <a:r>
                  <a:rPr lang="en-US" sz="1600" dirty="0">
                    <a:solidFill>
                      <a:schemeClr val="bg1"/>
                    </a:solidFill>
                    <a:latin typeface="Avenir Next LT Pro" panose="020B0504020202020204" pitchFamily="34" charset="0"/>
                  </a:rPr>
                  <a:t> </a:t>
                </a:r>
                <a14:m>
                  <m:oMath xmlns:m="http://schemas.openxmlformats.org/officeDocument/2006/math">
                    <m:r>
                      <a:rPr lang="el-GR" sz="1600" i="1" dirty="0" smtClean="0">
                        <a:solidFill>
                          <a:schemeClr val="bg1"/>
                        </a:solidFill>
                        <a:latin typeface="Cambria Math" panose="02040503050406030204" pitchFamily="18" charset="0"/>
                      </a:rPr>
                      <m:t>𝛿</m:t>
                    </m:r>
                    <m:r>
                      <a:rPr lang="el-GR" sz="1600" i="1" dirty="0">
                        <a:solidFill>
                          <a:schemeClr val="bg1"/>
                        </a:solidFill>
                        <a:latin typeface="Cambria Math" panose="02040503050406030204" pitchFamily="18" charset="0"/>
                      </a:rPr>
                      <m:t>&lt;</m:t>
                    </m:r>
                    <m:sSup>
                      <m:sSupPr>
                        <m:ctrlPr>
                          <a:rPr lang="en-US" sz="1600" i="1" dirty="0" smtClean="0">
                            <a:solidFill>
                              <a:schemeClr val="bg1"/>
                            </a:solidFill>
                            <a:latin typeface="Cambria Math" panose="02040503050406030204" pitchFamily="18" charset="0"/>
                          </a:rPr>
                        </m:ctrlPr>
                      </m:sSupPr>
                      <m:e>
                        <m:r>
                          <a:rPr lang="en-US" sz="1600" b="0" i="1" dirty="0" smtClean="0">
                            <a:solidFill>
                              <a:schemeClr val="bg1"/>
                            </a:solidFill>
                            <a:latin typeface="Cambria Math" panose="02040503050406030204" pitchFamily="18" charset="0"/>
                          </a:rPr>
                          <m:t>1.25</m:t>
                        </m:r>
                      </m:e>
                      <m:sup>
                        <m:r>
                          <a:rPr lang="en-US" sz="1600" i="1" dirty="0" smtClean="0">
                            <a:solidFill>
                              <a:schemeClr val="bg1"/>
                            </a:solidFill>
                            <a:latin typeface="Cambria Math" panose="02040503050406030204" pitchFamily="18" charset="0"/>
                          </a:rPr>
                          <m:t>2</m:t>
                        </m:r>
                      </m:sup>
                    </m:sSup>
                    <m:r>
                      <a:rPr lang="el-GR" sz="1600" i="1" dirty="0">
                        <a:solidFill>
                          <a:schemeClr val="bg1"/>
                        </a:solidFill>
                        <a:latin typeface="Cambria Math" panose="02040503050406030204" pitchFamily="18" charset="0"/>
                      </a:rPr>
                      <m:t> </m:t>
                    </m:r>
                  </m:oMath>
                </a14:m>
                <a:r>
                  <a:rPr lang="en-US" sz="1600" dirty="0">
                    <a:solidFill>
                      <a:schemeClr val="bg1"/>
                    </a:solidFill>
                    <a:latin typeface="Avenir Next LT Pro" panose="020B0504020202020204" pitchFamily="34" charset="0"/>
                  </a:rPr>
                  <a:t>and </a:t>
                </a:r>
                <a14:m>
                  <m:oMath xmlns:m="http://schemas.openxmlformats.org/officeDocument/2006/math">
                    <m:r>
                      <a:rPr lang="el-GR" sz="1600" i="1" dirty="0" smtClean="0">
                        <a:solidFill>
                          <a:schemeClr val="bg1"/>
                        </a:solidFill>
                        <a:latin typeface="Cambria Math" panose="02040503050406030204" pitchFamily="18" charset="0"/>
                      </a:rPr>
                      <m:t>𝛿</m:t>
                    </m:r>
                    <m:r>
                      <a:rPr lang="el-GR" sz="1600" i="1" dirty="0">
                        <a:solidFill>
                          <a:schemeClr val="bg1"/>
                        </a:solidFill>
                        <a:latin typeface="Cambria Math" panose="02040503050406030204" pitchFamily="18" charset="0"/>
                      </a:rPr>
                      <m:t>&lt;</m:t>
                    </m:r>
                    <m:sSup>
                      <m:sSupPr>
                        <m:ctrlPr>
                          <a:rPr lang="en-US" sz="1600" i="1" dirty="0" smtClean="0">
                            <a:solidFill>
                              <a:schemeClr val="bg1"/>
                            </a:solidFill>
                            <a:latin typeface="Cambria Math" panose="02040503050406030204" pitchFamily="18" charset="0"/>
                          </a:rPr>
                        </m:ctrlPr>
                      </m:sSupPr>
                      <m:e>
                        <m:r>
                          <a:rPr lang="en-US" sz="1600" b="0" i="1" dirty="0" smtClean="0">
                            <a:solidFill>
                              <a:schemeClr val="bg1"/>
                            </a:solidFill>
                            <a:latin typeface="Cambria Math" panose="02040503050406030204" pitchFamily="18" charset="0"/>
                          </a:rPr>
                          <m:t>1.25</m:t>
                        </m:r>
                      </m:e>
                      <m:sup>
                        <m:r>
                          <a:rPr lang="en-US" sz="1600" b="0" i="1" dirty="0" smtClean="0">
                            <a:solidFill>
                              <a:schemeClr val="bg1"/>
                            </a:solidFill>
                            <a:latin typeface="Cambria Math" panose="02040503050406030204" pitchFamily="18" charset="0"/>
                          </a:rPr>
                          <m:t>3</m:t>
                        </m:r>
                      </m:sup>
                    </m:sSup>
                  </m:oMath>
                </a14:m>
                <a:r>
                  <a:rPr lang="el-GR" sz="1600" dirty="0">
                    <a:solidFill>
                      <a:schemeClr val="bg1"/>
                    </a:solidFill>
                    <a:latin typeface="Avenir Next LT Pro" panose="020B0504020202020204" pitchFamily="34" charset="0"/>
                  </a:rPr>
                  <a:t>,</a:t>
                </a:r>
                <a:r>
                  <a:rPr lang="en-US" sz="1600" dirty="0">
                    <a:solidFill>
                      <a:schemeClr val="bg1"/>
                    </a:solidFill>
                    <a:latin typeface="Avenir Next LT Pro" panose="020B0504020202020204" pitchFamily="34" charset="0"/>
                  </a:rPr>
                  <a:t> higher values are better.</a:t>
                </a:r>
              </a:p>
            </p:txBody>
          </p:sp>
        </mc:Choice>
        <mc:Fallback xmlns="">
          <p:sp>
            <p:nvSpPr>
              <p:cNvPr id="6" name="TextBox 5">
                <a:extLst>
                  <a:ext uri="{FF2B5EF4-FFF2-40B4-BE49-F238E27FC236}">
                    <a16:creationId xmlns:a16="http://schemas.microsoft.com/office/drawing/2014/main" id="{BCAA508E-A929-4654-898C-171745B2BC62}"/>
                  </a:ext>
                </a:extLst>
              </p:cNvPr>
              <p:cNvSpPr txBox="1">
                <a:spLocks noRot="1" noChangeAspect="1" noMove="1" noResize="1" noEditPoints="1" noAdjustHandles="1" noChangeArrowheads="1" noChangeShapeType="1" noTextEdit="1"/>
              </p:cNvSpPr>
              <p:nvPr/>
            </p:nvSpPr>
            <p:spPr>
              <a:xfrm>
                <a:off x="1648262" y="4935376"/>
                <a:ext cx="8895475" cy="830997"/>
              </a:xfrm>
              <a:prstGeom prst="rect">
                <a:avLst/>
              </a:prstGeom>
              <a:blipFill>
                <a:blip r:embed="rId8"/>
                <a:stretch>
                  <a:fillRect l="-342" t="-2206" r="-137" b="-8824"/>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2807F7A-981F-49F3-A166-EBFA178C5534}"/>
              </a:ext>
            </a:extLst>
          </p:cNvPr>
          <p:cNvSpPr>
            <a:spLocks noGrp="1"/>
          </p:cNvSpPr>
          <p:nvPr>
            <p:ph type="title"/>
          </p:nvPr>
        </p:nvSpPr>
        <p:spPr>
          <a:xfrm>
            <a:off x="2730600" y="-2311400"/>
            <a:ext cx="6730800" cy="1530400"/>
          </a:xfrm>
        </p:spPr>
        <p:txBody>
          <a:bodyPr/>
          <a:lstStyle/>
          <a:p>
            <a:r>
              <a:rPr lang="en-US" dirty="0"/>
              <a:t>Results 2</a:t>
            </a:r>
          </a:p>
        </p:txBody>
      </p:sp>
      <p:pic>
        <p:nvPicPr>
          <p:cNvPr id="3" name="Page 21">
            <a:hlinkClick r:id="" action="ppaction://media"/>
            <a:extLst>
              <a:ext uri="{FF2B5EF4-FFF2-40B4-BE49-F238E27FC236}">
                <a16:creationId xmlns:a16="http://schemas.microsoft.com/office/drawing/2014/main" id="{05374F11-5B03-440A-9366-908428007EE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9375" y="-1463675"/>
            <a:ext cx="406400" cy="406400"/>
          </a:xfrm>
          <a:prstGeom prst="rect">
            <a:avLst/>
          </a:prstGeom>
        </p:spPr>
      </p:pic>
    </p:spTree>
    <p:custDataLst>
      <p:tags r:id="rId1"/>
    </p:custDataLst>
    <p:extLst>
      <p:ext uri="{BB962C8B-B14F-4D97-AF65-F5344CB8AC3E}">
        <p14:creationId xmlns:p14="http://schemas.microsoft.com/office/powerpoint/2010/main" val="1294099766"/>
      </p:ext>
    </p:extLst>
  </p:cSld>
  <p:clrMapOvr>
    <a:masterClrMapping/>
  </p:clrMapOvr>
  <mc:AlternateContent xmlns:mc="http://schemas.openxmlformats.org/markup-compatibility/2006" xmlns:p159="http://schemas.microsoft.com/office/powerpoint/2015/09/main">
    <mc:Choice Requires="p159">
      <p:transition spd="slow" advTm="69701">
        <p159:morph option="byObject"/>
      </p:transition>
    </mc:Choice>
    <mc:Fallback xmlns="">
      <p:transition spd="slow" advTm="69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20" fill="hold"/>
                                        <p:tgtEl>
                                          <p:spTgt spid="3"/>
                                        </p:tgtEl>
                                      </p:cBhvr>
                                    </p:cmd>
                                  </p:childTnLst>
                                </p:cTn>
                              </p:par>
                              <p:par>
                                <p:cTn id="7" presetID="10" presetClass="entr" presetSubtype="0" fill="hold" nodeType="withEffect">
                                  <p:stCondLst>
                                    <p:cond delay="49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 objId="3"/>
        <p14:stopEvt time="64900"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keyboard&#10;&#10;Description automatically generated">
            <a:extLst>
              <a:ext uri="{FF2B5EF4-FFF2-40B4-BE49-F238E27FC236}">
                <a16:creationId xmlns:a16="http://schemas.microsoft.com/office/drawing/2014/main" id="{60B9BBF7-E471-4686-B581-47F4A846D992}"/>
              </a:ext>
            </a:extLst>
          </p:cNvPr>
          <p:cNvPicPr>
            <a:picLocks noChangeAspect="1"/>
          </p:cNvPicPr>
          <p:nvPr/>
        </p:nvPicPr>
        <p:blipFill rotWithShape="1">
          <a:blip r:embed="rId5">
            <a:extLst>
              <a:ext uri="{28A0092B-C50C-407E-A947-70E740481C1C}">
                <a14:useLocalDpi xmlns:a14="http://schemas.microsoft.com/office/drawing/2010/main" val="0"/>
              </a:ext>
            </a:extLst>
          </a:blip>
          <a:srcRect l="2669"/>
          <a:stretch/>
        </p:blipFill>
        <p:spPr>
          <a:xfrm>
            <a:off x="1912513" y="0"/>
            <a:ext cx="8467859" cy="6750402"/>
          </a:xfrm>
          <a:prstGeom prst="rect">
            <a:avLst/>
          </a:prstGeom>
        </p:spPr>
      </p:pic>
      <p:pic>
        <p:nvPicPr>
          <p:cNvPr id="6" name="Picture 5" descr="A close up of a keyboard&#10;&#10;Description automatically generated">
            <a:extLst>
              <a:ext uri="{FF2B5EF4-FFF2-40B4-BE49-F238E27FC236}">
                <a16:creationId xmlns:a16="http://schemas.microsoft.com/office/drawing/2014/main" id="{E1AA62A5-14C6-4F33-82C1-EC06DCC85D0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r="97332"/>
          <a:stretch/>
        </p:blipFill>
        <p:spPr>
          <a:xfrm>
            <a:off x="1640420" y="-160986"/>
            <a:ext cx="235858" cy="6858000"/>
          </a:xfrm>
          <a:prstGeom prst="rect">
            <a:avLst/>
          </a:prstGeom>
        </p:spPr>
      </p:pic>
      <p:pic>
        <p:nvPicPr>
          <p:cNvPr id="2" name="new 22">
            <a:hlinkClick r:id="" action="ppaction://media"/>
            <a:extLst>
              <a:ext uri="{FF2B5EF4-FFF2-40B4-BE49-F238E27FC236}">
                <a16:creationId xmlns:a16="http://schemas.microsoft.com/office/drawing/2014/main" id="{F0DAEFA8-3709-4375-A40F-B4AF1F2DA9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5750" y="-714375"/>
            <a:ext cx="406400" cy="406400"/>
          </a:xfrm>
          <a:prstGeom prst="rect">
            <a:avLst/>
          </a:prstGeom>
        </p:spPr>
      </p:pic>
    </p:spTree>
    <p:extLst>
      <p:ext uri="{BB962C8B-B14F-4D97-AF65-F5344CB8AC3E}">
        <p14:creationId xmlns:p14="http://schemas.microsoft.com/office/powerpoint/2010/main" val="36363211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666E76F-36A4-4479-ABED-3F100B36B5A0}"/>
              </a:ext>
            </a:extLst>
          </p:cNvPr>
          <p:cNvSpPr txBox="1">
            <a:spLocks/>
          </p:cNvSpPr>
          <p:nvPr/>
        </p:nvSpPr>
        <p:spPr>
          <a:xfrm>
            <a:off x="1154954" y="3124201"/>
            <a:ext cx="8825660" cy="165318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0" i="0" u="none" strike="noStrike" kern="1200" cap="none" spc="0" normalizeH="0" baseline="0" noProof="0" dirty="0">
                <a:ln>
                  <a:noFill/>
                </a:ln>
                <a:solidFill>
                  <a:srgbClr val="EBEBEB"/>
                </a:solidFill>
                <a:effectLst/>
                <a:uLnTx/>
                <a:uFillTx/>
                <a:latin typeface="Avenir Next LT Pro" panose="020B0504020202020204" pitchFamily="34" charset="0"/>
                <a:ea typeface="宋体" panose="02010600030101010101" pitchFamily="2" charset="-122"/>
              </a:rPr>
              <a:t>Thank you for watching</a:t>
            </a:r>
            <a:endParaRPr kumimoji="0" lang="en-US" sz="3600" b="0" i="0" u="none" strike="noStrike" kern="1200" cap="none" spc="0" normalizeH="0" baseline="0" noProof="0" dirty="0">
              <a:ln>
                <a:noFill/>
              </a:ln>
              <a:solidFill>
                <a:srgbClr val="EBEBEB"/>
              </a:solidFill>
              <a:effectLst/>
              <a:uLnTx/>
              <a:uFillTx/>
              <a:latin typeface="Avenir Next LT Pro" panose="020B0504020202020204" pitchFamily="34" charset="0"/>
            </a:endParaRPr>
          </a:p>
        </p:txBody>
      </p:sp>
      <p:sp>
        <p:nvSpPr>
          <p:cNvPr id="8" name="Text Placeholder 5">
            <a:extLst>
              <a:ext uri="{FF2B5EF4-FFF2-40B4-BE49-F238E27FC236}">
                <a16:creationId xmlns:a16="http://schemas.microsoft.com/office/drawing/2014/main" id="{29EAB8F6-62E4-459B-96AD-14FB1B87610B}"/>
              </a:ext>
            </a:extLst>
          </p:cNvPr>
          <p:cNvSpPr txBox="1">
            <a:spLocks/>
          </p:cNvSpPr>
          <p:nvPr/>
        </p:nvSpPr>
        <p:spPr>
          <a:xfrm>
            <a:off x="1154954" y="4777381"/>
            <a:ext cx="9805146"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none">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lvl="0">
              <a:buClr>
                <a:srgbClr val="1E5155">
                  <a:lumMod val="40000"/>
                  <a:lumOff val="60000"/>
                </a:srgbClr>
              </a:buClr>
            </a:pPr>
            <a:r>
              <a:rPr lang="en-US" sz="2400" dirty="0">
                <a:solidFill>
                  <a:schemeClr val="bg1"/>
                </a:solidFill>
                <a:latin typeface="Avenir Next LT Pro Light" panose="020B0304020202020204" pitchFamily="34" charset="0"/>
              </a:rPr>
              <a:t>If there is any question, You can find me at fengqi@ruri.waseda.jp</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US" sz="24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2" name="Title 1">
            <a:extLst>
              <a:ext uri="{FF2B5EF4-FFF2-40B4-BE49-F238E27FC236}">
                <a16:creationId xmlns:a16="http://schemas.microsoft.com/office/drawing/2014/main" id="{694AB181-1F46-4555-8AF0-2410D8627BC9}"/>
              </a:ext>
            </a:extLst>
          </p:cNvPr>
          <p:cNvSpPr>
            <a:spLocks noGrp="1"/>
          </p:cNvSpPr>
          <p:nvPr>
            <p:ph type="title"/>
          </p:nvPr>
        </p:nvSpPr>
        <p:spPr>
          <a:xfrm>
            <a:off x="2730600" y="-2192867"/>
            <a:ext cx="6730800" cy="1530400"/>
          </a:xfrm>
        </p:spPr>
        <p:txBody>
          <a:bodyPr/>
          <a:lstStyle/>
          <a:p>
            <a:r>
              <a:rPr lang="en-US" dirty="0"/>
              <a:t>Outro</a:t>
            </a:r>
          </a:p>
        </p:txBody>
      </p:sp>
      <p:pic>
        <p:nvPicPr>
          <p:cNvPr id="3" name="Page 22">
            <a:hlinkClick r:id="" action="ppaction://media"/>
            <a:extLst>
              <a:ext uri="{FF2B5EF4-FFF2-40B4-BE49-F238E27FC236}">
                <a16:creationId xmlns:a16="http://schemas.microsoft.com/office/drawing/2014/main" id="{8CC2F704-F0CD-4B37-BFEF-D32AD0A2C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625" y="-955675"/>
            <a:ext cx="406400" cy="406400"/>
          </a:xfrm>
          <a:prstGeom prst="rect">
            <a:avLst/>
          </a:prstGeom>
        </p:spPr>
      </p:pic>
    </p:spTree>
    <p:extLst>
      <p:ext uri="{BB962C8B-B14F-4D97-AF65-F5344CB8AC3E}">
        <p14:creationId xmlns:p14="http://schemas.microsoft.com/office/powerpoint/2010/main" val="4245490929"/>
      </p:ext>
    </p:extLst>
  </p:cSld>
  <p:clrMapOvr>
    <a:masterClrMapping/>
  </p:clrMapOvr>
  <mc:AlternateContent xmlns:mc="http://schemas.openxmlformats.org/markup-compatibility/2006" xmlns:p159="http://schemas.microsoft.com/office/powerpoint/2015/09/main">
    <mc:Choice Requires="p159">
      <p:transition spd="slow" advClick="0" advTm="118096">
        <p159:morph option="byObject"/>
      </p:transition>
    </mc:Choice>
    <mc:Fallback xmlns="">
      <p:transition spd="slow" advClick="0" advTm="118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 objId="3"/>
        <p14:stopEvt time="14358"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st Depth Densification for Occlusion-aware Augmented Reality (Teaser)">
            <a:hlinkClick r:id="" action="ppaction://media"/>
            <a:extLst>
              <a:ext uri="{FF2B5EF4-FFF2-40B4-BE49-F238E27FC236}">
                <a16:creationId xmlns:a16="http://schemas.microsoft.com/office/drawing/2014/main" id="{1D95964A-6AB6-4E93-A545-BE332E6CDA38}"/>
              </a:ext>
            </a:extLst>
          </p:cNvPr>
          <p:cNvPicPr>
            <a:picLocks noChangeAspect="1"/>
          </p:cNvPicPr>
          <p:nvPr>
            <a:videoFile r:link="rId2"/>
            <p:extLst>
              <p:ext uri="{DAA4B4D4-6D71-4841-9C94-3DE7FCFB9230}">
                <p14:media xmlns:p14="http://schemas.microsoft.com/office/powerpoint/2010/main" r:embed="rId3">
                  <p14:trim st="26667" end="74100.9166"/>
                </p14:media>
              </p:ext>
            </p:extLst>
          </p:nvPr>
        </p:nvPicPr>
        <p:blipFill>
          <a:blip r:embed="rId8"/>
          <a:stretch>
            <a:fillRect/>
          </a:stretch>
        </p:blipFill>
        <p:spPr>
          <a:xfrm>
            <a:off x="0" y="0"/>
            <a:ext cx="12192000" cy="6858000"/>
          </a:xfrm>
          <a:prstGeom prst="rect">
            <a:avLst/>
          </a:prstGeom>
        </p:spPr>
      </p:pic>
      <p:grpSp>
        <p:nvGrpSpPr>
          <p:cNvPr id="5" name="Shape 212">
            <a:extLst>
              <a:ext uri="{FF2B5EF4-FFF2-40B4-BE49-F238E27FC236}">
                <a16:creationId xmlns:a16="http://schemas.microsoft.com/office/drawing/2014/main" id="{0AFA2661-BB0B-431A-959C-A672EE65B17C}"/>
              </a:ext>
            </a:extLst>
          </p:cNvPr>
          <p:cNvGrpSpPr/>
          <p:nvPr/>
        </p:nvGrpSpPr>
        <p:grpSpPr>
          <a:xfrm>
            <a:off x="-102405" y="-485474"/>
            <a:ext cx="12656287" cy="7819892"/>
            <a:chOff x="-76804" y="-364106"/>
            <a:chExt cx="9492215" cy="5864919"/>
          </a:xfrm>
        </p:grpSpPr>
        <p:sp>
          <p:nvSpPr>
            <p:cNvPr id="6" name="Shape 213">
              <a:extLst>
                <a:ext uri="{FF2B5EF4-FFF2-40B4-BE49-F238E27FC236}">
                  <a16:creationId xmlns:a16="http://schemas.microsoft.com/office/drawing/2014/main" id="{AAA06E35-BE0B-481B-A9A0-9DE85E231AD0}"/>
                </a:ext>
              </a:extLst>
            </p:cNvPr>
            <p:cNvSpPr/>
            <p:nvPr/>
          </p:nvSpPr>
          <p:spPr>
            <a:xfrm>
              <a:off x="8312875" y="-85400"/>
              <a:ext cx="542100" cy="542100"/>
            </a:xfrm>
            <a:prstGeom prst="ellipse">
              <a:avLst/>
            </a:prstGeom>
            <a:solidFill>
              <a:srgbClr val="51387A"/>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Shape 214">
              <a:extLst>
                <a:ext uri="{FF2B5EF4-FFF2-40B4-BE49-F238E27FC236}">
                  <a16:creationId xmlns:a16="http://schemas.microsoft.com/office/drawing/2014/main" id="{74A7E618-F9DC-4218-AFE2-0AAA86214563}"/>
                </a:ext>
              </a:extLst>
            </p:cNvPr>
            <p:cNvSpPr/>
            <p:nvPr/>
          </p:nvSpPr>
          <p:spPr>
            <a:xfrm rot="-899646">
              <a:off x="776861" y="-262199"/>
              <a:ext cx="900975" cy="856085"/>
            </a:xfrm>
            <a:prstGeom prst="pentagon">
              <a:avLst>
                <a:gd name="hf" fmla="val 105146"/>
                <a:gd name="vf" fmla="val 110557"/>
              </a:avLst>
            </a:prstGeom>
            <a:solidFill>
              <a:srgbClr val="51387A"/>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Shape 215">
              <a:extLst>
                <a:ext uri="{FF2B5EF4-FFF2-40B4-BE49-F238E27FC236}">
                  <a16:creationId xmlns:a16="http://schemas.microsoft.com/office/drawing/2014/main" id="{BDB48BCC-8C6A-475D-AF7B-9542D6F6312F}"/>
                </a:ext>
              </a:extLst>
            </p:cNvPr>
            <p:cNvSpPr/>
            <p:nvPr/>
          </p:nvSpPr>
          <p:spPr>
            <a:xfrm rot="1763">
              <a:off x="8737997" y="3634822"/>
              <a:ext cx="585000" cy="556500"/>
            </a:xfrm>
            <a:prstGeom prst="pentagon">
              <a:avLst>
                <a:gd name="hf" fmla="val 105146"/>
                <a:gd name="vf" fmla="val 110557"/>
              </a:avLst>
            </a:prstGeom>
            <a:solidFill>
              <a:srgbClr val="51387A"/>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Shape 216">
              <a:extLst>
                <a:ext uri="{FF2B5EF4-FFF2-40B4-BE49-F238E27FC236}">
                  <a16:creationId xmlns:a16="http://schemas.microsoft.com/office/drawing/2014/main" id="{89209CFB-44F7-4E7E-BC16-95878F757426}"/>
                </a:ext>
              </a:extLst>
            </p:cNvPr>
            <p:cNvSpPr/>
            <p:nvPr/>
          </p:nvSpPr>
          <p:spPr>
            <a:xfrm rot="10800000">
              <a:off x="90419" y="4650313"/>
              <a:ext cx="983100" cy="850500"/>
            </a:xfrm>
            <a:prstGeom prst="triangle">
              <a:avLst>
                <a:gd name="adj" fmla="val 50000"/>
              </a:avLst>
            </a:prstGeom>
            <a:solidFill>
              <a:srgbClr val="51387A"/>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217">
              <a:extLst>
                <a:ext uri="{FF2B5EF4-FFF2-40B4-BE49-F238E27FC236}">
                  <a16:creationId xmlns:a16="http://schemas.microsoft.com/office/drawing/2014/main" id="{8293E7A1-8FD9-4A36-BE0C-EF6654FC6F7A}"/>
                </a:ext>
              </a:extLst>
            </p:cNvPr>
            <p:cNvSpPr/>
            <p:nvPr/>
          </p:nvSpPr>
          <p:spPr>
            <a:xfrm>
              <a:off x="8578649" y="858648"/>
              <a:ext cx="836761" cy="836761"/>
            </a:xfrm>
            <a:custGeom>
              <a:avLst/>
              <a:gdLst/>
              <a:ahLst/>
              <a:cxnLst/>
              <a:rect l="0" t="0" r="0" b="0"/>
              <a:pathLst>
                <a:path w="73610" h="73610" extrusionOk="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C20E9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B4C2"/>
                </a:solidFill>
                <a:effectLst/>
                <a:uLnTx/>
                <a:uFillTx/>
                <a:latin typeface="Arial"/>
                <a:ea typeface="+mn-ea"/>
                <a:cs typeface="Arial"/>
                <a:sym typeface="Arial"/>
              </a:endParaRPr>
            </a:p>
          </p:txBody>
        </p:sp>
        <p:sp>
          <p:nvSpPr>
            <p:cNvPr id="11" name="Shape 218">
              <a:extLst>
                <a:ext uri="{FF2B5EF4-FFF2-40B4-BE49-F238E27FC236}">
                  <a16:creationId xmlns:a16="http://schemas.microsoft.com/office/drawing/2014/main" id="{61B42299-0B31-4B50-8E30-391554B4558A}"/>
                </a:ext>
              </a:extLst>
            </p:cNvPr>
            <p:cNvSpPr/>
            <p:nvPr/>
          </p:nvSpPr>
          <p:spPr>
            <a:xfrm>
              <a:off x="588219" y="-85402"/>
              <a:ext cx="421500" cy="421500"/>
            </a:xfrm>
            <a:prstGeom prst="ellipse">
              <a:avLst/>
            </a:prstGeom>
            <a:noFill/>
            <a:ln w="9525" cap="flat" cmpd="sng">
              <a:solidFill>
                <a:srgbClr val="FF9900"/>
              </a:solidFill>
              <a:prstDash val="dash"/>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219">
              <a:extLst>
                <a:ext uri="{FF2B5EF4-FFF2-40B4-BE49-F238E27FC236}">
                  <a16:creationId xmlns:a16="http://schemas.microsoft.com/office/drawing/2014/main" id="{C393C57E-70DE-4677-9FD3-09A2F0E649FD}"/>
                </a:ext>
              </a:extLst>
            </p:cNvPr>
            <p:cNvSpPr/>
            <p:nvPr/>
          </p:nvSpPr>
          <p:spPr>
            <a:xfrm rot="10800000">
              <a:off x="-76795" y="3768355"/>
              <a:ext cx="393900" cy="374400"/>
            </a:xfrm>
            <a:prstGeom prst="pentagon">
              <a:avLst>
                <a:gd name="hf" fmla="val 105146"/>
                <a:gd name="vf" fmla="val 110557"/>
              </a:avLst>
            </a:prstGeom>
            <a:noFill/>
            <a:ln w="76200" cap="flat" cmpd="sng">
              <a:solidFill>
                <a:srgbClr val="6D9EEB"/>
              </a:solidFill>
              <a:prstDash val="solid"/>
              <a:miter/>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Shape 220">
              <a:extLst>
                <a:ext uri="{FF2B5EF4-FFF2-40B4-BE49-F238E27FC236}">
                  <a16:creationId xmlns:a16="http://schemas.microsoft.com/office/drawing/2014/main" id="{AE4F5F55-A0FD-4D63-82BC-947FAFCB698F}"/>
                </a:ext>
              </a:extLst>
            </p:cNvPr>
            <p:cNvSpPr/>
            <p:nvPr/>
          </p:nvSpPr>
          <p:spPr>
            <a:xfrm>
              <a:off x="8092375" y="131851"/>
              <a:ext cx="983100" cy="983100"/>
            </a:xfrm>
            <a:prstGeom prst="ellipse">
              <a:avLst/>
            </a:prstGeom>
            <a:noFill/>
            <a:ln w="9525" cap="flat" cmpd="sng">
              <a:solidFill>
                <a:srgbClr val="FF9900"/>
              </a:solidFill>
              <a:prstDash val="dash"/>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Shape 221">
              <a:extLst>
                <a:ext uri="{FF2B5EF4-FFF2-40B4-BE49-F238E27FC236}">
                  <a16:creationId xmlns:a16="http://schemas.microsoft.com/office/drawing/2014/main" id="{E2BB25E4-6869-48CC-A696-E5C35AD63A32}"/>
                </a:ext>
              </a:extLst>
            </p:cNvPr>
            <p:cNvSpPr/>
            <p:nvPr/>
          </p:nvSpPr>
          <p:spPr>
            <a:xfrm>
              <a:off x="100476" y="456711"/>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Shape 222">
              <a:extLst>
                <a:ext uri="{FF2B5EF4-FFF2-40B4-BE49-F238E27FC236}">
                  <a16:creationId xmlns:a16="http://schemas.microsoft.com/office/drawing/2014/main" id="{15AF1BF1-BCB9-4F56-B988-1A75F183D15A}"/>
                </a:ext>
              </a:extLst>
            </p:cNvPr>
            <p:cNvSpPr/>
            <p:nvPr/>
          </p:nvSpPr>
          <p:spPr>
            <a:xfrm>
              <a:off x="133503" y="-85397"/>
              <a:ext cx="231300" cy="231300"/>
            </a:xfrm>
            <a:prstGeom prst="ellipse">
              <a:avLst/>
            </a:prstGeom>
            <a:solidFill>
              <a:srgbClr val="C20E9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Shape 223">
              <a:extLst>
                <a:ext uri="{FF2B5EF4-FFF2-40B4-BE49-F238E27FC236}">
                  <a16:creationId xmlns:a16="http://schemas.microsoft.com/office/drawing/2014/main" id="{2E3E3A63-48E1-42D7-B7BF-AB18B9F35F24}"/>
                </a:ext>
              </a:extLst>
            </p:cNvPr>
            <p:cNvSpPr/>
            <p:nvPr/>
          </p:nvSpPr>
          <p:spPr>
            <a:xfrm rot="10800000">
              <a:off x="343825" y="4290619"/>
              <a:ext cx="333300" cy="288300"/>
            </a:xfrm>
            <a:prstGeom prst="triangle">
              <a:avLst>
                <a:gd name="adj" fmla="val 50000"/>
              </a:avLst>
            </a:prstGeom>
            <a:solidFill>
              <a:srgbClr val="C20E9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Shape 224">
              <a:extLst>
                <a:ext uri="{FF2B5EF4-FFF2-40B4-BE49-F238E27FC236}">
                  <a16:creationId xmlns:a16="http://schemas.microsoft.com/office/drawing/2014/main" id="{BC0D1713-C294-4E48-BC77-EACE85CB3A18}"/>
                </a:ext>
              </a:extLst>
            </p:cNvPr>
            <p:cNvSpPr/>
            <p:nvPr/>
          </p:nvSpPr>
          <p:spPr>
            <a:xfrm rot="10800000">
              <a:off x="7891382" y="4473450"/>
              <a:ext cx="421500" cy="365100"/>
            </a:xfrm>
            <a:prstGeom prst="triangle">
              <a:avLst>
                <a:gd name="adj" fmla="val 50000"/>
              </a:avLst>
            </a:prstGeom>
            <a:noFill/>
            <a:ln w="9525" cap="flat" cmpd="sng">
              <a:solidFill>
                <a:srgbClr val="FF9900"/>
              </a:solidFill>
              <a:prstDash val="dash"/>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Shape 225">
              <a:extLst>
                <a:ext uri="{FF2B5EF4-FFF2-40B4-BE49-F238E27FC236}">
                  <a16:creationId xmlns:a16="http://schemas.microsoft.com/office/drawing/2014/main" id="{BFE9E7A0-6C63-494A-B00F-B17921D5D5D5}"/>
                </a:ext>
              </a:extLst>
            </p:cNvPr>
            <p:cNvSpPr/>
            <p:nvPr/>
          </p:nvSpPr>
          <p:spPr>
            <a:xfrm>
              <a:off x="7800076" y="94976"/>
              <a:ext cx="307200" cy="265800"/>
            </a:xfrm>
            <a:prstGeom prst="triangle">
              <a:avLst>
                <a:gd name="adj" fmla="val 50000"/>
              </a:avLst>
            </a:prstGeom>
            <a:solidFill>
              <a:srgbClr val="6D9EE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Shape 226">
              <a:extLst>
                <a:ext uri="{FF2B5EF4-FFF2-40B4-BE49-F238E27FC236}">
                  <a16:creationId xmlns:a16="http://schemas.microsoft.com/office/drawing/2014/main" id="{16352F50-8690-49AF-86AB-A6BF0EC78741}"/>
                </a:ext>
              </a:extLst>
            </p:cNvPr>
            <p:cNvSpPr/>
            <p:nvPr/>
          </p:nvSpPr>
          <p:spPr>
            <a:xfrm>
              <a:off x="8578651" y="3939149"/>
              <a:ext cx="421500" cy="421500"/>
            </a:xfrm>
            <a:prstGeom prst="donut">
              <a:avLst>
                <a:gd name="adj" fmla="val 19671"/>
              </a:avLst>
            </a:prstGeom>
            <a:solidFill>
              <a:srgbClr val="C20E9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Shape 227">
              <a:extLst>
                <a:ext uri="{FF2B5EF4-FFF2-40B4-BE49-F238E27FC236}">
                  <a16:creationId xmlns:a16="http://schemas.microsoft.com/office/drawing/2014/main" id="{5A0DD91B-323A-4A67-B690-D77628B1021F}"/>
                </a:ext>
              </a:extLst>
            </p:cNvPr>
            <p:cNvSpPr/>
            <p:nvPr/>
          </p:nvSpPr>
          <p:spPr>
            <a:xfrm>
              <a:off x="888873" y="4577654"/>
              <a:ext cx="456600" cy="456600"/>
            </a:xfrm>
            <a:prstGeom prst="ellipse">
              <a:avLst/>
            </a:prstGeom>
            <a:noFill/>
            <a:ln w="9525" cap="flat" cmpd="sng">
              <a:solidFill>
                <a:srgbClr val="6D9EEB"/>
              </a:solidFill>
              <a:prstDash val="dash"/>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Shape 228">
              <a:extLst>
                <a:ext uri="{FF2B5EF4-FFF2-40B4-BE49-F238E27FC236}">
                  <a16:creationId xmlns:a16="http://schemas.microsoft.com/office/drawing/2014/main" id="{24BF61FC-A511-4A9F-834C-4AB5F228A09D}"/>
                </a:ext>
              </a:extLst>
            </p:cNvPr>
            <p:cNvSpPr/>
            <p:nvPr/>
          </p:nvSpPr>
          <p:spPr>
            <a:xfrm rot="10800000">
              <a:off x="47428" y="4473462"/>
              <a:ext cx="621102" cy="475234"/>
            </a:xfrm>
            <a:custGeom>
              <a:avLst/>
              <a:gdLst/>
              <a:ahLst/>
              <a:cxnLst/>
              <a:rect l="0" t="0" r="0" b="0"/>
              <a:pathLst>
                <a:path w="88634" h="67818" extrusionOk="0">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9900"/>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Shape 229">
              <a:extLst>
                <a:ext uri="{FF2B5EF4-FFF2-40B4-BE49-F238E27FC236}">
                  <a16:creationId xmlns:a16="http://schemas.microsoft.com/office/drawing/2014/main" id="{76294517-7CCC-48C1-B7EA-EBC81EA6BE4D}"/>
                </a:ext>
              </a:extLst>
            </p:cNvPr>
            <p:cNvSpPr/>
            <p:nvPr/>
          </p:nvSpPr>
          <p:spPr>
            <a:xfrm rot="7294922">
              <a:off x="8507861" y="1506795"/>
              <a:ext cx="486329" cy="462607"/>
            </a:xfrm>
            <a:prstGeom prst="pentagon">
              <a:avLst>
                <a:gd name="hf" fmla="val 105146"/>
                <a:gd name="vf" fmla="val 110557"/>
              </a:avLst>
            </a:prstGeom>
            <a:noFill/>
            <a:ln w="9525" cap="flat" cmpd="sng">
              <a:solidFill>
                <a:srgbClr val="6D9EEB"/>
              </a:solidFill>
              <a:prstDash val="solid"/>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Shape 230">
              <a:extLst>
                <a:ext uri="{FF2B5EF4-FFF2-40B4-BE49-F238E27FC236}">
                  <a16:creationId xmlns:a16="http://schemas.microsoft.com/office/drawing/2014/main" id="{B360D67E-D411-49B5-8D81-CE9F1A2D3FE4}"/>
                </a:ext>
              </a:extLst>
            </p:cNvPr>
            <p:cNvSpPr/>
            <p:nvPr/>
          </p:nvSpPr>
          <p:spPr>
            <a:xfrm rot="1902">
              <a:off x="-76804" y="1095525"/>
              <a:ext cx="542100" cy="515400"/>
            </a:xfrm>
            <a:prstGeom prst="pentagon">
              <a:avLst>
                <a:gd name="hf" fmla="val 105146"/>
                <a:gd name="vf" fmla="val 110557"/>
              </a:avLst>
            </a:prstGeom>
            <a:noFill/>
            <a:ln w="28575" cap="flat" cmpd="sng">
              <a:solidFill>
                <a:srgbClr val="C20E9B"/>
              </a:solidFill>
              <a:prstDash val="solid"/>
              <a:round/>
              <a:headEnd type="none" w="med" len="med"/>
              <a:tailEnd type="none" w="med" len="med"/>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Shape 231">
              <a:extLst>
                <a:ext uri="{FF2B5EF4-FFF2-40B4-BE49-F238E27FC236}">
                  <a16:creationId xmlns:a16="http://schemas.microsoft.com/office/drawing/2014/main" id="{B766140A-F03B-4732-99BF-C44D6B628939}"/>
                </a:ext>
              </a:extLst>
            </p:cNvPr>
            <p:cNvSpPr/>
            <p:nvPr/>
          </p:nvSpPr>
          <p:spPr>
            <a:xfrm>
              <a:off x="8217614" y="4442536"/>
              <a:ext cx="885028" cy="885028"/>
            </a:xfrm>
            <a:custGeom>
              <a:avLst/>
              <a:gdLst/>
              <a:ahLst/>
              <a:cxnLst/>
              <a:rect l="0" t="0" r="0" b="0"/>
              <a:pathLst>
                <a:path w="75903" h="75903" extrusionOk="0">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6D9EE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id="{83E1FF56-044F-4ED3-999B-3D612E7E8D65}"/>
              </a:ext>
            </a:extLst>
          </p:cNvPr>
          <p:cNvSpPr txBox="1"/>
          <p:nvPr/>
        </p:nvSpPr>
        <p:spPr>
          <a:xfrm>
            <a:off x="979038" y="6323504"/>
            <a:ext cx="10938988" cy="307777"/>
          </a:xfrm>
          <a:prstGeom prst="rect">
            <a:avLst/>
          </a:prstGeom>
          <a:noFill/>
        </p:spPr>
        <p:txBody>
          <a:bodyPr wrap="square" rtlCol="0">
            <a:spAutoFit/>
          </a:bodyPr>
          <a:lstStyle/>
          <a:p>
            <a:pPr algn="r"/>
            <a:r>
              <a:rPr lang="zh-CN" altLang="en-US" sz="1400" dirty="0">
                <a:solidFill>
                  <a:schemeClr val="bg1"/>
                </a:solidFill>
                <a:latin typeface="Avenir Next LT Pro Light" panose="020B0304020202020204" pitchFamily="34" charset="0"/>
              </a:rPr>
              <a:t>* </a:t>
            </a:r>
            <a:r>
              <a:rPr lang="en-US" altLang="zh-CN" sz="1400" dirty="0">
                <a:solidFill>
                  <a:schemeClr val="bg1"/>
                </a:solidFill>
                <a:latin typeface="Avenir Next LT Pro Light" panose="020B0304020202020204" pitchFamily="34" charset="0"/>
              </a:rPr>
              <a:t>Clip from </a:t>
            </a:r>
            <a:r>
              <a:rPr lang="en-US" sz="1400" dirty="0" err="1">
                <a:solidFill>
                  <a:schemeClr val="bg1"/>
                </a:solidFill>
                <a:latin typeface="Avenir Next LT Pro Light" panose="020B0304020202020204" pitchFamily="34" charset="0"/>
              </a:rPr>
              <a:t>Holynski</a:t>
            </a:r>
            <a:r>
              <a:rPr lang="en-US" sz="1400" dirty="0">
                <a:solidFill>
                  <a:schemeClr val="bg1"/>
                </a:solidFill>
                <a:latin typeface="Avenir Next LT Pro Light" panose="020B0304020202020204" pitchFamily="34" charset="0"/>
              </a:rPr>
              <a:t>, A. et al. (2018). Fast depth densification for occlusion-aware augmented reality. TOG. 37(6), 1-11.</a:t>
            </a:r>
          </a:p>
        </p:txBody>
      </p:sp>
      <p:sp>
        <p:nvSpPr>
          <p:cNvPr id="3" name="Title 2">
            <a:extLst>
              <a:ext uri="{FF2B5EF4-FFF2-40B4-BE49-F238E27FC236}">
                <a16:creationId xmlns:a16="http://schemas.microsoft.com/office/drawing/2014/main" id="{20F88038-E590-4652-A9C7-5B9D5D49CC22}"/>
              </a:ext>
            </a:extLst>
          </p:cNvPr>
          <p:cNvSpPr>
            <a:spLocks noGrp="1"/>
          </p:cNvSpPr>
          <p:nvPr>
            <p:ph type="title" idx="4294967295"/>
          </p:nvPr>
        </p:nvSpPr>
        <p:spPr>
          <a:xfrm>
            <a:off x="2730600" y="-2357143"/>
            <a:ext cx="6730800" cy="1530400"/>
          </a:xfrm>
        </p:spPr>
        <p:txBody>
          <a:bodyPr/>
          <a:lstStyle/>
          <a:p>
            <a:r>
              <a:rPr lang="en-US" dirty="0"/>
              <a:t>Depth Estimation Visualization (Animation)</a:t>
            </a:r>
          </a:p>
        </p:txBody>
      </p:sp>
      <p:pic>
        <p:nvPicPr>
          <p:cNvPr id="27" name="Page 3">
            <a:hlinkClick r:id="" action="ppaction://media"/>
            <a:extLst>
              <a:ext uri="{FF2B5EF4-FFF2-40B4-BE49-F238E27FC236}">
                <a16:creationId xmlns:a16="http://schemas.microsoft.com/office/drawing/2014/main" id="{3CB06668-C5B8-4733-A7D8-240A62F02CF8}"/>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68275" y="-1565275"/>
            <a:ext cx="406400" cy="406400"/>
          </a:xfrm>
          <a:prstGeom prst="rect">
            <a:avLst/>
          </a:prstGeom>
        </p:spPr>
      </p:pic>
    </p:spTree>
    <p:custDataLst>
      <p:tags r:id="rId1"/>
    </p:custDataLst>
    <p:extLst>
      <p:ext uri="{BB962C8B-B14F-4D97-AF65-F5344CB8AC3E}">
        <p14:creationId xmlns:p14="http://schemas.microsoft.com/office/powerpoint/2010/main" val="1636462793"/>
      </p:ext>
    </p:extLst>
  </p:cSld>
  <p:clrMapOvr>
    <a:masterClrMapping/>
  </p:clrMapOvr>
  <mc:AlternateContent xmlns:mc="http://schemas.openxmlformats.org/markup-compatibility/2006" xmlns:p159="http://schemas.microsoft.com/office/powerpoint/2015/09/main">
    <mc:Choice Requires="p159">
      <p:transition spd="slow" advClick="0" advTm="23091">
        <p159:morph option="byObject"/>
      </p:transition>
    </mc:Choice>
    <mc:Fallback xmlns="">
      <p:transition spd="slow" advClick="0" advTm="23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54" fill="hold"/>
                                        <p:tgtEl>
                                          <p:spTgt spid="27"/>
                                        </p:tgtEl>
                                      </p:cBhvr>
                                    </p:cmd>
                                  </p:childTnLst>
                                </p:cTn>
                              </p:par>
                              <p:par>
                                <p:cTn id="7" presetID="1" presetClass="mediacall" presetSubtype="0" fill="hold" nodeType="withEffect">
                                  <p:stCondLst>
                                    <p:cond delay="13500"/>
                                  </p:stCondLst>
                                  <p:childTnLst>
                                    <p:cmd type="call" cmd="playFrom(0.0)">
                                      <p:cBhvr>
                                        <p:cTn id="8" dur="3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27"/>
                </p:tgtEl>
              </p:cMediaNode>
            </p:audio>
          </p:childTnLst>
        </p:cTn>
      </p:par>
    </p:tnLst>
  </p:timing>
  <p:extLst>
    <p:ext uri="{E180D4A7-C9FB-4DFB-919C-405C955672EB}">
      <p14:showEvtLst xmlns:p14="http://schemas.microsoft.com/office/powerpoint/2010/main">
        <p14:playEvt time="4" objId="27"/>
        <p14:playEvt time="13280" objId="4"/>
        <p14:stopEvt time="16948" objId="4"/>
        <p14:stopEvt time="20223" objId="2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rry photo of a person&#10;&#10;Description generated with high confidence">
            <a:extLst>
              <a:ext uri="{FF2B5EF4-FFF2-40B4-BE49-F238E27FC236}">
                <a16:creationId xmlns:a16="http://schemas.microsoft.com/office/drawing/2014/main" id="{6B7BD2BA-F20A-476E-9C57-8D9E30DA856D}"/>
              </a:ext>
            </a:extLst>
          </p:cNvPr>
          <p:cNvPicPr>
            <a:picLocks noChangeAspect="1"/>
          </p:cNvPicPr>
          <p:nvPr/>
        </p:nvPicPr>
        <p:blipFill>
          <a:blip r:embed="rId6"/>
          <a:stretch>
            <a:fillRect/>
          </a:stretch>
        </p:blipFill>
        <p:spPr>
          <a:xfrm>
            <a:off x="4875639" y="1221621"/>
            <a:ext cx="2597925" cy="1948444"/>
          </a:xfrm>
          <a:prstGeom prst="rect">
            <a:avLst/>
          </a:prstGeom>
          <a:ln w="19050">
            <a:solidFill>
              <a:srgbClr val="6D9FEB"/>
            </a:solidFill>
          </a:ln>
        </p:spPr>
      </p:pic>
      <p:pic>
        <p:nvPicPr>
          <p:cNvPr id="9" name="Picture 8" descr="A bedroom with a large mirror&#10;&#10;Description generated with very high confidence">
            <a:extLst>
              <a:ext uri="{FF2B5EF4-FFF2-40B4-BE49-F238E27FC236}">
                <a16:creationId xmlns:a16="http://schemas.microsoft.com/office/drawing/2014/main" id="{CC0260A1-8AB5-49EB-B2D8-700AAA3DBF60}"/>
              </a:ext>
            </a:extLst>
          </p:cNvPr>
          <p:cNvPicPr>
            <a:picLocks noChangeAspect="1"/>
          </p:cNvPicPr>
          <p:nvPr/>
        </p:nvPicPr>
        <p:blipFill>
          <a:blip r:embed="rId7"/>
          <a:stretch>
            <a:fillRect/>
          </a:stretch>
        </p:blipFill>
        <p:spPr>
          <a:xfrm>
            <a:off x="610410" y="1221621"/>
            <a:ext cx="3463901" cy="1948444"/>
          </a:xfrm>
          <a:prstGeom prst="rect">
            <a:avLst/>
          </a:prstGeom>
          <a:ln w="19050">
            <a:solidFill>
              <a:srgbClr val="6D9FEB"/>
            </a:solidFill>
          </a:ln>
        </p:spPr>
      </p:pic>
      <p:grpSp>
        <p:nvGrpSpPr>
          <p:cNvPr id="3" name="Group 2">
            <a:extLst>
              <a:ext uri="{FF2B5EF4-FFF2-40B4-BE49-F238E27FC236}">
                <a16:creationId xmlns:a16="http://schemas.microsoft.com/office/drawing/2014/main" id="{4B98A4B8-4855-405D-9C30-A8B8CF50BA32}"/>
              </a:ext>
            </a:extLst>
          </p:cNvPr>
          <p:cNvGrpSpPr/>
          <p:nvPr/>
        </p:nvGrpSpPr>
        <p:grpSpPr>
          <a:xfrm>
            <a:off x="3903967" y="1446137"/>
            <a:ext cx="1142016" cy="1284955"/>
            <a:chOff x="4149070" y="924845"/>
            <a:chExt cx="1832586" cy="2061959"/>
          </a:xfrm>
        </p:grpSpPr>
        <p:pic>
          <p:nvPicPr>
            <p:cNvPr id="6" name="Picture 5">
              <a:extLst>
                <a:ext uri="{FF2B5EF4-FFF2-40B4-BE49-F238E27FC236}">
                  <a16:creationId xmlns:a16="http://schemas.microsoft.com/office/drawing/2014/main" id="{4C588ED5-918C-410A-ABE2-749200797B2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Lst>
            </a:blip>
            <a:stretch>
              <a:fillRect/>
            </a:stretch>
          </p:blipFill>
          <p:spPr>
            <a:xfrm rot="10800000">
              <a:off x="4149070" y="1267048"/>
              <a:ext cx="1832586" cy="1719756"/>
            </a:xfrm>
            <a:prstGeom prst="rect">
              <a:avLst/>
            </a:prstGeom>
          </p:spPr>
        </p:pic>
        <p:pic>
          <p:nvPicPr>
            <p:cNvPr id="10" name="Picture 9">
              <a:extLst>
                <a:ext uri="{FF2B5EF4-FFF2-40B4-BE49-F238E27FC236}">
                  <a16:creationId xmlns:a16="http://schemas.microsoft.com/office/drawing/2014/main" id="{2D3821D7-19CB-422C-AE79-71C946FA6EA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Lst>
            </a:blip>
            <a:stretch>
              <a:fillRect/>
            </a:stretch>
          </p:blipFill>
          <p:spPr>
            <a:xfrm>
              <a:off x="4536471" y="1334854"/>
              <a:ext cx="644411" cy="644411"/>
            </a:xfrm>
            <a:prstGeom prst="rect">
              <a:avLst/>
            </a:prstGeom>
          </p:spPr>
        </p:pic>
        <p:pic>
          <p:nvPicPr>
            <p:cNvPr id="11" name="Picture 10">
              <a:extLst>
                <a:ext uri="{FF2B5EF4-FFF2-40B4-BE49-F238E27FC236}">
                  <a16:creationId xmlns:a16="http://schemas.microsoft.com/office/drawing/2014/main" id="{36759943-467D-40EF-BCE8-DCB18C5B247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contrast="100000"/>
                      </a14:imgEffect>
                    </a14:imgLayer>
                  </a14:imgProps>
                </a:ext>
              </a:extLst>
            </a:blip>
            <a:stretch>
              <a:fillRect/>
            </a:stretch>
          </p:blipFill>
          <p:spPr>
            <a:xfrm rot="2700000">
              <a:off x="4852099" y="924845"/>
              <a:ext cx="547067" cy="547067"/>
            </a:xfrm>
            <a:prstGeom prst="rect">
              <a:avLst/>
            </a:prstGeom>
          </p:spPr>
        </p:pic>
      </p:grpSp>
      <p:sp>
        <p:nvSpPr>
          <p:cNvPr id="12" name="TextBox 11">
            <a:extLst>
              <a:ext uri="{FF2B5EF4-FFF2-40B4-BE49-F238E27FC236}">
                <a16:creationId xmlns:a16="http://schemas.microsoft.com/office/drawing/2014/main" id="{C9ECA61B-73B8-4E49-9DDC-932D4BB6F431}"/>
              </a:ext>
            </a:extLst>
          </p:cNvPr>
          <p:cNvSpPr txBox="1"/>
          <p:nvPr/>
        </p:nvSpPr>
        <p:spPr>
          <a:xfrm>
            <a:off x="590090" y="4052795"/>
            <a:ext cx="10095243" cy="338554"/>
          </a:xfrm>
          <a:prstGeom prst="rect">
            <a:avLst/>
          </a:prstGeom>
          <a:noFill/>
        </p:spPr>
        <p:txBody>
          <a:bodyPr wrap="square" rtlCol="0">
            <a:spAutoFit/>
          </a:bodyPr>
          <a:lstStyle/>
          <a:p>
            <a:pPr lvl="0" defTabSz="1219170">
              <a:defRPr/>
            </a:pPr>
            <a:r>
              <a:rPr lang="en-US" sz="1600" kern="0" dirty="0">
                <a:solidFill>
                  <a:srgbClr val="FFFFFF"/>
                </a:solidFill>
                <a:latin typeface="Avenir Next LT Pro Light" panose="020B0304020202020204" pitchFamily="34" charset="0"/>
                <a:cs typeface="Arial"/>
                <a:sym typeface="Arial"/>
              </a:rPr>
              <a:t>Godard, Clément, et al. "Digging into self-supervised monocular depth estimation." ICCV. 2019.</a:t>
            </a:r>
            <a:endPar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endParaRPr>
          </a:p>
        </p:txBody>
      </p:sp>
      <p:sp>
        <p:nvSpPr>
          <p:cNvPr id="2" name="Title 1">
            <a:extLst>
              <a:ext uri="{FF2B5EF4-FFF2-40B4-BE49-F238E27FC236}">
                <a16:creationId xmlns:a16="http://schemas.microsoft.com/office/drawing/2014/main" id="{F3D53FFB-D9A2-45C8-9D16-3510E5F7E54E}"/>
              </a:ext>
            </a:extLst>
          </p:cNvPr>
          <p:cNvSpPr>
            <a:spLocks noGrp="1"/>
          </p:cNvSpPr>
          <p:nvPr>
            <p:ph type="title"/>
          </p:nvPr>
        </p:nvSpPr>
        <p:spPr>
          <a:xfrm>
            <a:off x="2730600" y="-1904488"/>
            <a:ext cx="6730800" cy="1530400"/>
          </a:xfrm>
        </p:spPr>
        <p:txBody>
          <a:bodyPr/>
          <a:lstStyle/>
          <a:p>
            <a:r>
              <a:rPr lang="en-US" dirty="0"/>
              <a:t>Previous 2D Depth Estimation Methods (</a:t>
            </a:r>
            <a:r>
              <a:rPr lang="en-US" dirty="0" err="1"/>
              <a:t>Megadepth</a:t>
            </a:r>
            <a:r>
              <a:rPr lang="en-US" dirty="0"/>
              <a:t>/</a:t>
            </a:r>
            <a:r>
              <a:rPr lang="en-US" dirty="0" err="1"/>
              <a:t>Monodepth</a:t>
            </a:r>
            <a:r>
              <a:rPr lang="en-US" dirty="0"/>
              <a:t>)</a:t>
            </a:r>
          </a:p>
        </p:txBody>
      </p:sp>
      <p:pic>
        <p:nvPicPr>
          <p:cNvPr id="13" name="Picture 12">
            <a:extLst>
              <a:ext uri="{FF2B5EF4-FFF2-40B4-BE49-F238E27FC236}">
                <a16:creationId xmlns:a16="http://schemas.microsoft.com/office/drawing/2014/main" id="{028E98AC-8BD6-4AA5-A788-9F40B0F468DF}"/>
              </a:ext>
            </a:extLst>
          </p:cNvPr>
          <p:cNvPicPr>
            <a:picLocks noChangeAspect="1"/>
          </p:cNvPicPr>
          <p:nvPr/>
        </p:nvPicPr>
        <p:blipFill>
          <a:blip r:embed="rId14"/>
          <a:stretch>
            <a:fillRect/>
          </a:stretch>
        </p:blipFill>
        <p:spPr>
          <a:xfrm>
            <a:off x="8120091" y="1221621"/>
            <a:ext cx="3463901" cy="1948444"/>
          </a:xfrm>
          <a:prstGeom prst="rect">
            <a:avLst/>
          </a:prstGeom>
          <a:ln w="19050">
            <a:solidFill>
              <a:srgbClr val="6D9FEB"/>
            </a:solidFill>
          </a:ln>
        </p:spPr>
      </p:pic>
      <p:pic>
        <p:nvPicPr>
          <p:cNvPr id="20" name="Picture 19">
            <a:extLst>
              <a:ext uri="{FF2B5EF4-FFF2-40B4-BE49-F238E27FC236}">
                <a16:creationId xmlns:a16="http://schemas.microsoft.com/office/drawing/2014/main" id="{DCB5741C-FDB5-42E8-8682-E0DF630E85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394" y="4543491"/>
            <a:ext cx="5123640" cy="1596959"/>
          </a:xfrm>
          <a:prstGeom prst="rect">
            <a:avLst/>
          </a:prstGeom>
          <a:ln w="19050">
            <a:solidFill>
              <a:srgbClr val="6D9FEB"/>
            </a:solidFill>
          </a:ln>
        </p:spPr>
      </p:pic>
      <p:pic>
        <p:nvPicPr>
          <p:cNvPr id="22" name="Picture 21">
            <a:extLst>
              <a:ext uri="{FF2B5EF4-FFF2-40B4-BE49-F238E27FC236}">
                <a16:creationId xmlns:a16="http://schemas.microsoft.com/office/drawing/2014/main" id="{88A3995B-BED0-4937-AE12-729D77C924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21968" y="4537342"/>
            <a:ext cx="5123638" cy="1596959"/>
          </a:xfrm>
          <a:prstGeom prst="rect">
            <a:avLst/>
          </a:prstGeom>
          <a:ln w="19050">
            <a:solidFill>
              <a:srgbClr val="6D9FEB"/>
            </a:solidFill>
          </a:ln>
        </p:spPr>
      </p:pic>
      <p:sp>
        <p:nvSpPr>
          <p:cNvPr id="25" name="TextBox 24">
            <a:extLst>
              <a:ext uri="{FF2B5EF4-FFF2-40B4-BE49-F238E27FC236}">
                <a16:creationId xmlns:a16="http://schemas.microsoft.com/office/drawing/2014/main" id="{B61FD4C3-DF61-4880-9862-5FE49E6FA886}"/>
              </a:ext>
            </a:extLst>
          </p:cNvPr>
          <p:cNvSpPr txBox="1"/>
          <p:nvPr/>
        </p:nvSpPr>
        <p:spPr>
          <a:xfrm>
            <a:off x="499890" y="695375"/>
            <a:ext cx="11392390" cy="338554"/>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rPr>
              <a:t>Li, </a:t>
            </a:r>
            <a:r>
              <a:rPr kumimoji="0" lang="en-US" sz="1600" b="0" i="0" u="none" strike="noStrike" kern="0" cap="none" spc="0" normalizeH="0" baseline="0" noProof="0" dirty="0" err="1">
                <a:ln>
                  <a:noFill/>
                </a:ln>
                <a:solidFill>
                  <a:srgbClr val="FFFFFF"/>
                </a:solidFill>
                <a:effectLst/>
                <a:uLnTx/>
                <a:uFillTx/>
                <a:latin typeface="Avenir Next LT Pro Light" panose="020B0304020202020204" pitchFamily="34" charset="0"/>
                <a:cs typeface="Arial"/>
                <a:sym typeface="Arial"/>
              </a:rPr>
              <a:t>Zhengqi</a:t>
            </a: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rPr>
              <a:t>, and Noah Snavely. "</a:t>
            </a:r>
            <a:r>
              <a:rPr kumimoji="0" lang="en-US" sz="1600" b="0" i="0" u="none" strike="noStrike" kern="0" cap="none" spc="0" normalizeH="0" baseline="0" noProof="0" dirty="0" err="1">
                <a:ln>
                  <a:noFill/>
                </a:ln>
                <a:solidFill>
                  <a:srgbClr val="FFFFFF"/>
                </a:solidFill>
                <a:effectLst/>
                <a:uLnTx/>
                <a:uFillTx/>
                <a:latin typeface="Avenir Next LT Pro Light" panose="020B0304020202020204" pitchFamily="34" charset="0"/>
                <a:cs typeface="Arial"/>
                <a:sym typeface="Arial"/>
              </a:rPr>
              <a:t>Megadepth</a:t>
            </a: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rPr>
              <a:t>: Learning single-view depth prediction from internet photos." </a:t>
            </a:r>
            <a:r>
              <a:rPr kumimoji="0" lang="en-US" altLang="zh-CN"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rPr>
              <a:t>CVPR</a:t>
            </a: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cs typeface="Arial"/>
                <a:sym typeface="Arial"/>
              </a:rPr>
              <a:t>. 2018.</a:t>
            </a:r>
          </a:p>
        </p:txBody>
      </p:sp>
      <p:cxnSp>
        <p:nvCxnSpPr>
          <p:cNvPr id="27" name="Straight Connector 26">
            <a:extLst>
              <a:ext uri="{FF2B5EF4-FFF2-40B4-BE49-F238E27FC236}">
                <a16:creationId xmlns:a16="http://schemas.microsoft.com/office/drawing/2014/main" id="{CA5EC5FD-47D2-4AA5-8860-67CC5A6F3014}"/>
              </a:ext>
            </a:extLst>
          </p:cNvPr>
          <p:cNvCxnSpPr/>
          <p:nvPr/>
        </p:nvCxnSpPr>
        <p:spPr>
          <a:xfrm>
            <a:off x="7782560" y="1313061"/>
            <a:ext cx="0" cy="18111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DBF884-9DD8-4F7D-A5B4-1320AA76A679}"/>
              </a:ext>
            </a:extLst>
          </p:cNvPr>
          <p:cNvCxnSpPr/>
          <p:nvPr/>
        </p:nvCxnSpPr>
        <p:spPr>
          <a:xfrm>
            <a:off x="6096000" y="4706501"/>
            <a:ext cx="0" cy="12828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age 4">
            <a:hlinkClick r:id="" action="ppaction://media"/>
            <a:extLst>
              <a:ext uri="{FF2B5EF4-FFF2-40B4-BE49-F238E27FC236}">
                <a16:creationId xmlns:a16="http://schemas.microsoft.com/office/drawing/2014/main" id="{CD8C147B-B106-48E1-8BA2-E7FD1D4BE60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454025" y="-1489075"/>
            <a:ext cx="406400" cy="406400"/>
          </a:xfrm>
          <a:prstGeom prst="rect">
            <a:avLst/>
          </a:prstGeom>
        </p:spPr>
      </p:pic>
    </p:spTree>
    <p:custDataLst>
      <p:tags r:id="rId1"/>
    </p:custDataLst>
    <p:extLst>
      <p:ext uri="{BB962C8B-B14F-4D97-AF65-F5344CB8AC3E}">
        <p14:creationId xmlns:p14="http://schemas.microsoft.com/office/powerpoint/2010/main" val="1632981371"/>
      </p:ext>
    </p:extLst>
  </p:cSld>
  <p:clrMapOvr>
    <a:masterClrMapping/>
  </p:clrMapOvr>
  <mc:AlternateContent xmlns:mc="http://schemas.openxmlformats.org/markup-compatibility/2006" xmlns:p159="http://schemas.microsoft.com/office/powerpoint/2015/09/main">
    <mc:Choice Requires="p159">
      <p:transition spd="slow" advClick="0" advTm="51162">
        <p159:morph option="byObject"/>
      </p:transition>
    </mc:Choice>
    <mc:Fallback xmlns="">
      <p:transition spd="slow" advClick="0" advTm="51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04" fill="hold"/>
                                        <p:tgtEl>
                                          <p:spTgt spid="30"/>
                                        </p:tgtEl>
                                      </p:cBhvr>
                                    </p:cmd>
                                  </p:childTnLst>
                                </p:cTn>
                              </p:par>
                              <p:par>
                                <p:cTn id="7" presetID="10"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22" presetClass="entr" presetSubtype="8" fill="hold" nodeType="withEffect">
                                  <p:stCondLst>
                                    <p:cond delay="12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1250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0" presetClass="entr" presetSubtype="0" fill="hold" nodeType="withEffect">
                                  <p:stCondLst>
                                    <p:cond delay="23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230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32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32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3250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325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0"/>
                </p:tgtEl>
              </p:cMediaNode>
            </p:audio>
          </p:childTnLst>
        </p:cTn>
      </p:par>
    </p:tnLst>
    <p:bldLst>
      <p:bldP spid="12" grpId="0"/>
      <p:bldP spid="25" grpId="0"/>
    </p:bldLst>
  </p:timing>
  <p:extLst>
    <p:ext uri="{E180D4A7-C9FB-4DFB-919C-405C955672EB}">
      <p14:showEvtLst xmlns:p14="http://schemas.microsoft.com/office/powerpoint/2010/main">
        <p14:playEvt time="5" objId="30"/>
        <p14:stopEvt time="48609" objId="3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ut">
            <a:hlinkClick r:id="" action="ppaction://media"/>
            <a:extLst>
              <a:ext uri="{FF2B5EF4-FFF2-40B4-BE49-F238E27FC236}">
                <a16:creationId xmlns:a16="http://schemas.microsoft.com/office/drawing/2014/main" id="{2048B83E-972F-467F-B97D-533C31BA0153}"/>
              </a:ext>
            </a:extLst>
          </p:cNvPr>
          <p:cNvPicPr>
            <a:picLocks noChangeAspect="1"/>
          </p:cNvPicPr>
          <p:nvPr>
            <a:videoFile r:link="rId2"/>
            <p:extLst>
              <p:ext uri="{DAA4B4D4-6D71-4841-9C94-3DE7FCFB9230}">
                <p14:media xmlns:p14="http://schemas.microsoft.com/office/powerpoint/2010/main" r:embed="rId3">
                  <p14:trim end="120"/>
                </p14:media>
              </p:ext>
            </p:extLst>
          </p:nvPr>
        </p:nvPicPr>
        <p:blipFill>
          <a:blip r:embed="rId9"/>
          <a:stretch>
            <a:fillRect/>
          </a:stretch>
        </p:blipFill>
        <p:spPr>
          <a:xfrm>
            <a:off x="6741734" y="4100114"/>
            <a:ext cx="4798749" cy="2239597"/>
          </a:xfrm>
          <a:prstGeom prst="rect">
            <a:avLst/>
          </a:prstGeom>
          <a:ln w="19050">
            <a:solidFill>
              <a:srgbClr val="6D9FEB"/>
            </a:solidFill>
          </a:ln>
        </p:spPr>
      </p:pic>
      <p:pic>
        <p:nvPicPr>
          <p:cNvPr id="11" name="resized">
            <a:hlinkClick r:id="" action="ppaction://media"/>
            <a:extLst>
              <a:ext uri="{FF2B5EF4-FFF2-40B4-BE49-F238E27FC236}">
                <a16:creationId xmlns:a16="http://schemas.microsoft.com/office/drawing/2014/main" id="{6B2F47C4-DB1D-484B-9343-EFF7A02E633D}"/>
              </a:ext>
            </a:extLst>
          </p:cNvPr>
          <p:cNvPicPr>
            <a:picLocks noChangeAspect="1"/>
          </p:cNvPicPr>
          <p:nvPr>
            <a:videoFile r:link="rId2"/>
            <p:extLst>
              <p:ext uri="{DAA4B4D4-6D71-4841-9C94-3DE7FCFB9230}">
                <p14:media xmlns:p14="http://schemas.microsoft.com/office/powerpoint/2010/main" r:embed="rId4">
                  <p14:trim end="135"/>
                </p14:media>
              </p:ext>
            </p:extLst>
          </p:nvPr>
        </p:nvPicPr>
        <p:blipFill>
          <a:blip r:embed="rId10"/>
          <a:stretch>
            <a:fillRect/>
          </a:stretch>
        </p:blipFill>
        <p:spPr>
          <a:xfrm>
            <a:off x="651516" y="4100114"/>
            <a:ext cx="4798751" cy="2239596"/>
          </a:xfrm>
          <a:prstGeom prst="rect">
            <a:avLst/>
          </a:prstGeom>
          <a:ln w="19050">
            <a:solidFill>
              <a:srgbClr val="6D9FEB"/>
            </a:solidFill>
          </a:ln>
        </p:spPr>
      </p:pic>
      <p:sp>
        <p:nvSpPr>
          <p:cNvPr id="15" name="TextBox 14">
            <a:extLst>
              <a:ext uri="{FF2B5EF4-FFF2-40B4-BE49-F238E27FC236}">
                <a16:creationId xmlns:a16="http://schemas.microsoft.com/office/drawing/2014/main" id="{58734C25-28F2-4847-9A46-410C6F1E2330}"/>
              </a:ext>
            </a:extLst>
          </p:cNvPr>
          <p:cNvSpPr txBox="1"/>
          <p:nvPr/>
        </p:nvSpPr>
        <p:spPr>
          <a:xfrm>
            <a:off x="560076" y="533529"/>
            <a:ext cx="9597500" cy="338554"/>
          </a:xfrm>
          <a:prstGeom prst="rect">
            <a:avLst/>
          </a:prstGeom>
          <a:noFill/>
        </p:spPr>
        <p:txBody>
          <a:bodyPr wrap="none" rtlCol="0">
            <a:spAutoFit/>
          </a:bodyPr>
          <a:lstStyle/>
          <a:p>
            <a:pPr defTabSz="1219170"/>
            <a:r>
              <a:rPr lang="en-US" sz="1600" kern="0" dirty="0" err="1">
                <a:solidFill>
                  <a:srgbClr val="FFFFFF"/>
                </a:solidFill>
                <a:latin typeface="Avenir Next LT Pro" panose="020B0504020202020204" pitchFamily="34" charset="0"/>
                <a:cs typeface="Arial"/>
              </a:rPr>
              <a:t>Zioulis</a:t>
            </a:r>
            <a:r>
              <a:rPr lang="en-US" sz="1600" kern="0" dirty="0">
                <a:solidFill>
                  <a:srgbClr val="FFFFFF"/>
                </a:solidFill>
                <a:latin typeface="Avenir Next LT Pro" panose="020B0504020202020204" pitchFamily="34" charset="0"/>
                <a:cs typeface="Arial"/>
              </a:rPr>
              <a:t>, N. et al. </a:t>
            </a:r>
            <a:r>
              <a:rPr lang="en-US" sz="1600" kern="0" dirty="0" err="1">
                <a:solidFill>
                  <a:srgbClr val="FFFFFF"/>
                </a:solidFill>
                <a:latin typeface="Avenir Next LT Pro" panose="020B0504020202020204" pitchFamily="34" charset="0"/>
                <a:cs typeface="Arial"/>
              </a:rPr>
              <a:t>Omnidepth</a:t>
            </a:r>
            <a:r>
              <a:rPr lang="en-US" sz="1600" kern="0" dirty="0">
                <a:solidFill>
                  <a:srgbClr val="FFFFFF"/>
                </a:solidFill>
                <a:latin typeface="Avenir Next LT Pro" panose="020B0504020202020204" pitchFamily="34" charset="0"/>
                <a:cs typeface="Arial"/>
              </a:rPr>
              <a:t>: Dense depth estimation for indoors spherical panoramas, </a:t>
            </a:r>
            <a:r>
              <a:rPr lang="en-US" altLang="zh-CN" sz="1600" kern="0" dirty="0">
                <a:solidFill>
                  <a:srgbClr val="FFFFFF"/>
                </a:solidFill>
                <a:latin typeface="Avenir Next LT Pro" panose="020B0504020202020204" pitchFamily="34" charset="0"/>
                <a:cs typeface="Arial"/>
              </a:rPr>
              <a:t>ECCV,</a:t>
            </a:r>
            <a:r>
              <a:rPr lang="en-US" sz="1600" kern="0" dirty="0">
                <a:solidFill>
                  <a:srgbClr val="FFFFFF"/>
                </a:solidFill>
                <a:latin typeface="Avenir Next LT Pro" panose="020B0504020202020204" pitchFamily="34" charset="0"/>
                <a:cs typeface="Arial"/>
              </a:rPr>
              <a:t> 2018.</a:t>
            </a:r>
          </a:p>
        </p:txBody>
      </p:sp>
      <p:sp>
        <p:nvSpPr>
          <p:cNvPr id="2" name="Title 1">
            <a:extLst>
              <a:ext uri="{FF2B5EF4-FFF2-40B4-BE49-F238E27FC236}">
                <a16:creationId xmlns:a16="http://schemas.microsoft.com/office/drawing/2014/main" id="{B19DC13E-7350-41EF-9F47-DC653CD00652}"/>
              </a:ext>
            </a:extLst>
          </p:cNvPr>
          <p:cNvSpPr>
            <a:spLocks noGrp="1"/>
          </p:cNvSpPr>
          <p:nvPr>
            <p:ph type="title"/>
          </p:nvPr>
        </p:nvSpPr>
        <p:spPr>
          <a:xfrm>
            <a:off x="2730600" y="-2877954"/>
            <a:ext cx="6730800" cy="1530400"/>
          </a:xfrm>
        </p:spPr>
        <p:txBody>
          <a:bodyPr/>
          <a:lstStyle/>
          <a:p>
            <a:r>
              <a:rPr lang="en-US" dirty="0"/>
              <a:t>Previous 360 Depth Estimation</a:t>
            </a:r>
            <a:r>
              <a:rPr lang="en-US" baseline="0" dirty="0"/>
              <a:t> Methods (</a:t>
            </a:r>
            <a:r>
              <a:rPr lang="en-US" baseline="0" dirty="0" err="1"/>
              <a:t>Omnidepth</a:t>
            </a:r>
            <a:r>
              <a:rPr lang="en-US" baseline="0" dirty="0"/>
              <a:t>)</a:t>
            </a:r>
            <a:endParaRPr lang="en-US" dirty="0"/>
          </a:p>
        </p:txBody>
      </p:sp>
      <p:pic>
        <p:nvPicPr>
          <p:cNvPr id="4" name="Picture 3" descr="A close up of a keyboard&#10;&#10;Description automatically generated">
            <a:extLst>
              <a:ext uri="{FF2B5EF4-FFF2-40B4-BE49-F238E27FC236}">
                <a16:creationId xmlns:a16="http://schemas.microsoft.com/office/drawing/2014/main" id="{F6956874-5507-49BD-8688-52C3A93B3976}"/>
              </a:ext>
            </a:extLst>
          </p:cNvPr>
          <p:cNvPicPr>
            <a:picLocks noChangeAspect="1"/>
          </p:cNvPicPr>
          <p:nvPr/>
        </p:nvPicPr>
        <p:blipFill rotWithShape="1">
          <a:blip r:embed="rId11">
            <a:extLst>
              <a:ext uri="{28A0092B-C50C-407E-A947-70E740481C1C}">
                <a14:useLocalDpi xmlns:a14="http://schemas.microsoft.com/office/drawing/2010/main" val="0"/>
              </a:ext>
            </a:extLst>
          </a:blip>
          <a:srcRect l="76341" t="3230" r="171" b="81779"/>
          <a:stretch/>
        </p:blipFill>
        <p:spPr>
          <a:xfrm>
            <a:off x="651516" y="1031397"/>
            <a:ext cx="4798751" cy="2239596"/>
          </a:xfrm>
          <a:prstGeom prst="rect">
            <a:avLst/>
          </a:prstGeom>
          <a:ln w="19050">
            <a:solidFill>
              <a:srgbClr val="6D9FEB"/>
            </a:solidFill>
          </a:ln>
        </p:spPr>
      </p:pic>
      <p:pic>
        <p:nvPicPr>
          <p:cNvPr id="14" name="Picture 13" descr="A close up of a keyboard&#10;&#10;Description automatically generated">
            <a:extLst>
              <a:ext uri="{FF2B5EF4-FFF2-40B4-BE49-F238E27FC236}">
                <a16:creationId xmlns:a16="http://schemas.microsoft.com/office/drawing/2014/main" id="{5B9F9177-949C-401B-A592-43AB2E455602}"/>
              </a:ext>
            </a:extLst>
          </p:cNvPr>
          <p:cNvPicPr>
            <a:picLocks noChangeAspect="1"/>
          </p:cNvPicPr>
          <p:nvPr/>
        </p:nvPicPr>
        <p:blipFill rotWithShape="1">
          <a:blip r:embed="rId11">
            <a:extLst>
              <a:ext uri="{28A0092B-C50C-407E-A947-70E740481C1C}">
                <a14:useLocalDpi xmlns:a14="http://schemas.microsoft.com/office/drawing/2010/main" val="0"/>
              </a:ext>
            </a:extLst>
          </a:blip>
          <a:srcRect l="76341" t="51014" b="33995"/>
          <a:stretch/>
        </p:blipFill>
        <p:spPr>
          <a:xfrm>
            <a:off x="6741734" y="1031397"/>
            <a:ext cx="4798749" cy="2239596"/>
          </a:xfrm>
          <a:prstGeom prst="rect">
            <a:avLst/>
          </a:prstGeom>
          <a:ln w="19050">
            <a:solidFill>
              <a:srgbClr val="6D9FEB"/>
            </a:solidFill>
          </a:ln>
        </p:spPr>
      </p:pic>
      <p:sp>
        <p:nvSpPr>
          <p:cNvPr id="16" name="TextBox 15">
            <a:extLst>
              <a:ext uri="{FF2B5EF4-FFF2-40B4-BE49-F238E27FC236}">
                <a16:creationId xmlns:a16="http://schemas.microsoft.com/office/drawing/2014/main" id="{1F25FE42-88F3-4419-ABB6-A47D0622AC44}"/>
              </a:ext>
            </a:extLst>
          </p:cNvPr>
          <p:cNvSpPr txBox="1"/>
          <p:nvPr/>
        </p:nvSpPr>
        <p:spPr>
          <a:xfrm>
            <a:off x="556266" y="3574308"/>
            <a:ext cx="7402989" cy="338554"/>
          </a:xfrm>
          <a:prstGeom prst="rect">
            <a:avLst/>
          </a:prstGeom>
          <a:noFill/>
        </p:spPr>
        <p:txBody>
          <a:bodyPr wrap="none" rtlCol="0">
            <a:spAutoFit/>
          </a:bodyPr>
          <a:lstStyle/>
          <a:p>
            <a:pPr defTabSz="1219170"/>
            <a:r>
              <a:rPr lang="en-US" altLang="zh-CN" sz="1600" kern="0" dirty="0">
                <a:solidFill>
                  <a:srgbClr val="FFFFFF"/>
                </a:solidFill>
                <a:latin typeface="Avenir Next LT Pro Light" panose="020B0304020202020204" pitchFamily="34" charset="0"/>
                <a:cs typeface="Arial"/>
              </a:rPr>
              <a:t>However, previous methods are weak against all </a:t>
            </a:r>
            <a:r>
              <a:rPr lang="en-US" altLang="zh-CN" sz="1600" kern="0" dirty="0">
                <a:solidFill>
                  <a:srgbClr val="FFFFFF"/>
                </a:solidFill>
                <a:latin typeface="Avenir Next LT Pro" panose="020B0504020202020204" pitchFamily="34" charset="0"/>
                <a:cs typeface="Arial"/>
              </a:rPr>
              <a:t>dynamic foreground objects</a:t>
            </a:r>
            <a:r>
              <a:rPr lang="en-US" altLang="zh-CN" sz="1600" kern="0" dirty="0">
                <a:solidFill>
                  <a:srgbClr val="FFFFFF"/>
                </a:solidFill>
                <a:latin typeface="Avenir Next LT Pro Light" panose="020B0304020202020204" pitchFamily="34" charset="0"/>
                <a:cs typeface="Arial"/>
              </a:rPr>
              <a:t>:</a:t>
            </a:r>
            <a:endParaRPr lang="en-US" sz="1600" kern="0" dirty="0">
              <a:solidFill>
                <a:srgbClr val="FFFFFF"/>
              </a:solidFill>
              <a:latin typeface="Avenir Next LT Pro Light" panose="020B0304020202020204" pitchFamily="34" charset="0"/>
              <a:cs typeface="Arial"/>
            </a:endParaRPr>
          </a:p>
        </p:txBody>
      </p:sp>
      <p:cxnSp>
        <p:nvCxnSpPr>
          <p:cNvPr id="17" name="Straight Connector 16">
            <a:extLst>
              <a:ext uri="{FF2B5EF4-FFF2-40B4-BE49-F238E27FC236}">
                <a16:creationId xmlns:a16="http://schemas.microsoft.com/office/drawing/2014/main" id="{4F58E56E-CEB5-4EEF-926E-D716EF44AD8D}"/>
              </a:ext>
            </a:extLst>
          </p:cNvPr>
          <p:cNvCxnSpPr/>
          <p:nvPr/>
        </p:nvCxnSpPr>
        <p:spPr>
          <a:xfrm>
            <a:off x="6096000" y="1168400"/>
            <a:ext cx="0" cy="19367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0FF334-0067-426D-BF86-CDB775BF2887}"/>
              </a:ext>
            </a:extLst>
          </p:cNvPr>
          <p:cNvCxnSpPr/>
          <p:nvPr/>
        </p:nvCxnSpPr>
        <p:spPr>
          <a:xfrm>
            <a:off x="6096000" y="4368800"/>
            <a:ext cx="0" cy="19177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age 5">
            <a:hlinkClick r:id="" action="ppaction://media"/>
            <a:extLst>
              <a:ext uri="{FF2B5EF4-FFF2-40B4-BE49-F238E27FC236}">
                <a16:creationId xmlns:a16="http://schemas.microsoft.com/office/drawing/2014/main" id="{1DABC8F1-DA86-47A0-AE11-BE2491D7F45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33425" y="-1768475"/>
            <a:ext cx="406400" cy="406400"/>
          </a:xfrm>
          <a:prstGeom prst="rect">
            <a:avLst/>
          </a:prstGeom>
        </p:spPr>
      </p:pic>
    </p:spTree>
    <p:custDataLst>
      <p:tags r:id="rId1"/>
    </p:custDataLst>
    <p:extLst>
      <p:ext uri="{BB962C8B-B14F-4D97-AF65-F5344CB8AC3E}">
        <p14:creationId xmlns:p14="http://schemas.microsoft.com/office/powerpoint/2010/main" val="135903306"/>
      </p:ext>
    </p:extLst>
  </p:cSld>
  <p:clrMapOvr>
    <a:masterClrMapping/>
  </p:clrMapOvr>
  <mc:AlternateContent xmlns:mc="http://schemas.openxmlformats.org/markup-compatibility/2006" xmlns:p159="http://schemas.microsoft.com/office/powerpoint/2015/09/main">
    <mc:Choice Requires="p159">
      <p:transition spd="slow" advClick="0" advTm="46045">
        <p159:morph option="byObject"/>
      </p:transition>
    </mc:Choice>
    <mc:Fallback xmlns="">
      <p:transition spd="slow" advClick="0" advTm="46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39" fill="hold"/>
                                        <p:tgtEl>
                                          <p:spTgt spid="9"/>
                                        </p:tgtEl>
                                      </p:cBhvr>
                                    </p:cmd>
                                  </p:childTnLst>
                                </p:cTn>
                              </p:par>
                              <p:par>
                                <p:cTn id="7" presetID="10" presetClass="entr" presetSubtype="0" fill="hold" grpId="0" nodeType="withEffect">
                                  <p:stCondLst>
                                    <p:cond delay="6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nodeType="withEffect">
                                  <p:stCondLst>
                                    <p:cond delay="6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6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6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137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137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137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1375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 presetClass="mediacall" presetSubtype="0" fill="hold" nodeType="withEffect">
                                  <p:stCondLst>
                                    <p:cond delay="13750"/>
                                  </p:stCondLst>
                                  <p:childTnLst>
                                    <p:cmd type="call" cmd="playFrom(0.0)">
                                      <p:cBhvr>
                                        <p:cTn id="32" dur="29192" fill="hold"/>
                                        <p:tgtEl>
                                          <p:spTgt spid="11"/>
                                        </p:tgtEl>
                                      </p:cBhvr>
                                    </p:cmd>
                                  </p:childTnLst>
                                </p:cTn>
                              </p:par>
                              <p:par>
                                <p:cTn id="33" presetID="1" presetClass="mediacall" presetSubtype="0" fill="hold" nodeType="withEffect">
                                  <p:stCondLst>
                                    <p:cond delay="13750"/>
                                  </p:stCondLst>
                                  <p:childTnLst>
                                    <p:cmd type="call" cmd="playFrom(0.0)">
                                      <p:cBhvr>
                                        <p:cTn id="34" dur="18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5" fill="hold" display="0">
                  <p:stCondLst>
                    <p:cond delay="indefinite"/>
                  </p:stCondLst>
                </p:cTn>
                <p:tgtEl>
                  <p:spTgt spid="11"/>
                </p:tgtEl>
              </p:cMediaNode>
            </p:video>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1"/>
                                        </p:tgtEl>
                                      </p:cBhvr>
                                    </p:cmd>
                                  </p:childTnLst>
                                </p:cTn>
                              </p:par>
                            </p:childTnLst>
                          </p:cTn>
                        </p:par>
                      </p:childTnLst>
                    </p:cTn>
                  </p:par>
                </p:childTnLst>
              </p:cTn>
              <p:nextCondLst>
                <p:cond evt="onClick" delay="0">
                  <p:tgtEl>
                    <p:spTgt spid="11"/>
                  </p:tgtEl>
                </p:cond>
              </p:nextCondLst>
            </p:seq>
            <p:video>
              <p:cMediaNode vol="80000" mute="1">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5" grpId="0"/>
      <p:bldP spid="16" grpId="0"/>
    </p:bldLst>
  </p:timing>
  <p:extLst>
    <p:ext uri="{E180D4A7-C9FB-4DFB-919C-405C955672EB}">
      <p14:showEvtLst xmlns:p14="http://schemas.microsoft.com/office/powerpoint/2010/main">
        <p14:playEvt time="2" objId="9"/>
        <p14:playEvt time="16558" objId="11"/>
        <p14:playEvt time="16559" objId="10"/>
        <p14:stopEvt time="35594" objId="10"/>
        <p14:stopEvt time="43537" objId="9"/>
        <p14:stopEvt time="45874" objId="1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78">
            <a:extLst>
              <a:ext uri="{FF2B5EF4-FFF2-40B4-BE49-F238E27FC236}">
                <a16:creationId xmlns:a16="http://schemas.microsoft.com/office/drawing/2014/main" id="{5ECFD913-3DE0-48FF-819C-DE9D78888971}"/>
              </a:ext>
            </a:extLst>
          </p:cNvPr>
          <p:cNvSpPr txBox="1">
            <a:spLocks/>
          </p:cNvSpPr>
          <p:nvPr/>
        </p:nvSpPr>
        <p:spPr>
          <a:xfrm>
            <a:off x="2316833" y="2561983"/>
            <a:ext cx="7558400" cy="1546400"/>
          </a:xfrm>
          <a:prstGeom prst="rect">
            <a:avLst/>
          </a:prstGeom>
          <a:noFill/>
          <a:ln>
            <a:noFill/>
          </a:ln>
        </p:spPr>
        <p:txBody>
          <a:bodyPr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ct val="100000"/>
              <a:buFont typeface="Nixie One"/>
              <a:buNone/>
              <a:defRPr sz="1800" b="0" i="0" u="none" strike="noStrike" cap="none">
                <a:solidFill>
                  <a:srgbClr val="FFFFFF"/>
                </a:solidFill>
                <a:latin typeface="Nixie One"/>
                <a:ea typeface="Nixie One"/>
                <a:cs typeface="Nixie One"/>
                <a:sym typeface="Nixie One"/>
              </a:defRPr>
            </a:lvl1pPr>
            <a:lvl2pPr lvl="1"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2pPr>
            <a:lvl3pPr lvl="2"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3pPr>
            <a:lvl4pPr lvl="3"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4pPr>
            <a:lvl5pPr lvl="4"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5pPr>
            <a:lvl6pPr lvl="5"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6pPr>
            <a:lvl7pPr lvl="6"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7pPr>
            <a:lvl8pPr lvl="7"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8pPr>
            <a:lvl9pPr lvl="8" algn="ctr">
              <a:spcBef>
                <a:spcPts val="0"/>
              </a:spcBef>
              <a:buClr>
                <a:srgbClr val="FFFFFF"/>
              </a:buClr>
              <a:buSzPct val="100000"/>
              <a:buFont typeface="Nixie One"/>
              <a:buNone/>
              <a:defRPr sz="1800">
                <a:solidFill>
                  <a:srgbClr val="FFFFFF"/>
                </a:solidFill>
                <a:latin typeface="Nixie One"/>
                <a:ea typeface="Nixie One"/>
                <a:cs typeface="Nixie One"/>
                <a:sym typeface="Nixie One"/>
              </a:defRPr>
            </a:lvl9pPr>
          </a:lstStyle>
          <a:p>
            <a:r>
              <a:rPr lang="en-US" altLang="zh-CN" sz="3600" kern="0" dirty="0">
                <a:latin typeface="Avenir Next LT Pro" panose="020B0504020202020204" pitchFamily="34" charset="0"/>
              </a:rPr>
              <a:t>Existing Datasets for </a:t>
            </a:r>
            <a:br>
              <a:rPr lang="en-US" altLang="zh-CN" sz="3600" kern="0" dirty="0">
                <a:latin typeface="Avenir Next LT Pro" panose="020B0504020202020204" pitchFamily="34" charset="0"/>
              </a:rPr>
            </a:br>
            <a:r>
              <a:rPr lang="en-US" altLang="zh-CN" sz="3600" kern="0" dirty="0">
                <a:latin typeface="Avenir Next LT Pro" panose="020B0504020202020204" pitchFamily="34" charset="0"/>
              </a:rPr>
              <a:t>Learning-based Approaches</a:t>
            </a:r>
            <a:endParaRPr lang="en" sz="3600" kern="0" dirty="0">
              <a:latin typeface="Avenir Next LT Pro" panose="020B0504020202020204" pitchFamily="34" charset="0"/>
            </a:endParaRPr>
          </a:p>
        </p:txBody>
      </p:sp>
      <p:sp>
        <p:nvSpPr>
          <p:cNvPr id="5" name="Shape 279">
            <a:extLst>
              <a:ext uri="{FF2B5EF4-FFF2-40B4-BE49-F238E27FC236}">
                <a16:creationId xmlns:a16="http://schemas.microsoft.com/office/drawing/2014/main" id="{746460C9-63B5-4311-9241-7BC21D9D526F}"/>
              </a:ext>
            </a:extLst>
          </p:cNvPr>
          <p:cNvSpPr txBox="1">
            <a:spLocks/>
          </p:cNvSpPr>
          <p:nvPr/>
        </p:nvSpPr>
        <p:spPr>
          <a:xfrm>
            <a:off x="2316833" y="3932786"/>
            <a:ext cx="7558400" cy="662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lgn="ctr">
              <a:buNone/>
            </a:pPr>
            <a:r>
              <a:rPr lang="en-US" sz="2400" kern="0" dirty="0">
                <a:latin typeface="Avenir Next LT Pro Light" panose="020B0304020202020204" pitchFamily="34" charset="0"/>
              </a:rPr>
              <a:t>Background</a:t>
            </a:r>
            <a:endParaRPr lang="en" sz="2400" kern="0" dirty="0">
              <a:latin typeface="Avenir Next LT Pro Light" panose="020B0304020202020204" pitchFamily="34" charset="0"/>
            </a:endParaRPr>
          </a:p>
        </p:txBody>
      </p:sp>
      <p:sp>
        <p:nvSpPr>
          <p:cNvPr id="2" name="Title 1">
            <a:extLst>
              <a:ext uri="{FF2B5EF4-FFF2-40B4-BE49-F238E27FC236}">
                <a16:creationId xmlns:a16="http://schemas.microsoft.com/office/drawing/2014/main" id="{431D2D45-39DE-48A3-8E79-042E2ADB83AE}"/>
              </a:ext>
            </a:extLst>
          </p:cNvPr>
          <p:cNvSpPr>
            <a:spLocks noGrp="1"/>
          </p:cNvSpPr>
          <p:nvPr>
            <p:ph type="title"/>
          </p:nvPr>
        </p:nvSpPr>
        <p:spPr>
          <a:xfrm>
            <a:off x="2730600" y="-2074333"/>
            <a:ext cx="6730800" cy="1530400"/>
          </a:xfrm>
        </p:spPr>
        <p:txBody>
          <a:bodyPr/>
          <a:lstStyle/>
          <a:p>
            <a:r>
              <a:rPr lang="en-US" dirty="0"/>
              <a:t>Background 2 (transition page)</a:t>
            </a:r>
          </a:p>
        </p:txBody>
      </p:sp>
      <p:pic>
        <p:nvPicPr>
          <p:cNvPr id="3" name="Page 6">
            <a:hlinkClick r:id="" action="ppaction://media"/>
            <a:extLst>
              <a:ext uri="{FF2B5EF4-FFF2-40B4-BE49-F238E27FC236}">
                <a16:creationId xmlns:a16="http://schemas.microsoft.com/office/drawing/2014/main" id="{7A04F7D0-0FF6-4877-A7F0-767250C9A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3675" y="-1908175"/>
            <a:ext cx="406400" cy="406400"/>
          </a:xfrm>
          <a:prstGeom prst="rect">
            <a:avLst/>
          </a:prstGeom>
        </p:spPr>
      </p:pic>
    </p:spTree>
    <p:extLst>
      <p:ext uri="{BB962C8B-B14F-4D97-AF65-F5344CB8AC3E}">
        <p14:creationId xmlns:p14="http://schemas.microsoft.com/office/powerpoint/2010/main" val="3048910113"/>
      </p:ext>
    </p:extLst>
  </p:cSld>
  <p:clrMapOvr>
    <a:masterClrMapping/>
  </p:clrMapOvr>
  <mc:AlternateContent xmlns:mc="http://schemas.openxmlformats.org/markup-compatibility/2006" xmlns:p159="http://schemas.microsoft.com/office/powerpoint/2015/09/main">
    <mc:Choice Requires="p159">
      <p:transition spd="slow" advClick="0" advTm="10270">
        <p159:morph option="byObject"/>
      </p:transition>
    </mc:Choice>
    <mc:Fallback xmlns="">
      <p:transition spd="slow" advClick="0" advTm="10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4" objId="3"/>
        <p14:stopEvt time="9249"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BCBAA9-F157-4AAC-9013-59E318D3303A}"/>
              </a:ext>
            </a:extLst>
          </p:cNvPr>
          <p:cNvSpPr txBox="1">
            <a:spLocks/>
          </p:cNvSpPr>
          <p:nvPr/>
        </p:nvSpPr>
        <p:spPr>
          <a:xfrm>
            <a:off x="1029425" y="553431"/>
            <a:ext cx="10315340" cy="3172416"/>
          </a:xfrm>
          <a:prstGeom prst="rect">
            <a:avLst/>
          </a:prstGeom>
          <a:noFill/>
          <a:ln>
            <a:noFill/>
          </a:ln>
        </p:spPr>
        <p:txBody>
          <a:bodyPr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marL="0" marR="0" lvl="0" indent="0" algn="l" defTabSz="1219170" rtl="0" eaLnBrk="1" fontAlgn="auto" latinLnBrk="0" hangingPunct="1">
              <a:lnSpc>
                <a:spcPct val="100000"/>
              </a:lnSpc>
              <a:spcBef>
                <a:spcPts val="800"/>
              </a:spcBef>
              <a:spcAft>
                <a:spcPts val="0"/>
              </a:spcAft>
              <a:buClr>
                <a:srgbClr val="8E7CC3"/>
              </a:buClr>
              <a:buSzPct val="100000"/>
              <a:buFont typeface="Inconsolata"/>
              <a:buNone/>
              <a:tabLst/>
              <a:defRPr/>
            </a:pPr>
            <a:r>
              <a:rPr kumimoji="0" lang="en-US" sz="2400" b="0" i="0" u="none" strike="noStrike" kern="0" cap="none" spc="0" normalizeH="0" baseline="0" noProof="0" dirty="0">
                <a:ln>
                  <a:noFill/>
                </a:ln>
                <a:solidFill>
                  <a:srgbClr val="FFFFFF"/>
                </a:solidFill>
                <a:effectLst/>
                <a:uLnTx/>
                <a:uFillTx/>
                <a:latin typeface="Avenir Next LT Pro Light" panose="020B0304020202020204" pitchFamily="34" charset="0"/>
                <a:sym typeface="Inconsolata"/>
              </a:rPr>
              <a:t>Let’s have a look at different </a:t>
            </a:r>
            <a:r>
              <a:rPr kumimoji="0" lang="en-US" altLang="zh-CN" sz="2400" b="0" i="0" u="none" strike="noStrike" kern="0" cap="none" spc="0" normalizeH="0" baseline="0" noProof="0" dirty="0">
                <a:ln>
                  <a:noFill/>
                </a:ln>
                <a:solidFill>
                  <a:srgbClr val="FFFFFF"/>
                </a:solidFill>
                <a:effectLst/>
                <a:uLnTx/>
                <a:uFillTx/>
                <a:latin typeface="Avenir Next LT Pro Light" panose="020B0304020202020204" pitchFamily="34" charset="0"/>
                <a:sym typeface="Inconsolata"/>
              </a:rPr>
              <a:t>major </a:t>
            </a:r>
            <a:r>
              <a:rPr kumimoji="0" lang="en-US" sz="2400" b="0" i="0" u="none" strike="noStrike" kern="0" cap="none" spc="0" normalizeH="0" baseline="0" noProof="0" dirty="0">
                <a:ln>
                  <a:noFill/>
                </a:ln>
                <a:solidFill>
                  <a:srgbClr val="FFFFFF"/>
                </a:solidFill>
                <a:effectLst/>
                <a:uLnTx/>
                <a:uFillTx/>
                <a:latin typeface="Avenir Next LT Pro Light" panose="020B0304020202020204" pitchFamily="34" charset="0"/>
                <a:sym typeface="Inconsolata"/>
              </a:rPr>
              <a:t>depth-estimation dataset:</a:t>
            </a:r>
          </a:p>
          <a:p>
            <a:pPr marL="0" marR="0" lvl="0" indent="0" algn="l" defTabSz="1219170" rtl="0" eaLnBrk="1" fontAlgn="auto" latinLnBrk="0" hangingPunct="1">
              <a:lnSpc>
                <a:spcPct val="100000"/>
              </a:lnSpc>
              <a:spcBef>
                <a:spcPts val="800"/>
              </a:spcBef>
              <a:spcAft>
                <a:spcPts val="0"/>
              </a:spcAft>
              <a:buClr>
                <a:srgbClr val="8E7CC3"/>
              </a:buClr>
              <a:buSzPct val="100000"/>
              <a:buFont typeface="Inconsolata"/>
              <a:buNone/>
              <a:tabLst/>
              <a:defRPr/>
            </a:pPr>
            <a:endParaRPr kumimoji="0" lang="en-US" sz="2400" b="0" i="0" u="none" strike="noStrike" kern="0" cap="none" spc="0" normalizeH="0" baseline="0" noProof="0" dirty="0">
              <a:ln>
                <a:noFill/>
              </a:ln>
              <a:solidFill>
                <a:srgbClr val="FFFFFF"/>
              </a:solidFill>
              <a:effectLst/>
              <a:uLnTx/>
              <a:uFillTx/>
              <a:latin typeface="Avenir Next LT Pro Light" panose="020B0304020202020204" pitchFamily="34" charset="0"/>
              <a:sym typeface="Inconsolata"/>
            </a:endParaRPr>
          </a:p>
        </p:txBody>
      </p:sp>
      <p:pic>
        <p:nvPicPr>
          <p:cNvPr id="5" name="Picture 4">
            <a:extLst>
              <a:ext uri="{FF2B5EF4-FFF2-40B4-BE49-F238E27FC236}">
                <a16:creationId xmlns:a16="http://schemas.microsoft.com/office/drawing/2014/main" id="{87EEE2B5-C886-4B6C-B700-5C392A4EA31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370637" y="1395482"/>
            <a:ext cx="2347113" cy="1748941"/>
          </a:xfrm>
          <a:prstGeom prst="rect">
            <a:avLst/>
          </a:prstGeom>
        </p:spPr>
      </p:pic>
      <p:sp>
        <p:nvSpPr>
          <p:cNvPr id="6" name="TextBox 5">
            <a:extLst>
              <a:ext uri="{FF2B5EF4-FFF2-40B4-BE49-F238E27FC236}">
                <a16:creationId xmlns:a16="http://schemas.microsoft.com/office/drawing/2014/main" id="{0D62B95A-CC8A-4AF0-AA17-964E2BD229A6}"/>
              </a:ext>
            </a:extLst>
          </p:cNvPr>
          <p:cNvSpPr txBox="1"/>
          <p:nvPr/>
        </p:nvSpPr>
        <p:spPr>
          <a:xfrm>
            <a:off x="1984172" y="3120646"/>
            <a:ext cx="1091966"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venir Next LT Pro Light" panose="020B0304020202020204" pitchFamily="34" charset="0"/>
                <a:ea typeface="+mn-ea"/>
                <a:cs typeface="Arial"/>
                <a:sym typeface="Arial"/>
              </a:rPr>
              <a:t>SceneNet</a:t>
            </a:r>
            <a:endPar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endParaRPr>
          </a:p>
        </p:txBody>
      </p:sp>
      <p:pic>
        <p:nvPicPr>
          <p:cNvPr id="7" name="Picture 6">
            <a:extLst>
              <a:ext uri="{FF2B5EF4-FFF2-40B4-BE49-F238E27FC236}">
                <a16:creationId xmlns:a16="http://schemas.microsoft.com/office/drawing/2014/main" id="{80B6BD0F-8D17-45AF-B7CA-AC29C9EB4DEC}"/>
              </a:ext>
            </a:extLst>
          </p:cNvPr>
          <p:cNvPicPr>
            <a:picLocks noChangeAspect="1"/>
          </p:cNvPicPr>
          <p:nvPr/>
        </p:nvPicPr>
        <p:blipFill rotWithShape="1">
          <a:blip r:embed="rId7">
            <a:clrChange>
              <a:clrFrom>
                <a:srgbClr val="FFF9FA"/>
              </a:clrFrom>
              <a:clrTo>
                <a:srgbClr val="FFF9FA">
                  <a:alpha val="0"/>
                </a:srgbClr>
              </a:clrTo>
            </a:clrChange>
          </a:blip>
          <a:srcRect t="1" b="462"/>
          <a:stretch/>
        </p:blipFill>
        <p:spPr>
          <a:xfrm>
            <a:off x="8555745" y="1381230"/>
            <a:ext cx="2318028" cy="1729471"/>
          </a:xfrm>
          <a:prstGeom prst="rect">
            <a:avLst/>
          </a:prstGeom>
        </p:spPr>
      </p:pic>
      <p:sp>
        <p:nvSpPr>
          <p:cNvPr id="8" name="TextBox 7">
            <a:extLst>
              <a:ext uri="{FF2B5EF4-FFF2-40B4-BE49-F238E27FC236}">
                <a16:creationId xmlns:a16="http://schemas.microsoft.com/office/drawing/2014/main" id="{C3D22908-DA4A-44C9-A9E7-3232C83037AE}"/>
              </a:ext>
            </a:extLst>
          </p:cNvPr>
          <p:cNvSpPr txBox="1"/>
          <p:nvPr/>
        </p:nvSpPr>
        <p:spPr>
          <a:xfrm>
            <a:off x="9303206" y="3110701"/>
            <a:ext cx="875561"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FFFF"/>
                </a:solidFill>
                <a:effectLst/>
                <a:uLnTx/>
                <a:uFillTx/>
                <a:latin typeface="Avenir Next LT Pro Light" panose="020B0304020202020204" pitchFamily="34" charset="0"/>
                <a:ea typeface="宋体" panose="02010600030101010101" pitchFamily="2" charset="-122"/>
                <a:cs typeface="Arial"/>
                <a:sym typeface="Arial"/>
              </a:rPr>
              <a:t>NYU v2</a:t>
            </a:r>
            <a:endPar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endParaRPr>
          </a:p>
        </p:txBody>
      </p:sp>
      <p:grpSp>
        <p:nvGrpSpPr>
          <p:cNvPr id="9" name="Group 8">
            <a:extLst>
              <a:ext uri="{FF2B5EF4-FFF2-40B4-BE49-F238E27FC236}">
                <a16:creationId xmlns:a16="http://schemas.microsoft.com/office/drawing/2014/main" id="{E1271331-1058-4B6E-9DAF-1F69BAC04CEC}"/>
              </a:ext>
            </a:extLst>
          </p:cNvPr>
          <p:cNvGrpSpPr/>
          <p:nvPr/>
        </p:nvGrpSpPr>
        <p:grpSpPr>
          <a:xfrm>
            <a:off x="4729963" y="1424555"/>
            <a:ext cx="2645899" cy="1685949"/>
            <a:chOff x="3003779" y="1165505"/>
            <a:chExt cx="6230239" cy="3969868"/>
          </a:xfrm>
        </p:grpSpPr>
        <p:pic>
          <p:nvPicPr>
            <p:cNvPr id="10" name="Picture 9">
              <a:extLst>
                <a:ext uri="{FF2B5EF4-FFF2-40B4-BE49-F238E27FC236}">
                  <a16:creationId xmlns:a16="http://schemas.microsoft.com/office/drawing/2014/main" id="{5ECCAF43-AD00-485D-A6F6-3EE8E759CBDB}"/>
                </a:ext>
              </a:extLst>
            </p:cNvPr>
            <p:cNvPicPr>
              <a:picLocks noChangeAspect="1"/>
            </p:cNvPicPr>
            <p:nvPr/>
          </p:nvPicPr>
          <p:blipFill rotWithShape="1">
            <a:blip r:embed="rId8"/>
            <a:srcRect l="8057" t="1002" r="7435" b="57974"/>
            <a:stretch/>
          </p:blipFill>
          <p:spPr>
            <a:xfrm>
              <a:off x="3003779" y="1165505"/>
              <a:ext cx="6230239" cy="1895129"/>
            </a:xfrm>
            <a:prstGeom prst="rect">
              <a:avLst/>
            </a:prstGeom>
          </p:spPr>
        </p:pic>
        <p:pic>
          <p:nvPicPr>
            <p:cNvPr id="11" name="Picture 10">
              <a:extLst>
                <a:ext uri="{FF2B5EF4-FFF2-40B4-BE49-F238E27FC236}">
                  <a16:creationId xmlns:a16="http://schemas.microsoft.com/office/drawing/2014/main" id="{A53686C1-4075-435E-B6FB-835455EC9B08}"/>
                </a:ext>
              </a:extLst>
            </p:cNvPr>
            <p:cNvPicPr>
              <a:picLocks noChangeAspect="1"/>
            </p:cNvPicPr>
            <p:nvPr/>
          </p:nvPicPr>
          <p:blipFill rotWithShape="1">
            <a:blip r:embed="rId8"/>
            <a:srcRect l="8057" t="45160" r="7435" b="9874"/>
            <a:stretch/>
          </p:blipFill>
          <p:spPr>
            <a:xfrm>
              <a:off x="3003779" y="3058126"/>
              <a:ext cx="6216026" cy="2077247"/>
            </a:xfrm>
            <a:prstGeom prst="rect">
              <a:avLst/>
            </a:prstGeom>
          </p:spPr>
        </p:pic>
      </p:grpSp>
      <p:sp>
        <p:nvSpPr>
          <p:cNvPr id="12" name="TextBox 11">
            <a:extLst>
              <a:ext uri="{FF2B5EF4-FFF2-40B4-BE49-F238E27FC236}">
                <a16:creationId xmlns:a16="http://schemas.microsoft.com/office/drawing/2014/main" id="{EE7F0D9C-10F6-4BF0-B331-A49D749239BA}"/>
              </a:ext>
            </a:extLst>
          </p:cNvPr>
          <p:cNvSpPr txBox="1"/>
          <p:nvPr/>
        </p:nvSpPr>
        <p:spPr>
          <a:xfrm>
            <a:off x="5726081" y="3115350"/>
            <a:ext cx="643125"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rPr>
              <a:t>KITTI</a:t>
            </a:r>
          </a:p>
        </p:txBody>
      </p:sp>
      <p:pic>
        <p:nvPicPr>
          <p:cNvPr id="13" name="Picture 12">
            <a:extLst>
              <a:ext uri="{FF2B5EF4-FFF2-40B4-BE49-F238E27FC236}">
                <a16:creationId xmlns:a16="http://schemas.microsoft.com/office/drawing/2014/main" id="{4722C464-4FA4-4A8E-8708-3956551A332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91615" y="3843160"/>
            <a:ext cx="3105157" cy="1903545"/>
          </a:xfrm>
          <a:prstGeom prst="rect">
            <a:avLst/>
          </a:prstGeom>
        </p:spPr>
      </p:pic>
      <p:sp>
        <p:nvSpPr>
          <p:cNvPr id="14" name="TextBox 13">
            <a:extLst>
              <a:ext uri="{FF2B5EF4-FFF2-40B4-BE49-F238E27FC236}">
                <a16:creationId xmlns:a16="http://schemas.microsoft.com/office/drawing/2014/main" id="{B565FD5D-1BFF-4CA0-8872-9CB7BBF938C9}"/>
              </a:ext>
            </a:extLst>
          </p:cNvPr>
          <p:cNvSpPr txBox="1"/>
          <p:nvPr/>
        </p:nvSpPr>
        <p:spPr>
          <a:xfrm>
            <a:off x="1869053" y="5664476"/>
            <a:ext cx="1300356"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rPr>
              <a:t>Stanford 3D</a:t>
            </a:r>
          </a:p>
        </p:txBody>
      </p:sp>
      <p:pic>
        <p:nvPicPr>
          <p:cNvPr id="15" name="Picture 14">
            <a:extLst>
              <a:ext uri="{FF2B5EF4-FFF2-40B4-BE49-F238E27FC236}">
                <a16:creationId xmlns:a16="http://schemas.microsoft.com/office/drawing/2014/main" id="{90126F85-0967-4E5C-BBBC-51B1D25448C5}"/>
              </a:ext>
            </a:extLst>
          </p:cNvPr>
          <p:cNvPicPr>
            <a:picLocks noChangeAspect="1"/>
          </p:cNvPicPr>
          <p:nvPr/>
        </p:nvPicPr>
        <p:blipFill rotWithShape="1">
          <a:blip r:embed="rId10">
            <a:clrChange>
              <a:clrFrom>
                <a:srgbClr val="FFFFFF"/>
              </a:clrFrom>
              <a:clrTo>
                <a:srgbClr val="FFFFFF">
                  <a:alpha val="0"/>
                </a:srgbClr>
              </a:clrTo>
            </a:clrChange>
          </a:blip>
          <a:srcRect b="33389"/>
          <a:stretch/>
        </p:blipFill>
        <p:spPr>
          <a:xfrm>
            <a:off x="4454632" y="3869516"/>
            <a:ext cx="3190523" cy="1780332"/>
          </a:xfrm>
          <a:prstGeom prst="rect">
            <a:avLst/>
          </a:prstGeom>
        </p:spPr>
      </p:pic>
      <p:sp>
        <p:nvSpPr>
          <p:cNvPr id="16" name="TextBox 15">
            <a:extLst>
              <a:ext uri="{FF2B5EF4-FFF2-40B4-BE49-F238E27FC236}">
                <a16:creationId xmlns:a16="http://schemas.microsoft.com/office/drawing/2014/main" id="{7A77F8FA-AE77-43BE-9061-9FE67FF57A57}"/>
              </a:ext>
            </a:extLst>
          </p:cNvPr>
          <p:cNvSpPr txBox="1"/>
          <p:nvPr/>
        </p:nvSpPr>
        <p:spPr>
          <a:xfrm>
            <a:off x="5419477" y="5654693"/>
            <a:ext cx="1180131"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rPr>
              <a:t>Matterport</a:t>
            </a:r>
          </a:p>
        </p:txBody>
      </p:sp>
      <p:pic>
        <p:nvPicPr>
          <p:cNvPr id="17" name="Picture 16">
            <a:extLst>
              <a:ext uri="{FF2B5EF4-FFF2-40B4-BE49-F238E27FC236}">
                <a16:creationId xmlns:a16="http://schemas.microsoft.com/office/drawing/2014/main" id="{8772CF0F-EA8E-4D34-A1DA-2BC13CB1332B}"/>
              </a:ext>
            </a:extLst>
          </p:cNvPr>
          <p:cNvPicPr>
            <a:picLocks noChangeAspect="1"/>
          </p:cNvPicPr>
          <p:nvPr/>
        </p:nvPicPr>
        <p:blipFill rotWithShape="1">
          <a:blip r:embed="rId11">
            <a:clrChange>
              <a:clrFrom>
                <a:srgbClr val="FFFFFF"/>
              </a:clrFrom>
              <a:clrTo>
                <a:srgbClr val="FFFFFF">
                  <a:alpha val="0"/>
                </a:srgbClr>
              </a:clrTo>
            </a:clrChange>
          </a:blip>
          <a:srcRect l="-1" r="1497"/>
          <a:stretch/>
        </p:blipFill>
        <p:spPr>
          <a:xfrm>
            <a:off x="8282245" y="3772659"/>
            <a:ext cx="2921119" cy="1974047"/>
          </a:xfrm>
          <a:prstGeom prst="rect">
            <a:avLst/>
          </a:prstGeom>
        </p:spPr>
      </p:pic>
      <p:sp>
        <p:nvSpPr>
          <p:cNvPr id="18" name="TextBox 17">
            <a:extLst>
              <a:ext uri="{FF2B5EF4-FFF2-40B4-BE49-F238E27FC236}">
                <a16:creationId xmlns:a16="http://schemas.microsoft.com/office/drawing/2014/main" id="{8B5DB6BE-D507-4BBE-8141-F001A2DAD496}"/>
              </a:ext>
            </a:extLst>
          </p:cNvPr>
          <p:cNvSpPr txBox="1"/>
          <p:nvPr/>
        </p:nvSpPr>
        <p:spPr>
          <a:xfrm>
            <a:off x="9282089" y="5662773"/>
            <a:ext cx="845103"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venir Next LT Pro Light" panose="020B0304020202020204" pitchFamily="34" charset="0"/>
                <a:ea typeface="+mn-ea"/>
                <a:cs typeface="Arial"/>
                <a:sym typeface="Arial"/>
              </a:rPr>
              <a:t>SunCG</a:t>
            </a:r>
            <a:endPar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endParaRPr>
          </a:p>
        </p:txBody>
      </p:sp>
      <p:sp>
        <p:nvSpPr>
          <p:cNvPr id="19" name="Rectangle 18">
            <a:extLst>
              <a:ext uri="{FF2B5EF4-FFF2-40B4-BE49-F238E27FC236}">
                <a16:creationId xmlns:a16="http://schemas.microsoft.com/office/drawing/2014/main" id="{7832EABA-4CA5-4FD5-AFE8-AC4E663A8299}"/>
              </a:ext>
            </a:extLst>
          </p:cNvPr>
          <p:cNvSpPr/>
          <p:nvPr/>
        </p:nvSpPr>
        <p:spPr>
          <a:xfrm flipH="1">
            <a:off x="784290" y="3713578"/>
            <a:ext cx="10630465" cy="2379214"/>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badi Extra Light" panose="020B0204020104020204" pitchFamily="34" charset="0"/>
              <a:ea typeface="+mn-ea"/>
              <a:cs typeface="+mn-cs"/>
            </a:endParaRPr>
          </a:p>
        </p:txBody>
      </p:sp>
      <p:sp>
        <p:nvSpPr>
          <p:cNvPr id="2" name="Title 1">
            <a:extLst>
              <a:ext uri="{FF2B5EF4-FFF2-40B4-BE49-F238E27FC236}">
                <a16:creationId xmlns:a16="http://schemas.microsoft.com/office/drawing/2014/main" id="{3C6E2AD4-920D-4A9F-9DE9-0082473F0D69}"/>
              </a:ext>
            </a:extLst>
          </p:cNvPr>
          <p:cNvSpPr>
            <a:spLocks noGrp="1"/>
          </p:cNvSpPr>
          <p:nvPr>
            <p:ph type="title"/>
          </p:nvPr>
        </p:nvSpPr>
        <p:spPr>
          <a:xfrm>
            <a:off x="2730600" y="-2259175"/>
            <a:ext cx="6730800" cy="1530400"/>
          </a:xfrm>
        </p:spPr>
        <p:txBody>
          <a:bodyPr/>
          <a:lstStyle/>
          <a:p>
            <a:r>
              <a:rPr lang="en-US" dirty="0"/>
              <a:t>Previous</a:t>
            </a:r>
            <a:r>
              <a:rPr lang="en-US" baseline="0" dirty="0"/>
              <a:t> Depth Estimation Dataset</a:t>
            </a:r>
            <a:endParaRPr lang="en-US" dirty="0"/>
          </a:p>
        </p:txBody>
      </p:sp>
      <p:pic>
        <p:nvPicPr>
          <p:cNvPr id="3" name="Page 7">
            <a:hlinkClick r:id="" action="ppaction://media"/>
            <a:extLst>
              <a:ext uri="{FF2B5EF4-FFF2-40B4-BE49-F238E27FC236}">
                <a16:creationId xmlns:a16="http://schemas.microsoft.com/office/drawing/2014/main" id="{80D2DA02-5FD9-460F-A126-5C35FF847F3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41325" y="-1590675"/>
            <a:ext cx="406400" cy="406400"/>
          </a:xfrm>
          <a:prstGeom prst="rect">
            <a:avLst/>
          </a:prstGeom>
        </p:spPr>
      </p:pic>
    </p:spTree>
    <p:custDataLst>
      <p:tags r:id="rId1"/>
    </p:custDataLst>
    <p:extLst>
      <p:ext uri="{BB962C8B-B14F-4D97-AF65-F5344CB8AC3E}">
        <p14:creationId xmlns:p14="http://schemas.microsoft.com/office/powerpoint/2010/main" val="2016676096"/>
      </p:ext>
    </p:extLst>
  </p:cSld>
  <p:clrMapOvr>
    <a:masterClrMapping/>
  </p:clrMapOvr>
  <mc:AlternateContent xmlns:mc="http://schemas.openxmlformats.org/markup-compatibility/2006" xmlns:p159="http://schemas.microsoft.com/office/powerpoint/2015/09/main">
    <mc:Choice Requires="p159">
      <p:transition spd="slow" advClick="0" advTm="42305">
        <p159:morph option="byObject"/>
      </p:transition>
    </mc:Choice>
    <mc:Fallback xmlns="">
      <p:transition spd="slow" advClick="0" advTm="42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8" fill="hold"/>
                                        <p:tgtEl>
                                          <p:spTgt spid="3"/>
                                        </p:tgtEl>
                                      </p:cBhvr>
                                    </p:cmd>
                                  </p:childTnLst>
                                </p:cTn>
                              </p:par>
                              <p:par>
                                <p:cTn id="7" presetID="10" presetClass="entr" presetSubtype="0" fill="hold" grpId="0" nodeType="withEffect">
                                  <p:stCondLst>
                                    <p:cond delay="150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9" grpId="0" animBg="1"/>
    </p:bldLst>
  </p:timing>
  <p:extLst>
    <p:ext uri="{E180D4A7-C9FB-4DFB-919C-405C955672EB}">
      <p14:showEvtLst xmlns:p14="http://schemas.microsoft.com/office/powerpoint/2010/main">
        <p14:playEvt time="3" objId="3"/>
        <p14:stopEvt time="39425"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lock&#10;&#10;Description automatically generated">
            <a:extLst>
              <a:ext uri="{FF2B5EF4-FFF2-40B4-BE49-F238E27FC236}">
                <a16:creationId xmlns:a16="http://schemas.microsoft.com/office/drawing/2014/main" id="{2AC02DED-8FAC-46C0-B516-EBD189369D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87" y="4039039"/>
            <a:ext cx="7201213" cy="1939388"/>
          </a:xfrm>
          <a:prstGeom prst="rect">
            <a:avLst/>
          </a:prstGeom>
          <a:solidFill>
            <a:schemeClr val="bg1"/>
          </a:solidFill>
        </p:spPr>
      </p:pic>
      <p:sp>
        <p:nvSpPr>
          <p:cNvPr id="2" name="Title 1">
            <a:extLst>
              <a:ext uri="{FF2B5EF4-FFF2-40B4-BE49-F238E27FC236}">
                <a16:creationId xmlns:a16="http://schemas.microsoft.com/office/drawing/2014/main" id="{1C09B44D-D31E-4567-AE54-9E8C76AC6646}"/>
              </a:ext>
            </a:extLst>
          </p:cNvPr>
          <p:cNvSpPr>
            <a:spLocks noGrp="1"/>
          </p:cNvSpPr>
          <p:nvPr>
            <p:ph type="title"/>
          </p:nvPr>
        </p:nvSpPr>
        <p:spPr>
          <a:xfrm>
            <a:off x="2730600" y="-2272982"/>
            <a:ext cx="6730800" cy="1530400"/>
          </a:xfrm>
        </p:spPr>
        <p:txBody>
          <a:bodyPr/>
          <a:lstStyle/>
          <a:p>
            <a:r>
              <a:rPr lang="en-US" dirty="0"/>
              <a:t>Problems with Existing Dataset</a:t>
            </a:r>
            <a:r>
              <a:rPr lang="en-US" baseline="0" dirty="0"/>
              <a:t> </a:t>
            </a:r>
            <a:endParaRPr lang="en-US" dirty="0"/>
          </a:p>
        </p:txBody>
      </p:sp>
      <p:pic>
        <p:nvPicPr>
          <p:cNvPr id="10" name="Picture 9" descr="A picture containing indoor, window, sitting, white&#10;&#10;Description automatically generated">
            <a:extLst>
              <a:ext uri="{FF2B5EF4-FFF2-40B4-BE49-F238E27FC236}">
                <a16:creationId xmlns:a16="http://schemas.microsoft.com/office/drawing/2014/main" id="{0F4CBBE0-F18E-4230-B25B-7B92D49C0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957" y="4039039"/>
            <a:ext cx="7819206" cy="1939388"/>
          </a:xfrm>
          <a:prstGeom prst="rect">
            <a:avLst/>
          </a:prstGeom>
        </p:spPr>
      </p:pic>
      <p:pic>
        <p:nvPicPr>
          <p:cNvPr id="11" name="Picture 10">
            <a:extLst>
              <a:ext uri="{FF2B5EF4-FFF2-40B4-BE49-F238E27FC236}">
                <a16:creationId xmlns:a16="http://schemas.microsoft.com/office/drawing/2014/main" id="{9241459F-747C-4543-A7D1-97467DE96E6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91615" y="906920"/>
            <a:ext cx="3105157" cy="1903545"/>
          </a:xfrm>
          <a:prstGeom prst="rect">
            <a:avLst/>
          </a:prstGeom>
        </p:spPr>
      </p:pic>
      <p:sp>
        <p:nvSpPr>
          <p:cNvPr id="12" name="TextBox 11">
            <a:extLst>
              <a:ext uri="{FF2B5EF4-FFF2-40B4-BE49-F238E27FC236}">
                <a16:creationId xmlns:a16="http://schemas.microsoft.com/office/drawing/2014/main" id="{0B1402EB-0C98-4F98-BAF9-488DB48AD4F8}"/>
              </a:ext>
            </a:extLst>
          </p:cNvPr>
          <p:cNvSpPr txBox="1"/>
          <p:nvPr/>
        </p:nvSpPr>
        <p:spPr>
          <a:xfrm>
            <a:off x="1869053" y="2728236"/>
            <a:ext cx="1300356"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rPr>
              <a:t>Stanford 3D</a:t>
            </a:r>
          </a:p>
        </p:txBody>
      </p:sp>
      <p:pic>
        <p:nvPicPr>
          <p:cNvPr id="13" name="Picture 12">
            <a:extLst>
              <a:ext uri="{FF2B5EF4-FFF2-40B4-BE49-F238E27FC236}">
                <a16:creationId xmlns:a16="http://schemas.microsoft.com/office/drawing/2014/main" id="{0379F9CF-A24D-468B-A3F3-7C7581C8DF0D}"/>
              </a:ext>
            </a:extLst>
          </p:cNvPr>
          <p:cNvPicPr>
            <a:picLocks noChangeAspect="1"/>
          </p:cNvPicPr>
          <p:nvPr/>
        </p:nvPicPr>
        <p:blipFill rotWithShape="1">
          <a:blip r:embed="rId9">
            <a:clrChange>
              <a:clrFrom>
                <a:srgbClr val="FFFFFF"/>
              </a:clrFrom>
              <a:clrTo>
                <a:srgbClr val="FFFFFF">
                  <a:alpha val="0"/>
                </a:srgbClr>
              </a:clrTo>
            </a:clrChange>
          </a:blip>
          <a:srcRect b="33389"/>
          <a:stretch/>
        </p:blipFill>
        <p:spPr>
          <a:xfrm>
            <a:off x="4454632" y="933276"/>
            <a:ext cx="3190523" cy="1780332"/>
          </a:xfrm>
          <a:prstGeom prst="rect">
            <a:avLst/>
          </a:prstGeom>
        </p:spPr>
      </p:pic>
      <p:sp>
        <p:nvSpPr>
          <p:cNvPr id="14" name="TextBox 13">
            <a:extLst>
              <a:ext uri="{FF2B5EF4-FFF2-40B4-BE49-F238E27FC236}">
                <a16:creationId xmlns:a16="http://schemas.microsoft.com/office/drawing/2014/main" id="{2C0C0EC7-C9DE-4030-9BB7-50503BD2459C}"/>
              </a:ext>
            </a:extLst>
          </p:cNvPr>
          <p:cNvSpPr txBox="1"/>
          <p:nvPr/>
        </p:nvSpPr>
        <p:spPr>
          <a:xfrm>
            <a:off x="5419477" y="2718453"/>
            <a:ext cx="1180131"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rPr>
              <a:t>Matterport</a:t>
            </a:r>
          </a:p>
        </p:txBody>
      </p:sp>
      <p:pic>
        <p:nvPicPr>
          <p:cNvPr id="15" name="Picture 14">
            <a:extLst>
              <a:ext uri="{FF2B5EF4-FFF2-40B4-BE49-F238E27FC236}">
                <a16:creationId xmlns:a16="http://schemas.microsoft.com/office/drawing/2014/main" id="{982BE01B-6957-448D-907F-9109B4EEA655}"/>
              </a:ext>
            </a:extLst>
          </p:cNvPr>
          <p:cNvPicPr>
            <a:picLocks noChangeAspect="1"/>
          </p:cNvPicPr>
          <p:nvPr/>
        </p:nvPicPr>
        <p:blipFill rotWithShape="1">
          <a:blip r:embed="rId10">
            <a:clrChange>
              <a:clrFrom>
                <a:srgbClr val="FFFFFF"/>
              </a:clrFrom>
              <a:clrTo>
                <a:srgbClr val="FFFFFF">
                  <a:alpha val="0"/>
                </a:srgbClr>
              </a:clrTo>
            </a:clrChange>
          </a:blip>
          <a:srcRect l="-1" r="1497"/>
          <a:stretch/>
        </p:blipFill>
        <p:spPr>
          <a:xfrm>
            <a:off x="8282245" y="836419"/>
            <a:ext cx="2921119" cy="1974047"/>
          </a:xfrm>
          <a:prstGeom prst="rect">
            <a:avLst/>
          </a:prstGeom>
        </p:spPr>
      </p:pic>
      <p:sp>
        <p:nvSpPr>
          <p:cNvPr id="16" name="TextBox 15">
            <a:extLst>
              <a:ext uri="{FF2B5EF4-FFF2-40B4-BE49-F238E27FC236}">
                <a16:creationId xmlns:a16="http://schemas.microsoft.com/office/drawing/2014/main" id="{D720DBC3-5CF6-4204-A62E-6A21EA247647}"/>
              </a:ext>
            </a:extLst>
          </p:cNvPr>
          <p:cNvSpPr txBox="1"/>
          <p:nvPr/>
        </p:nvSpPr>
        <p:spPr>
          <a:xfrm>
            <a:off x="9282089" y="2726533"/>
            <a:ext cx="845103"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Avenir Next LT Pro Light" panose="020B0304020202020204" pitchFamily="34" charset="0"/>
                <a:ea typeface="+mn-ea"/>
                <a:cs typeface="Arial"/>
                <a:sym typeface="Arial"/>
              </a:rPr>
              <a:t>SunCG</a:t>
            </a:r>
            <a:endParaRPr kumimoji="0" lang="en-US" sz="1600" b="0" i="0" u="none" strike="noStrike" kern="0" cap="none" spc="0" normalizeH="0" baseline="0" noProof="0" dirty="0">
              <a:ln>
                <a:noFill/>
              </a:ln>
              <a:solidFill>
                <a:srgbClr val="FFFFFF"/>
              </a:solidFill>
              <a:effectLst/>
              <a:uLnTx/>
              <a:uFillTx/>
              <a:latin typeface="Avenir Next LT Pro Light" panose="020B0304020202020204" pitchFamily="34" charset="0"/>
              <a:ea typeface="+mn-ea"/>
              <a:cs typeface="Arial"/>
              <a:sym typeface="Arial"/>
            </a:endParaRPr>
          </a:p>
        </p:txBody>
      </p:sp>
      <p:pic>
        <p:nvPicPr>
          <p:cNvPr id="3" name="Page 8">
            <a:hlinkClick r:id="" action="ppaction://media"/>
            <a:extLst>
              <a:ext uri="{FF2B5EF4-FFF2-40B4-BE49-F238E27FC236}">
                <a16:creationId xmlns:a16="http://schemas.microsoft.com/office/drawing/2014/main" id="{001EDF87-CCB1-4743-B8A3-CD85B3966C9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07986" y="-1914182"/>
            <a:ext cx="406400" cy="406400"/>
          </a:xfrm>
          <a:prstGeom prst="rect">
            <a:avLst/>
          </a:prstGeom>
        </p:spPr>
      </p:pic>
    </p:spTree>
    <p:custDataLst>
      <p:tags r:id="rId1"/>
    </p:custDataLst>
    <p:extLst>
      <p:ext uri="{BB962C8B-B14F-4D97-AF65-F5344CB8AC3E}">
        <p14:creationId xmlns:p14="http://schemas.microsoft.com/office/powerpoint/2010/main" val="32281932"/>
      </p:ext>
    </p:extLst>
  </p:cSld>
  <p:clrMapOvr>
    <a:masterClrMapping/>
  </p:clrMapOvr>
  <mc:AlternateContent xmlns:mc="http://schemas.openxmlformats.org/markup-compatibility/2006" xmlns:p159="http://schemas.microsoft.com/office/powerpoint/2015/09/main">
    <mc:Choice Requires="p159">
      <p:transition spd="slow" advClick="0" advTm="61215">
        <p159:morph option="byObject"/>
      </p:transition>
    </mc:Choice>
    <mc:Fallback xmlns="">
      <p:transition spd="slow" advClick="0" advTm="61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68" fill="hold"/>
                                        <p:tgtEl>
                                          <p:spTgt spid="3"/>
                                        </p:tgtEl>
                                      </p:cBhvr>
                                    </p:cmd>
                                  </p:childTnLst>
                                </p:cTn>
                              </p:par>
                              <p:par>
                                <p:cTn id="7" presetID="10" presetClass="entr" presetSubtype="0" fill="hold" nodeType="withEffect">
                                  <p:stCondLst>
                                    <p:cond delay="300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xit" presetSubtype="0" fill="hold" nodeType="withEffect">
                                  <p:stCondLst>
                                    <p:cond delay="2200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nodeType="withEffect">
                                  <p:stCondLst>
                                    <p:cond delay="2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9" objId="3"/>
        <p14:stopEvt time="59158"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14">
            <a:extLst>
              <a:ext uri="{FF2B5EF4-FFF2-40B4-BE49-F238E27FC236}">
                <a16:creationId xmlns:a16="http://schemas.microsoft.com/office/drawing/2014/main" id="{3B121ACC-AD9A-414B-B9DC-F6BFDCF91346}"/>
              </a:ext>
            </a:extLst>
          </p:cNvPr>
          <p:cNvSpPr txBox="1">
            <a:spLocks/>
          </p:cNvSpPr>
          <p:nvPr/>
        </p:nvSpPr>
        <p:spPr>
          <a:xfrm>
            <a:off x="1333499" y="860555"/>
            <a:ext cx="9518651" cy="4010000"/>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1pPr>
            <a:lvl2pPr marR="0" lvl="1"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2pPr>
            <a:lvl3pPr marR="0" lvl="2" algn="l" rtl="0">
              <a:lnSpc>
                <a:spcPct val="100000"/>
              </a:lnSpc>
              <a:spcBef>
                <a:spcPts val="48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3pPr>
            <a:lvl4pPr marR="0" lvl="3"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4pPr>
            <a:lvl5pPr marR="0" lvl="4"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5pPr>
            <a:lvl6pPr marR="0" lvl="5"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6pPr>
            <a:lvl7pPr marR="0" lvl="6"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7pPr>
            <a:lvl8pPr marR="0" lvl="7"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8pPr>
            <a:lvl9pPr marR="0" lvl="8" algn="l" rtl="0">
              <a:lnSpc>
                <a:spcPct val="100000"/>
              </a:lnSpc>
              <a:spcBef>
                <a:spcPts val="360"/>
              </a:spcBef>
              <a:spcAft>
                <a:spcPts val="0"/>
              </a:spcAft>
              <a:buClr>
                <a:srgbClr val="8E7CC3"/>
              </a:buClr>
              <a:buSzPct val="100000"/>
              <a:buFont typeface="Inconsolata"/>
              <a:buChar char="◌"/>
              <a:defRPr sz="2000" b="0" i="0" u="none" strike="noStrike" cap="none">
                <a:solidFill>
                  <a:srgbClr val="FFFFFF"/>
                </a:solidFill>
                <a:latin typeface="Inconsolata"/>
                <a:ea typeface="Inconsolata"/>
                <a:cs typeface="Inconsolata"/>
                <a:sym typeface="Inconsolata"/>
              </a:defRPr>
            </a:lvl9pPr>
          </a:lstStyle>
          <a:p>
            <a:pPr>
              <a:buFont typeface="Inconsolata"/>
              <a:buNone/>
            </a:pPr>
            <a:r>
              <a:rPr lang="en-US" altLang="zh-CN" sz="2400" kern="0" dirty="0">
                <a:latin typeface="Avenir Next LT Pro" panose="020B0504020202020204" pitchFamily="34" charset="0"/>
              </a:rPr>
              <a:t>In this paper, we tackle the problem of foreground by </a:t>
            </a:r>
          </a:p>
          <a:p>
            <a:pPr>
              <a:buFont typeface="Inconsolata"/>
              <a:buNone/>
            </a:pPr>
            <a:endParaRPr lang="en-US" altLang="zh-CN" sz="2400" kern="0" dirty="0">
              <a:latin typeface="Avenir Next LT Pro" panose="020B0504020202020204" pitchFamily="34" charset="0"/>
            </a:endParaRPr>
          </a:p>
          <a:p>
            <a:pPr>
              <a:buFont typeface="Inconsolata"/>
              <a:buNone/>
            </a:pPr>
            <a:endParaRPr lang="en-US" altLang="zh-CN" sz="2400" kern="0" dirty="0">
              <a:latin typeface="Avenir Next LT Pro" panose="020B0504020202020204" pitchFamily="34" charset="0"/>
            </a:endParaRPr>
          </a:p>
          <a:p>
            <a:pPr marL="514350" indent="-514350">
              <a:buFont typeface="+mj-lt"/>
              <a:buAutoNum type="arabicPeriod"/>
            </a:pPr>
            <a:r>
              <a:rPr lang="en-US" altLang="zh-CN" sz="2400" kern="0" dirty="0">
                <a:latin typeface="Avenir Next LT Pro" panose="020B0504020202020204" pitchFamily="34" charset="0"/>
              </a:rPr>
              <a:t>proposing a method to synthesize an RGB-D 360 dataset with photorealistic dynamic foreground representations. </a:t>
            </a:r>
          </a:p>
          <a:p>
            <a:pPr marL="514350" indent="-514350">
              <a:buFont typeface="+mj-lt"/>
              <a:buAutoNum type="arabicPeriod"/>
            </a:pPr>
            <a:endParaRPr lang="en-US" altLang="zh-CN" sz="2400" kern="0" dirty="0">
              <a:latin typeface="Avenir Next LT Pro" panose="020B0504020202020204" pitchFamily="34" charset="0"/>
            </a:endParaRPr>
          </a:p>
          <a:p>
            <a:pPr marL="514350" indent="-514350">
              <a:buFont typeface="+mj-lt"/>
              <a:buAutoNum type="arabicPeriod"/>
            </a:pPr>
            <a:endParaRPr lang="en-US" altLang="zh-CN" sz="2400" kern="0" dirty="0">
              <a:latin typeface="Avenir Next LT Pro" panose="020B0504020202020204" pitchFamily="34" charset="0"/>
            </a:endParaRPr>
          </a:p>
        </p:txBody>
      </p:sp>
      <p:sp>
        <p:nvSpPr>
          <p:cNvPr id="2" name="Title 1">
            <a:extLst>
              <a:ext uri="{FF2B5EF4-FFF2-40B4-BE49-F238E27FC236}">
                <a16:creationId xmlns:a16="http://schemas.microsoft.com/office/drawing/2014/main" id="{EE69D8BC-2F52-4B7A-8581-EA4D44557D17}"/>
              </a:ext>
            </a:extLst>
          </p:cNvPr>
          <p:cNvSpPr>
            <a:spLocks noGrp="1"/>
          </p:cNvSpPr>
          <p:nvPr>
            <p:ph type="title"/>
          </p:nvPr>
        </p:nvSpPr>
        <p:spPr>
          <a:xfrm>
            <a:off x="2730600" y="-1771048"/>
            <a:ext cx="6730800" cy="1530400"/>
          </a:xfrm>
        </p:spPr>
        <p:txBody>
          <a:bodyPr/>
          <a:lstStyle/>
          <a:p>
            <a:r>
              <a:rPr lang="en-US" dirty="0"/>
              <a:t>Overview</a:t>
            </a:r>
            <a:r>
              <a:rPr lang="en-US" baseline="0" dirty="0"/>
              <a:t> of the Proposed Method 1</a:t>
            </a:r>
            <a:endParaRPr lang="en-US" dirty="0"/>
          </a:p>
        </p:txBody>
      </p:sp>
      <p:pic>
        <p:nvPicPr>
          <p:cNvPr id="6" name="Picture 5" descr="A picture containing indoor, table, sitting, orange&#10;&#10;Description automatically generated">
            <a:extLst>
              <a:ext uri="{FF2B5EF4-FFF2-40B4-BE49-F238E27FC236}">
                <a16:creationId xmlns:a16="http://schemas.microsoft.com/office/drawing/2014/main" id="{E6B6201E-0E26-4EF5-8249-209DEBBEC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920" y="3429000"/>
            <a:ext cx="4145943" cy="2072972"/>
          </a:xfrm>
          <a:prstGeom prst="rect">
            <a:avLst/>
          </a:prstGeom>
        </p:spPr>
      </p:pic>
      <p:pic>
        <p:nvPicPr>
          <p:cNvPr id="4" name="Picture 3">
            <a:extLst>
              <a:ext uri="{FF2B5EF4-FFF2-40B4-BE49-F238E27FC236}">
                <a16:creationId xmlns:a16="http://schemas.microsoft.com/office/drawing/2014/main" id="{64EE1869-240A-4C95-B7FE-ECA3B1AEF4E2}"/>
              </a:ext>
            </a:extLst>
          </p:cNvPr>
          <p:cNvPicPr>
            <a:picLocks noChangeAspect="1"/>
          </p:cNvPicPr>
          <p:nvPr/>
        </p:nvPicPr>
        <p:blipFill>
          <a:blip r:embed="rId7"/>
          <a:stretch>
            <a:fillRect/>
          </a:stretch>
        </p:blipFill>
        <p:spPr>
          <a:xfrm>
            <a:off x="4287466" y="4129703"/>
            <a:ext cx="414595" cy="1237687"/>
          </a:xfrm>
          <a:prstGeom prst="rect">
            <a:avLst/>
          </a:prstGeom>
        </p:spPr>
      </p:pic>
      <p:pic>
        <p:nvPicPr>
          <p:cNvPr id="8" name="Picture 7" descr="A picture containing electronics, sitting, monitor, microwave&#10;&#10;Description automatically generated">
            <a:extLst>
              <a:ext uri="{FF2B5EF4-FFF2-40B4-BE49-F238E27FC236}">
                <a16:creationId xmlns:a16="http://schemas.microsoft.com/office/drawing/2014/main" id="{77EF70DA-412E-4BDE-A745-C92948EA73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9138" y="3428999"/>
            <a:ext cx="4145942" cy="2072971"/>
          </a:xfrm>
          <a:prstGeom prst="rect">
            <a:avLst/>
          </a:prstGeom>
        </p:spPr>
      </p:pic>
      <p:pic>
        <p:nvPicPr>
          <p:cNvPr id="9" name="Picture 8">
            <a:extLst>
              <a:ext uri="{FF2B5EF4-FFF2-40B4-BE49-F238E27FC236}">
                <a16:creationId xmlns:a16="http://schemas.microsoft.com/office/drawing/2014/main" id="{F8C46154-9F6D-43A3-8502-1CB489DAF6D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9254102" y="4129703"/>
            <a:ext cx="414595" cy="1237687"/>
          </a:xfrm>
          <a:prstGeom prst="rect">
            <a:avLst/>
          </a:prstGeom>
        </p:spPr>
      </p:pic>
      <p:cxnSp>
        <p:nvCxnSpPr>
          <p:cNvPr id="10" name="Straight Connector 9">
            <a:extLst>
              <a:ext uri="{FF2B5EF4-FFF2-40B4-BE49-F238E27FC236}">
                <a16:creationId xmlns:a16="http://schemas.microsoft.com/office/drawing/2014/main" id="{C4939D84-8617-4F84-B336-B9D6AD08C329}"/>
              </a:ext>
            </a:extLst>
          </p:cNvPr>
          <p:cNvCxnSpPr/>
          <p:nvPr/>
        </p:nvCxnSpPr>
        <p:spPr>
          <a:xfrm>
            <a:off x="6096000" y="3507640"/>
            <a:ext cx="0" cy="19367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age 9">
            <a:hlinkClick r:id="" action="ppaction://media"/>
            <a:extLst>
              <a:ext uri="{FF2B5EF4-FFF2-40B4-BE49-F238E27FC236}">
                <a16:creationId xmlns:a16="http://schemas.microsoft.com/office/drawing/2014/main" id="{39B7A404-6A29-48B2-AFE9-10F762A9829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27025" y="-1438275"/>
            <a:ext cx="406400" cy="406400"/>
          </a:xfrm>
          <a:prstGeom prst="rect">
            <a:avLst/>
          </a:prstGeom>
        </p:spPr>
      </p:pic>
    </p:spTree>
    <p:custDataLst>
      <p:tags r:id="rId1"/>
    </p:custDataLst>
    <p:extLst>
      <p:ext uri="{BB962C8B-B14F-4D97-AF65-F5344CB8AC3E}">
        <p14:creationId xmlns:p14="http://schemas.microsoft.com/office/powerpoint/2010/main" val="3820310411"/>
      </p:ext>
    </p:extLst>
  </p:cSld>
  <p:clrMapOvr>
    <a:masterClrMapping/>
  </p:clrMapOvr>
  <mc:AlternateContent xmlns:mc="http://schemas.openxmlformats.org/markup-compatibility/2006" xmlns:p159="http://schemas.microsoft.com/office/powerpoint/2015/09/main">
    <mc:Choice Requires="p159">
      <p:transition spd="slow" advClick="0" advTm="17586">
        <p159:morph option="byObject"/>
      </p:transition>
    </mc:Choice>
    <mc:Fallback xmlns="">
      <p:transition spd="slow" advClick="0" advTm="17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02" fill="hold"/>
                                        <p:tgtEl>
                                          <p:spTgt spid="11"/>
                                        </p:tgtEl>
                                      </p:cBhvr>
                                    </p:cmd>
                                  </p:childTnLst>
                                </p:cTn>
                              </p:par>
                              <p:par>
                                <p:cTn id="7" presetID="47" presetClass="entr" presetSubtype="0" fill="hold" nodeType="withEffect">
                                  <p:stCondLst>
                                    <p:cond delay="12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12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6" objId="11"/>
        <p14:stopEvt time="16394" objId="11"/>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1"/>
</p:tagLst>
</file>

<file path=ppt/tags/tag10.xml><?xml version="1.0" encoding="utf-8"?>
<p:tagLst xmlns:a="http://schemas.openxmlformats.org/drawingml/2006/main" xmlns:r="http://schemas.openxmlformats.org/officeDocument/2006/relationships" xmlns:p="http://schemas.openxmlformats.org/presentationml/2006/main">
  <p:tag name="TIMING" val="|19.7|2.4|2.2|5.1|2.6|19.8|1.4"/>
</p:tagLst>
</file>

<file path=ppt/tags/tag11.xml><?xml version="1.0" encoding="utf-8"?>
<p:tagLst xmlns:a="http://schemas.openxmlformats.org/drawingml/2006/main" xmlns:r="http://schemas.openxmlformats.org/officeDocument/2006/relationships" xmlns:p="http://schemas.openxmlformats.org/presentationml/2006/main">
  <p:tag name="TIMING" val="|48.6"/>
</p:tagLst>
</file>

<file path=ppt/tags/tag2.xml><?xml version="1.0" encoding="utf-8"?>
<p:tagLst xmlns:a="http://schemas.openxmlformats.org/drawingml/2006/main" xmlns:r="http://schemas.openxmlformats.org/officeDocument/2006/relationships" xmlns:p="http://schemas.openxmlformats.org/presentationml/2006/main">
  <p:tag name="TIMING" val="|7.1|16.2|10.4"/>
</p:tagLst>
</file>

<file path=ppt/tags/tag3.xml><?xml version="1.0" encoding="utf-8"?>
<p:tagLst xmlns:a="http://schemas.openxmlformats.org/drawingml/2006/main" xmlns:r="http://schemas.openxmlformats.org/officeDocument/2006/relationships" xmlns:p="http://schemas.openxmlformats.org/presentationml/2006/main">
  <p:tag name="TIMING" val="|6.7|9.3"/>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8.6|14.3"/>
</p:tagLst>
</file>

<file path=ppt/tags/tag6.xml><?xml version="1.0" encoding="utf-8"?>
<p:tagLst xmlns:a="http://schemas.openxmlformats.org/drawingml/2006/main" xmlns:r="http://schemas.openxmlformats.org/officeDocument/2006/relationships" xmlns:p="http://schemas.openxmlformats.org/presentationml/2006/main">
  <p:tag name="TIMING" val="|11.2"/>
</p:tagLst>
</file>

<file path=ppt/tags/tag7.xml><?xml version="1.0" encoding="utf-8"?>
<p:tagLst xmlns:a="http://schemas.openxmlformats.org/drawingml/2006/main" xmlns:r="http://schemas.openxmlformats.org/officeDocument/2006/relationships" xmlns:p="http://schemas.openxmlformats.org/presentationml/2006/main">
  <p:tag name="TIMING" val="|38.9"/>
</p:tagLst>
</file>

<file path=ppt/tags/tag8.xml><?xml version="1.0" encoding="utf-8"?>
<p:tagLst xmlns:a="http://schemas.openxmlformats.org/drawingml/2006/main" xmlns:r="http://schemas.openxmlformats.org/officeDocument/2006/relationships" xmlns:p="http://schemas.openxmlformats.org/presentationml/2006/main">
  <p:tag name="TIMING" val="|16.6|13.9|11.7|5.1|3.7|5.7|4.1"/>
</p:tagLst>
</file>

<file path=ppt/tags/tag9.xml><?xml version="1.0" encoding="utf-8"?>
<p:tagLst xmlns:a="http://schemas.openxmlformats.org/drawingml/2006/main" xmlns:r="http://schemas.openxmlformats.org/officeDocument/2006/relationships" xmlns:p="http://schemas.openxmlformats.org/presentationml/2006/main">
  <p:tag name="TIMING" val="|26.4"/>
</p:tagLst>
</file>

<file path=ppt/theme/theme1.xml><?xml version="1.0" encoding="utf-8"?>
<a:theme xmlns:a="http://schemas.openxmlformats.org/drawingml/2006/main" name="1_Hecat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1228</TotalTime>
  <Words>2240</Words>
  <Application>Microsoft Office PowerPoint</Application>
  <PresentationFormat>Widescreen</PresentationFormat>
  <Paragraphs>268</Paragraphs>
  <Slides>23</Slides>
  <Notes>23</Notes>
  <HiddenSlides>0</HiddenSlides>
  <MMClips>26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Abadi Extra Light</vt:lpstr>
      <vt:lpstr>Arial</vt:lpstr>
      <vt:lpstr>Avenir Next LT Pro</vt:lpstr>
      <vt:lpstr>Avenir Next LT Pro Light</vt:lpstr>
      <vt:lpstr>Calibri</vt:lpstr>
      <vt:lpstr>Cambria Math</vt:lpstr>
      <vt:lpstr>Inconsolata</vt:lpstr>
      <vt:lpstr>Nixie One</vt:lpstr>
      <vt:lpstr>Wingdings 3</vt:lpstr>
      <vt:lpstr>1_Hecate template</vt:lpstr>
      <vt:lpstr>Title</vt:lpstr>
      <vt:lpstr>Background 1 (transition page)</vt:lpstr>
      <vt:lpstr>Depth Estimation Visualization (Animation)</vt:lpstr>
      <vt:lpstr>Previous 2D Depth Estimation Methods (Megadepth/Monodepth)</vt:lpstr>
      <vt:lpstr>Previous 360 Depth Estimation Methods (Omnidepth)</vt:lpstr>
      <vt:lpstr>Background 2 (transition page)</vt:lpstr>
      <vt:lpstr>Previous Depth Estimation Dataset</vt:lpstr>
      <vt:lpstr>Problems with Existing Dataset </vt:lpstr>
      <vt:lpstr>Overview of the Proposed Method 1</vt:lpstr>
      <vt:lpstr>Overview of the Proposed Method 2</vt:lpstr>
      <vt:lpstr>Methodology 1 (transition page)</vt:lpstr>
      <vt:lpstr>Observation of 360 Images</vt:lpstr>
      <vt:lpstr>Pipeline of Data Augmentation</vt:lpstr>
      <vt:lpstr>Generated Dataset</vt:lpstr>
      <vt:lpstr>Methodology 2 (transition page)</vt:lpstr>
      <vt:lpstr>Network overview</vt:lpstr>
      <vt:lpstr>More Details of the Network</vt:lpstr>
      <vt:lpstr>Experimental Results</vt:lpstr>
      <vt:lpstr>Results 1</vt:lpstr>
      <vt:lpstr>Results 3</vt:lpstr>
      <vt:lpstr>Results 2</vt:lpstr>
      <vt:lpstr>PowerPoint Presentation</vt:lpstr>
      <vt:lpstr>Outro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Project</dc:title>
  <dc:creator>Final Illusion</dc:creator>
  <cp:lastModifiedBy>Final Illusion</cp:lastModifiedBy>
  <cp:revision>57</cp:revision>
  <dcterms:created xsi:type="dcterms:W3CDTF">2020-04-20T16:40:46Z</dcterms:created>
  <dcterms:modified xsi:type="dcterms:W3CDTF">2020-04-28T00:12:03Z</dcterms:modified>
</cp:coreProperties>
</file>