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82" r:id="rId3"/>
    <p:sldId id="302" r:id="rId4"/>
    <p:sldId id="303" r:id="rId5"/>
    <p:sldId id="332" r:id="rId6"/>
    <p:sldId id="329" r:id="rId7"/>
    <p:sldId id="264" r:id="rId8"/>
    <p:sldId id="265" r:id="rId9"/>
    <p:sldId id="266" r:id="rId10"/>
    <p:sldId id="299" r:id="rId11"/>
    <p:sldId id="318" r:id="rId12"/>
    <p:sldId id="295" r:id="rId13"/>
    <p:sldId id="330" r:id="rId14"/>
    <p:sldId id="305" r:id="rId15"/>
    <p:sldId id="274" r:id="rId16"/>
    <p:sldId id="272" r:id="rId17"/>
    <p:sldId id="297" r:id="rId18"/>
    <p:sldId id="277" r:id="rId19"/>
    <p:sldId id="317" r:id="rId20"/>
    <p:sldId id="285" r:id="rId21"/>
    <p:sldId id="283" r:id="rId22"/>
    <p:sldId id="287" r:id="rId23"/>
    <p:sldId id="284" r:id="rId24"/>
    <p:sldId id="288" r:id="rId25"/>
    <p:sldId id="296" r:id="rId26"/>
    <p:sldId id="286" r:id="rId27"/>
    <p:sldId id="319" r:id="rId28"/>
    <p:sldId id="300" r:id="rId29"/>
    <p:sldId id="337" r:id="rId30"/>
    <p:sldId id="290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8" autoAdjust="0"/>
    <p:restoredTop sz="84529" autoAdjust="0"/>
  </p:normalViewPr>
  <p:slideViewPr>
    <p:cSldViewPr snapToObjects="1">
      <p:cViewPr varScale="1">
        <p:scale>
          <a:sx n="102" d="100"/>
          <a:sy n="102" d="100"/>
        </p:scale>
        <p:origin x="240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C78FF-8D1A-4D7F-B69C-E7BFDE71397D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0CF28-21B1-47FB-82C6-D78DA5E2EA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0CF28-21B1-47FB-82C6-D78DA5E2EA3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08_titl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 defTabSz="914400" rtl="0" fontAlgn="base">
              <a:spcBef>
                <a:spcPct val="20000"/>
              </a:spcBef>
              <a:spcAft>
                <a:spcPct val="0"/>
              </a:spcAft>
              <a:buNone/>
              <a:defRPr lang="en-US" sz="26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DA205E-1735-4580-949B-96E1909188AA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/>
            </a:lvl1pPr>
          </a:lstStyle>
          <a:p>
            <a:fld id="{32C62376-A7A6-4560-9C13-31654A1E6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763DE8-63EF-4FBC-9723-0965D2683FB6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66129-7028-4657-BDA8-0B1397E4B6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426E37-EF99-42BF-9DAA-12F4A7F0AC5A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BD3FB-B950-40FF-81B0-FE12747DF6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F9E8AE-B44B-44FB-B4A1-37387FF2DA14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3CF57-CE6A-4BB5-9B11-0BFF68F1F9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FF0000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FF0000"/>
              </a:buClr>
              <a:buFont typeface="Arial" pitchFamily="34" charset="0"/>
              <a:buChar char="•"/>
              <a:defRPr sz="2400"/>
            </a:lvl2pPr>
            <a:lvl3pPr>
              <a:buClr>
                <a:srgbClr val="FF0000"/>
              </a:buClr>
              <a:defRPr sz="2000"/>
            </a:lvl3pPr>
            <a:lvl4pPr>
              <a:buClr>
                <a:srgbClr val="FF0000"/>
              </a:buClr>
              <a:buFont typeface="Arial" pitchFamily="34" charset="0"/>
              <a:buChar char="•"/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8CCD320-408E-4FD9-942B-DF78EA09ED4A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6C4F0-6010-4F04-94B2-96EC2E14D4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44595"/>
            <a:ext cx="8229600" cy="4322806"/>
          </a:xfrm>
        </p:spPr>
        <p:txBody>
          <a:bodyPr/>
          <a:lstStyle>
            <a:lvl1pPr>
              <a:buClr>
                <a:srgbClr val="FF0000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FF0000"/>
              </a:buClr>
              <a:buFont typeface="Arial" pitchFamily="34" charset="0"/>
              <a:buNone/>
              <a:defRPr sz="2400"/>
            </a:lvl2pPr>
            <a:lvl3pPr>
              <a:buClr>
                <a:srgbClr val="FF0000"/>
              </a:buClr>
              <a:defRPr sz="2000"/>
            </a:lvl3pPr>
            <a:lvl4pPr>
              <a:buClr>
                <a:srgbClr val="FF0000"/>
              </a:buClr>
              <a:buFont typeface="Arial" pitchFamily="34" charset="0"/>
              <a:buChar char="•"/>
              <a:defRPr sz="1800"/>
            </a:lvl4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CD320-408E-4FD9-942B-DF78EA09ED4A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Interaction Patches for Multi-Character Interaction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6C4F0-6010-4F04-94B2-96EC2E14D41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SA08_titl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90800"/>
            <a:ext cx="7772400" cy="1362075"/>
          </a:xfrm>
        </p:spPr>
        <p:txBody>
          <a:bodyPr anchor="b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US" sz="4400" b="1" kern="1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952875"/>
            <a:ext cx="7772400" cy="890587"/>
          </a:xfrm>
        </p:spPr>
        <p:txBody>
          <a:bodyPr anchor="t"/>
          <a:lstStyle>
            <a:lvl1pPr marL="0" indent="0" algn="l" defTabSz="9144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600" b="1" kern="1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6E70CC-B731-4396-AC7C-A6423505685C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FD5C2-C112-4903-A0AA-E89EF3A7D2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5D3D46-3719-4958-B99F-708B21037561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60FC3-C97B-486E-A387-035088A1DD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53507F-35B1-4E05-BD39-FE7D419409EE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309C1-673E-44E1-89DA-1EDC3DBD9B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A4352B-11B8-42B5-AC9C-A908BB038C29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966F6-C0FF-4E5E-B138-2D672DAD92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3CE62-AE11-4995-BC1C-DFA0FB456CEC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7D3DA-9F3D-4F7C-AE22-ECF6D1289F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D6631F-4173-4084-A678-AD995C8BB445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Interaction Patches for Multi-Character Interaction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D6227-F409-46C5-8C1F-F59CD2397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08_text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4000" y="62642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9B5BE13-5C25-40B2-A10E-A3F3AADA28DF}" type="datetime1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64275"/>
            <a:ext cx="441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Interaction Patches for Multi-Character Interaction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642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B67F63E-86F9-485C-9373-D9E7A258D6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en-US" sz="4400" b="1" kern="1200" cap="none" spc="50" dirty="0" smtClean="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pitchFamily="34" charset="0"/>
          <a:ea typeface="ＭＳ Ｐゴシック" pitchFamily="-112" charset="-128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lang="en-US" sz="2800" kern="1200" dirty="0" smtClean="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lang="en-US" sz="2400" kern="1200" dirty="0" smtClean="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lang="en-US" sz="2000" kern="1200" dirty="0" smtClean="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2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wmv"/><Relationship Id="rId13" Type="http://schemas.openxmlformats.org/officeDocument/2006/relationships/image" Target="../media/image48.png"/><Relationship Id="rId3" Type="http://schemas.microsoft.com/office/2007/relationships/media" Target="../media/media7.wmv"/><Relationship Id="rId7" Type="http://schemas.microsoft.com/office/2007/relationships/media" Target="../media/media9.wmv"/><Relationship Id="rId12" Type="http://schemas.openxmlformats.org/officeDocument/2006/relationships/image" Target="../media/image47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video" Target="../media/media8.wmv"/><Relationship Id="rId11" Type="http://schemas.openxmlformats.org/officeDocument/2006/relationships/image" Target="../media/image46.png"/><Relationship Id="rId5" Type="http://schemas.microsoft.com/office/2007/relationships/media" Target="../media/media8.wmv"/><Relationship Id="rId10" Type="http://schemas.openxmlformats.org/officeDocument/2006/relationships/image" Target="../media/image45.png"/><Relationship Id="rId4" Type="http://schemas.openxmlformats.org/officeDocument/2006/relationships/video" Target="../media/media7.wmv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3.jpe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0" Type="http://schemas.openxmlformats.org/officeDocument/2006/relationships/image" Target="../media/image37.png"/><Relationship Id="rId4" Type="http://schemas.openxmlformats.org/officeDocument/2006/relationships/image" Target="../media/image5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1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video" Target="../media/media12.wmv"/><Relationship Id="rId5" Type="http://schemas.microsoft.com/office/2007/relationships/media" Target="../media/media12.wmv"/><Relationship Id="rId10" Type="http://schemas.openxmlformats.org/officeDocument/2006/relationships/image" Target="../media/image61.png"/><Relationship Id="rId4" Type="http://schemas.openxmlformats.org/officeDocument/2006/relationships/video" Target="../media/media11.wmv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36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14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video" Target="../media/media15.wmv"/><Relationship Id="rId5" Type="http://schemas.microsoft.com/office/2007/relationships/media" Target="../media/media15.wmv"/><Relationship Id="rId10" Type="http://schemas.openxmlformats.org/officeDocument/2006/relationships/image" Target="../media/image65.png"/><Relationship Id="rId4" Type="http://schemas.openxmlformats.org/officeDocument/2006/relationships/video" Target="../media/media14.wmv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0.wmv"/><Relationship Id="rId1" Type="http://schemas.microsoft.com/office/2007/relationships/media" Target="../media/media20.wmv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1.wmv"/><Relationship Id="rId1" Type="http://schemas.microsoft.com/office/2007/relationships/media" Target="../media/media21.wmv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2.wmv"/><Relationship Id="rId1" Type="http://schemas.microsoft.com/office/2007/relationships/media" Target="../media/media22.wmv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3.wmv"/><Relationship Id="rId1" Type="http://schemas.microsoft.com/office/2007/relationships/media" Target="../media/media23.wmv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openxmlformats.org/officeDocument/2006/relationships/image" Target="../media/image19.png"/><Relationship Id="rId3" Type="http://schemas.microsoft.com/office/2007/relationships/media" Target="../media/media3.wmv"/><Relationship Id="rId7" Type="http://schemas.microsoft.com/office/2007/relationships/media" Target="../media/media5.wmv"/><Relationship Id="rId12" Type="http://schemas.openxmlformats.org/officeDocument/2006/relationships/image" Target="../media/image1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17.png"/><Relationship Id="rId5" Type="http://schemas.microsoft.com/office/2007/relationships/media" Target="../media/media4.wmv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3.wm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SA08_ti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8"/>
          <p:cNvSpPr txBox="1">
            <a:spLocks noChangeArrowheads="1"/>
          </p:cNvSpPr>
          <p:nvPr/>
        </p:nvSpPr>
        <p:spPr bwMode="auto">
          <a:xfrm>
            <a:off x="990600" y="3505200"/>
            <a:ext cx="34290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>
              <a:spcBef>
                <a:spcPct val="20000"/>
              </a:spcBef>
            </a:pPr>
            <a:r>
              <a:rPr lang="en-US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Hubert P. H. Shum</a:t>
            </a: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0" y="1828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Interaction Patches</a:t>
            </a:r>
            <a:b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for </a:t>
            </a:r>
            <a:r>
              <a:rPr lang="en-US" sz="44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Multi-Character Animation</a:t>
            </a:r>
            <a:endParaRPr lang="en-U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 bwMode="auto">
          <a:xfrm>
            <a:off x="5181600" y="3505200"/>
            <a:ext cx="25908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20000"/>
              </a:spcBef>
            </a:pPr>
            <a:r>
              <a:rPr lang="en-US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Taku</a:t>
            </a:r>
            <a:r>
              <a:rPr lang="en-US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 Komura</a:t>
            </a:r>
          </a:p>
        </p:txBody>
      </p:sp>
      <p:sp>
        <p:nvSpPr>
          <p:cNvPr id="6" name="Rectangle 18"/>
          <p:cNvSpPr txBox="1">
            <a:spLocks noChangeArrowheads="1"/>
          </p:cNvSpPr>
          <p:nvPr/>
        </p:nvSpPr>
        <p:spPr bwMode="auto">
          <a:xfrm>
            <a:off x="1066800" y="4038600"/>
            <a:ext cx="32766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>
              <a:spcBef>
                <a:spcPct val="20000"/>
              </a:spcBef>
            </a:pPr>
            <a:r>
              <a:rPr lang="en-US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Masashi </a:t>
            </a:r>
            <a:r>
              <a:rPr lang="en-US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Shiraishi</a:t>
            </a:r>
            <a:endParaRPr lang="en-US" sz="2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cs typeface="Arial" pitchFamily="34" charset="0"/>
            </a:endParaRPr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4724400" y="4056063"/>
            <a:ext cx="35814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20000"/>
              </a:spcBef>
            </a:pPr>
            <a:r>
              <a:rPr lang="en-US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Shuntaro</a:t>
            </a:r>
            <a:r>
              <a:rPr lang="en-US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 Yamazaki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2376-A7A6-4560-9C13-31654A1E68B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Interaction Patches for Multi-Character Interaction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群組 260"/>
          <p:cNvGrpSpPr/>
          <p:nvPr/>
        </p:nvGrpSpPr>
        <p:grpSpPr>
          <a:xfrm>
            <a:off x="277130" y="2514600"/>
            <a:ext cx="3819859" cy="2858829"/>
            <a:chOff x="3119596" y="1737519"/>
            <a:chExt cx="5359049" cy="4010777"/>
          </a:xfrm>
        </p:grpSpPr>
        <p:grpSp>
          <p:nvGrpSpPr>
            <p:cNvPr id="96" name="群組 95"/>
            <p:cNvGrpSpPr/>
            <p:nvPr/>
          </p:nvGrpSpPr>
          <p:grpSpPr>
            <a:xfrm>
              <a:off x="3119596" y="1737519"/>
              <a:ext cx="5359049" cy="4010777"/>
              <a:chOff x="3119596" y="1737519"/>
              <a:chExt cx="5359049" cy="4010777"/>
            </a:xfrm>
          </p:grpSpPr>
          <p:sp>
            <p:nvSpPr>
              <p:cNvPr id="97" name="圓角矩形 96"/>
              <p:cNvSpPr/>
              <p:nvPr/>
            </p:nvSpPr>
            <p:spPr>
              <a:xfrm>
                <a:off x="3119596" y="3830098"/>
                <a:ext cx="5359049" cy="871910"/>
              </a:xfrm>
              <a:prstGeom prst="round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softEdge rad="635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8" name="圓角矩形 97"/>
              <p:cNvSpPr/>
              <p:nvPr/>
            </p:nvSpPr>
            <p:spPr>
              <a:xfrm>
                <a:off x="3134002" y="2783809"/>
                <a:ext cx="5344643" cy="959099"/>
              </a:xfrm>
              <a:prstGeom prst="round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softEdge rad="635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9" name="圓角矩形 98"/>
              <p:cNvSpPr/>
              <p:nvPr/>
            </p:nvSpPr>
            <p:spPr>
              <a:xfrm>
                <a:off x="3119596" y="4803918"/>
                <a:ext cx="5359049" cy="94437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softEdge rad="635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0" name="圓角矩形 99"/>
              <p:cNvSpPr/>
              <p:nvPr/>
            </p:nvSpPr>
            <p:spPr>
              <a:xfrm>
                <a:off x="3136003" y="1737519"/>
                <a:ext cx="5342639" cy="959099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softEdge rad="635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101" name="直線單箭頭接點 100"/>
              <p:cNvCxnSpPr/>
              <p:nvPr/>
            </p:nvCxnSpPr>
            <p:spPr>
              <a:xfrm rot="5400000">
                <a:off x="3779790" y="2778573"/>
                <a:ext cx="454508" cy="179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單箭頭接點 101"/>
              <p:cNvCxnSpPr/>
              <p:nvPr/>
            </p:nvCxnSpPr>
            <p:spPr>
              <a:xfrm rot="5400000">
                <a:off x="3777094" y="3776334"/>
                <a:ext cx="454508" cy="179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單箭頭接點 102"/>
              <p:cNvCxnSpPr/>
              <p:nvPr/>
            </p:nvCxnSpPr>
            <p:spPr>
              <a:xfrm rot="5400000">
                <a:off x="3779790" y="4735432"/>
                <a:ext cx="454508" cy="179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圓角矩形 103"/>
              <p:cNvSpPr/>
              <p:nvPr/>
            </p:nvSpPr>
            <p:spPr>
              <a:xfrm>
                <a:off x="3321287" y="4004481"/>
                <a:ext cx="1420593" cy="5231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Kick</a:t>
                </a:r>
              </a:p>
            </p:txBody>
          </p:sp>
          <p:sp>
            <p:nvSpPr>
              <p:cNvPr id="105" name="圓角矩形 104"/>
              <p:cNvSpPr/>
              <p:nvPr/>
            </p:nvSpPr>
            <p:spPr>
              <a:xfrm>
                <a:off x="3321287" y="3018205"/>
                <a:ext cx="1420593" cy="5231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Avoid</a:t>
                </a:r>
              </a:p>
            </p:txBody>
          </p:sp>
          <p:sp>
            <p:nvSpPr>
              <p:cNvPr id="106" name="圓角矩形 105"/>
              <p:cNvSpPr/>
              <p:nvPr/>
            </p:nvSpPr>
            <p:spPr>
              <a:xfrm>
                <a:off x="3280980" y="1999092"/>
                <a:ext cx="1420596" cy="5231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Punch</a:t>
                </a:r>
              </a:p>
            </p:txBody>
          </p:sp>
          <p:sp>
            <p:nvSpPr>
              <p:cNvPr id="107" name="圓角矩形 106"/>
              <p:cNvSpPr/>
              <p:nvPr/>
            </p:nvSpPr>
            <p:spPr>
              <a:xfrm>
                <a:off x="3339875" y="4997711"/>
                <a:ext cx="1420593" cy="5231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Avoid</a:t>
                </a:r>
              </a:p>
            </p:txBody>
          </p:sp>
        </p:grpSp>
        <p:grpSp>
          <p:nvGrpSpPr>
            <p:cNvPr id="109" name="群組 108"/>
            <p:cNvGrpSpPr/>
            <p:nvPr/>
          </p:nvGrpSpPr>
          <p:grpSpPr>
            <a:xfrm>
              <a:off x="5258781" y="2931014"/>
              <a:ext cx="3092114" cy="610336"/>
              <a:chOff x="5258781" y="2931014"/>
              <a:chExt cx="3092114" cy="610336"/>
            </a:xfrm>
          </p:grpSpPr>
          <p:sp>
            <p:nvSpPr>
              <p:cNvPr id="110" name="橢圓 109"/>
              <p:cNvSpPr/>
              <p:nvPr/>
            </p:nvSpPr>
            <p:spPr>
              <a:xfrm>
                <a:off x="7768299" y="2931014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1" name="橢圓 110"/>
              <p:cNvSpPr/>
              <p:nvPr/>
            </p:nvSpPr>
            <p:spPr>
              <a:xfrm>
                <a:off x="6909378" y="2949944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2" name="橢圓 111"/>
              <p:cNvSpPr/>
              <p:nvPr/>
            </p:nvSpPr>
            <p:spPr>
              <a:xfrm>
                <a:off x="5258781" y="2949944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pic>
            <p:nvPicPr>
              <p:cNvPr id="113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7971208" y="2994270"/>
                <a:ext cx="200268" cy="427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4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430565" y="3105396"/>
                <a:ext cx="285128" cy="406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5" name="Picture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7109793" y="3044209"/>
                <a:ext cx="217240" cy="413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6" name="橢圓 115"/>
              <p:cNvSpPr/>
              <p:nvPr/>
            </p:nvSpPr>
            <p:spPr>
              <a:xfrm>
                <a:off x="6117701" y="2949944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83" name="群組 182"/>
            <p:cNvGrpSpPr/>
            <p:nvPr/>
          </p:nvGrpSpPr>
          <p:grpSpPr>
            <a:xfrm>
              <a:off x="4873355" y="1964961"/>
              <a:ext cx="3133971" cy="591406"/>
              <a:chOff x="4873355" y="1964961"/>
              <a:chExt cx="3133971" cy="591406"/>
            </a:xfrm>
          </p:grpSpPr>
          <p:sp>
            <p:nvSpPr>
              <p:cNvPr id="186" name="橢圓 185"/>
              <p:cNvSpPr/>
              <p:nvPr/>
            </p:nvSpPr>
            <p:spPr>
              <a:xfrm>
                <a:off x="7424730" y="196496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7" name="橢圓 186"/>
              <p:cNvSpPr/>
              <p:nvPr/>
            </p:nvSpPr>
            <p:spPr>
              <a:xfrm>
                <a:off x="5743116" y="196496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8" name="橢圓 187"/>
              <p:cNvSpPr/>
              <p:nvPr/>
            </p:nvSpPr>
            <p:spPr>
              <a:xfrm>
                <a:off x="4873355" y="196496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pic>
            <p:nvPicPr>
              <p:cNvPr id="192" name="Picture 18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001104" y="2058202"/>
                <a:ext cx="319072" cy="382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7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903447" y="2097129"/>
                <a:ext cx="281734" cy="379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8" name="Picture 13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7512853" y="2051023"/>
                <a:ext cx="388140" cy="41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9" name="橢圓 198"/>
              <p:cNvSpPr/>
              <p:nvPr/>
            </p:nvSpPr>
            <p:spPr>
              <a:xfrm>
                <a:off x="6565810" y="196496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201" name="群組 200"/>
            <p:cNvGrpSpPr/>
            <p:nvPr/>
          </p:nvGrpSpPr>
          <p:grpSpPr>
            <a:xfrm>
              <a:off x="5001104" y="2556363"/>
              <a:ext cx="3058493" cy="393581"/>
              <a:chOff x="5001104" y="2556363"/>
              <a:chExt cx="3058493" cy="393581"/>
            </a:xfrm>
          </p:grpSpPr>
          <p:cxnSp>
            <p:nvCxnSpPr>
              <p:cNvPr id="202" name="直線單箭頭接點 201"/>
              <p:cNvCxnSpPr>
                <a:stCxn id="188" idx="4"/>
              </p:cNvCxnSpPr>
              <p:nvPr/>
            </p:nvCxnSpPr>
            <p:spPr>
              <a:xfrm rot="5400000">
                <a:off x="5012753" y="2544718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單箭頭接點 202"/>
              <p:cNvCxnSpPr>
                <a:stCxn id="188" idx="4"/>
              </p:cNvCxnSpPr>
              <p:nvPr/>
            </p:nvCxnSpPr>
            <p:spPr>
              <a:xfrm rot="16200000" flipH="1">
                <a:off x="5053890" y="2667129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單箭頭接點 203"/>
              <p:cNvCxnSpPr>
                <a:stCxn id="188" idx="4"/>
              </p:cNvCxnSpPr>
              <p:nvPr/>
            </p:nvCxnSpPr>
            <p:spPr>
              <a:xfrm rot="16200000" flipH="1">
                <a:off x="5198263" y="2522757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單箭頭接點 204"/>
              <p:cNvCxnSpPr/>
              <p:nvPr/>
            </p:nvCxnSpPr>
            <p:spPr>
              <a:xfrm rot="5400000">
                <a:off x="7572272" y="2544716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單箭頭接點 205"/>
              <p:cNvCxnSpPr/>
              <p:nvPr/>
            </p:nvCxnSpPr>
            <p:spPr>
              <a:xfrm rot="16200000" flipH="1">
                <a:off x="7613410" y="2667126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線單箭頭接點 206"/>
              <p:cNvCxnSpPr/>
              <p:nvPr/>
            </p:nvCxnSpPr>
            <p:spPr>
              <a:xfrm rot="16200000" flipH="1">
                <a:off x="7757782" y="2522755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線單箭頭接點 207"/>
              <p:cNvCxnSpPr>
                <a:stCxn id="199" idx="4"/>
                <a:endCxn id="111" idx="0"/>
              </p:cNvCxnSpPr>
              <p:nvPr/>
            </p:nvCxnSpPr>
            <p:spPr>
              <a:xfrm rot="16200000" flipH="1">
                <a:off x="6832104" y="2581371"/>
                <a:ext cx="393577" cy="343568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線單箭頭接點 208"/>
              <p:cNvCxnSpPr>
                <a:stCxn id="199" idx="4"/>
                <a:endCxn id="110" idx="0"/>
              </p:cNvCxnSpPr>
              <p:nvPr/>
            </p:nvCxnSpPr>
            <p:spPr>
              <a:xfrm rot="16200000" flipH="1">
                <a:off x="7271029" y="2142446"/>
                <a:ext cx="374647" cy="120248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線單箭頭接點 209"/>
              <p:cNvCxnSpPr>
                <a:stCxn id="199" idx="4"/>
                <a:endCxn id="112" idx="0"/>
              </p:cNvCxnSpPr>
              <p:nvPr/>
            </p:nvCxnSpPr>
            <p:spPr>
              <a:xfrm rot="5400000">
                <a:off x="6006805" y="2099641"/>
                <a:ext cx="393577" cy="130702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線單箭頭接點 210"/>
              <p:cNvCxnSpPr>
                <a:stCxn id="199" idx="4"/>
                <a:endCxn id="116" idx="0"/>
              </p:cNvCxnSpPr>
              <p:nvPr/>
            </p:nvCxnSpPr>
            <p:spPr>
              <a:xfrm rot="5400000">
                <a:off x="6436265" y="2529101"/>
                <a:ext cx="393577" cy="448109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線單箭頭接點 211"/>
              <p:cNvCxnSpPr/>
              <p:nvPr/>
            </p:nvCxnSpPr>
            <p:spPr>
              <a:xfrm rot="5400000">
                <a:off x="5844222" y="2544718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線單箭頭接點 212"/>
              <p:cNvCxnSpPr/>
              <p:nvPr/>
            </p:nvCxnSpPr>
            <p:spPr>
              <a:xfrm rot="16200000" flipH="1">
                <a:off x="5885359" y="2667129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線單箭頭接點 213"/>
              <p:cNvCxnSpPr/>
              <p:nvPr/>
            </p:nvCxnSpPr>
            <p:spPr>
              <a:xfrm rot="16200000" flipH="1">
                <a:off x="6029732" y="2522757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群組 214"/>
            <p:cNvGrpSpPr/>
            <p:nvPr/>
          </p:nvGrpSpPr>
          <p:grpSpPr>
            <a:xfrm>
              <a:off x="5260958" y="4963581"/>
              <a:ext cx="3133971" cy="591406"/>
              <a:chOff x="5260958" y="4963581"/>
              <a:chExt cx="3133971" cy="591406"/>
            </a:xfrm>
          </p:grpSpPr>
          <p:sp>
            <p:nvSpPr>
              <p:cNvPr id="216" name="橢圓 215"/>
              <p:cNvSpPr/>
              <p:nvPr/>
            </p:nvSpPr>
            <p:spPr>
              <a:xfrm>
                <a:off x="7812333" y="496358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17" name="橢圓 216"/>
              <p:cNvSpPr/>
              <p:nvPr/>
            </p:nvSpPr>
            <p:spPr>
              <a:xfrm>
                <a:off x="6953413" y="496358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18" name="橢圓 217"/>
              <p:cNvSpPr/>
              <p:nvPr/>
            </p:nvSpPr>
            <p:spPr>
              <a:xfrm>
                <a:off x="5260958" y="496358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19" name="橢圓 218"/>
              <p:cNvSpPr/>
              <p:nvPr/>
            </p:nvSpPr>
            <p:spPr>
              <a:xfrm>
                <a:off x="6130719" y="496358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pic>
            <p:nvPicPr>
              <p:cNvPr id="220" name="Picture 1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8011983" y="5055114"/>
                <a:ext cx="183296" cy="399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2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409211" y="5079234"/>
                <a:ext cx="281734" cy="379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3" name="Picture 19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7107607" y="5055114"/>
                <a:ext cx="274208" cy="379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24" name="群組 223"/>
            <p:cNvGrpSpPr/>
            <p:nvPr/>
          </p:nvGrpSpPr>
          <p:grpSpPr>
            <a:xfrm>
              <a:off x="4915212" y="3917290"/>
              <a:ext cx="3092114" cy="610337"/>
              <a:chOff x="4915212" y="3917290"/>
              <a:chExt cx="3092114" cy="610337"/>
            </a:xfrm>
          </p:grpSpPr>
          <p:sp>
            <p:nvSpPr>
              <p:cNvPr id="225" name="橢圓 224"/>
              <p:cNvSpPr/>
              <p:nvPr/>
            </p:nvSpPr>
            <p:spPr>
              <a:xfrm>
                <a:off x="7424730" y="3917290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26" name="橢圓 225"/>
              <p:cNvSpPr/>
              <p:nvPr/>
            </p:nvSpPr>
            <p:spPr>
              <a:xfrm>
                <a:off x="5774133" y="393622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27" name="橢圓 226"/>
              <p:cNvSpPr/>
              <p:nvPr/>
            </p:nvSpPr>
            <p:spPr>
              <a:xfrm>
                <a:off x="4915212" y="393622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28" name="橢圓 227"/>
              <p:cNvSpPr/>
              <p:nvPr/>
            </p:nvSpPr>
            <p:spPr>
              <a:xfrm>
                <a:off x="6565810" y="3936221"/>
                <a:ext cx="582596" cy="5914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pic>
            <p:nvPicPr>
              <p:cNvPr id="229" name="Picture 22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001104" y="4019544"/>
                <a:ext cx="454847" cy="392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0" name="Picture 14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864155" y="4009207"/>
                <a:ext cx="339438" cy="392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1" name="Picture 9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flipH="1">
                <a:off x="7544047" y="3991978"/>
                <a:ext cx="396036" cy="41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33" name="群組 232"/>
            <p:cNvGrpSpPr/>
            <p:nvPr/>
          </p:nvGrpSpPr>
          <p:grpSpPr>
            <a:xfrm>
              <a:off x="5206510" y="3541350"/>
              <a:ext cx="3065504" cy="394871"/>
              <a:chOff x="5206510" y="3541350"/>
              <a:chExt cx="3065504" cy="394871"/>
            </a:xfrm>
          </p:grpSpPr>
          <p:cxnSp>
            <p:nvCxnSpPr>
              <p:cNvPr id="234" name="直線單箭頭接點 233"/>
              <p:cNvCxnSpPr>
                <a:stCxn id="116" idx="4"/>
                <a:endCxn id="227" idx="0"/>
              </p:cNvCxnSpPr>
              <p:nvPr/>
            </p:nvCxnSpPr>
            <p:spPr>
              <a:xfrm rot="5400000">
                <a:off x="5610320" y="3137540"/>
                <a:ext cx="394870" cy="120248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線單箭頭接點 234"/>
              <p:cNvCxnSpPr>
                <a:stCxn id="116" idx="4"/>
                <a:endCxn id="226" idx="0"/>
              </p:cNvCxnSpPr>
              <p:nvPr/>
            </p:nvCxnSpPr>
            <p:spPr>
              <a:xfrm rot="5400000">
                <a:off x="6039781" y="3567001"/>
                <a:ext cx="394870" cy="343568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單箭頭接點 235"/>
              <p:cNvCxnSpPr>
                <a:stCxn id="116" idx="4"/>
                <a:endCxn id="225" idx="0"/>
              </p:cNvCxnSpPr>
              <p:nvPr/>
            </p:nvCxnSpPr>
            <p:spPr>
              <a:xfrm rot="16200000" flipH="1">
                <a:off x="6874545" y="3075805"/>
                <a:ext cx="375940" cy="130702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單箭頭接點 236"/>
              <p:cNvCxnSpPr>
                <a:stCxn id="116" idx="4"/>
                <a:endCxn id="228" idx="0"/>
              </p:cNvCxnSpPr>
              <p:nvPr/>
            </p:nvCxnSpPr>
            <p:spPr>
              <a:xfrm rot="16200000" flipH="1">
                <a:off x="6435620" y="3514731"/>
                <a:ext cx="394870" cy="448109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線單箭頭接點 237"/>
              <p:cNvCxnSpPr/>
              <p:nvPr/>
            </p:nvCxnSpPr>
            <p:spPr>
              <a:xfrm rot="5400000">
                <a:off x="5366834" y="3538327"/>
                <a:ext cx="140251" cy="163550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線單箭頭接點 238"/>
              <p:cNvCxnSpPr/>
              <p:nvPr/>
            </p:nvCxnSpPr>
            <p:spPr>
              <a:xfrm rot="16200000" flipH="1">
                <a:off x="5407971" y="3660738"/>
                <a:ext cx="233107" cy="1158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單箭頭接點 239"/>
              <p:cNvCxnSpPr/>
              <p:nvPr/>
            </p:nvCxnSpPr>
            <p:spPr>
              <a:xfrm rot="16200000" flipH="1">
                <a:off x="5552344" y="3516366"/>
                <a:ext cx="140251" cy="20747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線單箭頭接點 240"/>
              <p:cNvCxnSpPr/>
              <p:nvPr/>
            </p:nvCxnSpPr>
            <p:spPr>
              <a:xfrm rot="5400000">
                <a:off x="7065360" y="3538328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線單箭頭接點 241"/>
              <p:cNvCxnSpPr/>
              <p:nvPr/>
            </p:nvCxnSpPr>
            <p:spPr>
              <a:xfrm rot="16200000" flipH="1">
                <a:off x="7106497" y="3660739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線單箭頭接點 242"/>
              <p:cNvCxnSpPr/>
              <p:nvPr/>
            </p:nvCxnSpPr>
            <p:spPr>
              <a:xfrm rot="16200000" flipH="1">
                <a:off x="7250870" y="3516367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線單箭頭接點 243"/>
              <p:cNvCxnSpPr/>
              <p:nvPr/>
            </p:nvCxnSpPr>
            <p:spPr>
              <a:xfrm rot="5400000">
                <a:off x="7912643" y="3538329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線單箭頭接點 244"/>
              <p:cNvCxnSpPr/>
              <p:nvPr/>
            </p:nvCxnSpPr>
            <p:spPr>
              <a:xfrm rot="16200000" flipH="1">
                <a:off x="7953780" y="3660740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線單箭頭接點 245"/>
              <p:cNvCxnSpPr/>
              <p:nvPr/>
            </p:nvCxnSpPr>
            <p:spPr>
              <a:xfrm rot="16200000" flipH="1">
                <a:off x="8098153" y="3516368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群組 246"/>
            <p:cNvGrpSpPr/>
            <p:nvPr/>
          </p:nvGrpSpPr>
          <p:grpSpPr>
            <a:xfrm>
              <a:off x="5059546" y="4527626"/>
              <a:ext cx="3044085" cy="435956"/>
              <a:chOff x="5059546" y="4527626"/>
              <a:chExt cx="3044085" cy="435956"/>
            </a:xfrm>
          </p:grpSpPr>
          <p:cxnSp>
            <p:nvCxnSpPr>
              <p:cNvPr id="248" name="直線單箭頭接點 247"/>
              <p:cNvCxnSpPr>
                <a:stCxn id="228" idx="4"/>
                <a:endCxn id="217" idx="0"/>
              </p:cNvCxnSpPr>
              <p:nvPr/>
            </p:nvCxnSpPr>
            <p:spPr>
              <a:xfrm rot="16200000" flipH="1">
                <a:off x="6832932" y="4551802"/>
                <a:ext cx="435954" cy="387603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線單箭頭接點 248"/>
              <p:cNvCxnSpPr>
                <a:stCxn id="228" idx="4"/>
                <a:endCxn id="216" idx="0"/>
              </p:cNvCxnSpPr>
              <p:nvPr/>
            </p:nvCxnSpPr>
            <p:spPr>
              <a:xfrm rot="16200000" flipH="1">
                <a:off x="7262392" y="4122342"/>
                <a:ext cx="435954" cy="1246524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線單箭頭接點 249"/>
              <p:cNvCxnSpPr>
                <a:stCxn id="228" idx="4"/>
                <a:endCxn id="218" idx="0"/>
              </p:cNvCxnSpPr>
              <p:nvPr/>
            </p:nvCxnSpPr>
            <p:spPr>
              <a:xfrm rot="5400000">
                <a:off x="5986705" y="4093178"/>
                <a:ext cx="435954" cy="130485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線單箭頭接點 250"/>
              <p:cNvCxnSpPr>
                <a:stCxn id="228" idx="4"/>
                <a:endCxn id="219" idx="0"/>
              </p:cNvCxnSpPr>
              <p:nvPr/>
            </p:nvCxnSpPr>
            <p:spPr>
              <a:xfrm rot="5400000">
                <a:off x="6421586" y="4528059"/>
                <a:ext cx="435954" cy="435091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線單箭頭接點 251"/>
              <p:cNvCxnSpPr/>
              <p:nvPr/>
            </p:nvCxnSpPr>
            <p:spPr>
              <a:xfrm rot="5400000">
                <a:off x="5071195" y="4515978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線單箭頭接點 252"/>
              <p:cNvCxnSpPr/>
              <p:nvPr/>
            </p:nvCxnSpPr>
            <p:spPr>
              <a:xfrm rot="16200000" flipH="1">
                <a:off x="5112332" y="4638389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線單箭頭接點 253"/>
              <p:cNvCxnSpPr/>
              <p:nvPr/>
            </p:nvCxnSpPr>
            <p:spPr>
              <a:xfrm rot="16200000" flipH="1">
                <a:off x="5256705" y="4494017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線單箭頭接點 254"/>
              <p:cNvCxnSpPr/>
              <p:nvPr/>
            </p:nvCxnSpPr>
            <p:spPr>
              <a:xfrm rot="5400000">
                <a:off x="5915097" y="4515979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線單箭頭接點 255"/>
              <p:cNvCxnSpPr/>
              <p:nvPr/>
            </p:nvCxnSpPr>
            <p:spPr>
              <a:xfrm rot="16200000" flipH="1">
                <a:off x="5956234" y="4638390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線單箭頭接點 256"/>
              <p:cNvCxnSpPr/>
              <p:nvPr/>
            </p:nvCxnSpPr>
            <p:spPr>
              <a:xfrm rot="16200000" flipH="1">
                <a:off x="6100607" y="4494018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線單箭頭接點 257"/>
              <p:cNvCxnSpPr/>
              <p:nvPr/>
            </p:nvCxnSpPr>
            <p:spPr>
              <a:xfrm rot="5400000">
                <a:off x="7583856" y="4515978"/>
                <a:ext cx="140251" cy="163549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單箭頭接點 258"/>
              <p:cNvCxnSpPr/>
              <p:nvPr/>
            </p:nvCxnSpPr>
            <p:spPr>
              <a:xfrm rot="16200000" flipH="1">
                <a:off x="7624993" y="4638389"/>
                <a:ext cx="233107" cy="11582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線單箭頭接點 259"/>
              <p:cNvCxnSpPr/>
              <p:nvPr/>
            </p:nvCxnSpPr>
            <p:spPr>
              <a:xfrm rot="16200000" flipH="1">
                <a:off x="7769366" y="4494017"/>
                <a:ext cx="140251" cy="207471"/>
              </a:xfrm>
              <a:prstGeom prst="straightConnector1">
                <a:avLst/>
              </a:prstGeom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群組 188"/>
          <p:cNvGrpSpPr/>
          <p:nvPr/>
        </p:nvGrpSpPr>
        <p:grpSpPr>
          <a:xfrm>
            <a:off x="4495800" y="2567440"/>
            <a:ext cx="4343399" cy="2614160"/>
            <a:chOff x="4495800" y="2567440"/>
            <a:chExt cx="4343399" cy="2614160"/>
          </a:xfrm>
        </p:grpSpPr>
        <p:sp>
          <p:nvSpPr>
            <p:cNvPr id="6" name="圓角矩形 5"/>
            <p:cNvSpPr/>
            <p:nvPr/>
          </p:nvSpPr>
          <p:spPr>
            <a:xfrm>
              <a:off x="5340929" y="2567440"/>
              <a:ext cx="2867122" cy="22168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495800" y="2973292"/>
              <a:ext cx="887405" cy="589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1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4495801" y="3752451"/>
              <a:ext cx="887405" cy="589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2</a:t>
              </a:r>
            </a:p>
          </p:txBody>
        </p:sp>
        <p:cxnSp>
          <p:nvCxnSpPr>
            <p:cNvPr id="22" name="直線單箭頭接點 21"/>
            <p:cNvCxnSpPr/>
            <p:nvPr/>
          </p:nvCxnSpPr>
          <p:spPr>
            <a:xfrm>
              <a:off x="5053196" y="5042050"/>
              <a:ext cx="2981858" cy="2202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7952396" y="4929468"/>
              <a:ext cx="886803" cy="2521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Time</a:t>
              </a:r>
            </a:p>
          </p:txBody>
        </p:sp>
      </p:grpSp>
      <p:sp>
        <p:nvSpPr>
          <p:cNvPr id="177" name="手繪多邊形 176"/>
          <p:cNvSpPr/>
          <p:nvPr/>
        </p:nvSpPr>
        <p:spPr>
          <a:xfrm>
            <a:off x="2362200" y="2617937"/>
            <a:ext cx="931449" cy="2716063"/>
          </a:xfrm>
          <a:custGeom>
            <a:avLst/>
            <a:gdLst>
              <a:gd name="connsiteX0" fmla="*/ 682625 w 1222375"/>
              <a:gd name="connsiteY0" fmla="*/ 6350 h 3441700"/>
              <a:gd name="connsiteX1" fmla="*/ 1187450 w 1222375"/>
              <a:gd name="connsiteY1" fmla="*/ 377825 h 3441700"/>
              <a:gd name="connsiteX2" fmla="*/ 720725 w 1222375"/>
              <a:gd name="connsiteY2" fmla="*/ 1273175 h 3441700"/>
              <a:gd name="connsiteX3" fmla="*/ 1216025 w 1222375"/>
              <a:gd name="connsiteY3" fmla="*/ 2092325 h 3441700"/>
              <a:gd name="connsiteX4" fmla="*/ 758825 w 1222375"/>
              <a:gd name="connsiteY4" fmla="*/ 2997200 h 3441700"/>
              <a:gd name="connsiteX5" fmla="*/ 415925 w 1222375"/>
              <a:gd name="connsiteY5" fmla="*/ 3435350 h 3441700"/>
              <a:gd name="connsiteX6" fmla="*/ 34925 w 1222375"/>
              <a:gd name="connsiteY6" fmla="*/ 3035300 h 3441700"/>
              <a:gd name="connsiteX7" fmla="*/ 454025 w 1222375"/>
              <a:gd name="connsiteY7" fmla="*/ 2082800 h 3441700"/>
              <a:gd name="connsiteX8" fmla="*/ 6350 w 1222375"/>
              <a:gd name="connsiteY8" fmla="*/ 1216025 h 3441700"/>
              <a:gd name="connsiteX9" fmla="*/ 415925 w 1222375"/>
              <a:gd name="connsiteY9" fmla="*/ 415925 h 3441700"/>
              <a:gd name="connsiteX10" fmla="*/ 682625 w 1222375"/>
              <a:gd name="connsiteY10" fmla="*/ 6350 h 3441700"/>
              <a:gd name="connsiteX0" fmla="*/ 682625 w 1222375"/>
              <a:gd name="connsiteY0" fmla="*/ 6350 h 3441700"/>
              <a:gd name="connsiteX1" fmla="*/ 1187450 w 1222375"/>
              <a:gd name="connsiteY1" fmla="*/ 377825 h 3441700"/>
              <a:gd name="connsiteX2" fmla="*/ 720725 w 1222375"/>
              <a:gd name="connsiteY2" fmla="*/ 1273175 h 3441700"/>
              <a:gd name="connsiteX3" fmla="*/ 1216025 w 1222375"/>
              <a:gd name="connsiteY3" fmla="*/ 2092325 h 3441700"/>
              <a:gd name="connsiteX4" fmla="*/ 758825 w 1222375"/>
              <a:gd name="connsiteY4" fmla="*/ 2997200 h 3441700"/>
              <a:gd name="connsiteX5" fmla="*/ 415925 w 1222375"/>
              <a:gd name="connsiteY5" fmla="*/ 3435350 h 3441700"/>
              <a:gd name="connsiteX6" fmla="*/ 34925 w 1222375"/>
              <a:gd name="connsiteY6" fmla="*/ 3035300 h 3441700"/>
              <a:gd name="connsiteX7" fmla="*/ 454025 w 1222375"/>
              <a:gd name="connsiteY7" fmla="*/ 2082800 h 3441700"/>
              <a:gd name="connsiteX8" fmla="*/ 6350 w 1222375"/>
              <a:gd name="connsiteY8" fmla="*/ 1216025 h 3441700"/>
              <a:gd name="connsiteX9" fmla="*/ 415925 w 1222375"/>
              <a:gd name="connsiteY9" fmla="*/ 415925 h 3441700"/>
              <a:gd name="connsiteX10" fmla="*/ 682625 w 1222375"/>
              <a:gd name="connsiteY10" fmla="*/ 6350 h 3441700"/>
              <a:gd name="connsiteX0" fmla="*/ 682625 w 1222375"/>
              <a:gd name="connsiteY0" fmla="*/ 6350 h 3441700"/>
              <a:gd name="connsiteX1" fmla="*/ 1187450 w 1222375"/>
              <a:gd name="connsiteY1" fmla="*/ 377825 h 3441700"/>
              <a:gd name="connsiteX2" fmla="*/ 720725 w 1222375"/>
              <a:gd name="connsiteY2" fmla="*/ 1273175 h 3441700"/>
              <a:gd name="connsiteX3" fmla="*/ 1216025 w 1222375"/>
              <a:gd name="connsiteY3" fmla="*/ 2092325 h 3441700"/>
              <a:gd name="connsiteX4" fmla="*/ 758825 w 1222375"/>
              <a:gd name="connsiteY4" fmla="*/ 2997200 h 3441700"/>
              <a:gd name="connsiteX5" fmla="*/ 415925 w 1222375"/>
              <a:gd name="connsiteY5" fmla="*/ 3435350 h 3441700"/>
              <a:gd name="connsiteX6" fmla="*/ 34925 w 1222375"/>
              <a:gd name="connsiteY6" fmla="*/ 3035300 h 3441700"/>
              <a:gd name="connsiteX7" fmla="*/ 454025 w 1222375"/>
              <a:gd name="connsiteY7" fmla="*/ 2082800 h 3441700"/>
              <a:gd name="connsiteX8" fmla="*/ 6350 w 1222375"/>
              <a:gd name="connsiteY8" fmla="*/ 1216025 h 3441700"/>
              <a:gd name="connsiteX9" fmla="*/ 415925 w 1222375"/>
              <a:gd name="connsiteY9" fmla="*/ 415925 h 3441700"/>
              <a:gd name="connsiteX10" fmla="*/ 682625 w 1222375"/>
              <a:gd name="connsiteY10" fmla="*/ 6350 h 3441700"/>
              <a:gd name="connsiteX0" fmla="*/ 682625 w 1222375"/>
              <a:gd name="connsiteY0" fmla="*/ 6350 h 3440227"/>
              <a:gd name="connsiteX1" fmla="*/ 1187450 w 1222375"/>
              <a:gd name="connsiteY1" fmla="*/ 377825 h 3440227"/>
              <a:gd name="connsiteX2" fmla="*/ 720725 w 1222375"/>
              <a:gd name="connsiteY2" fmla="*/ 1273175 h 3440227"/>
              <a:gd name="connsiteX3" fmla="*/ 1216025 w 1222375"/>
              <a:gd name="connsiteY3" fmla="*/ 2092325 h 3440227"/>
              <a:gd name="connsiteX4" fmla="*/ 758825 w 1222375"/>
              <a:gd name="connsiteY4" fmla="*/ 2997200 h 3440227"/>
              <a:gd name="connsiteX5" fmla="*/ 415925 w 1222375"/>
              <a:gd name="connsiteY5" fmla="*/ 3435350 h 3440227"/>
              <a:gd name="connsiteX6" fmla="*/ 34925 w 1222375"/>
              <a:gd name="connsiteY6" fmla="*/ 3035300 h 3440227"/>
              <a:gd name="connsiteX7" fmla="*/ 454025 w 1222375"/>
              <a:gd name="connsiteY7" fmla="*/ 2082800 h 3440227"/>
              <a:gd name="connsiteX8" fmla="*/ 6350 w 1222375"/>
              <a:gd name="connsiteY8" fmla="*/ 1216025 h 3440227"/>
              <a:gd name="connsiteX9" fmla="*/ 415925 w 1222375"/>
              <a:gd name="connsiteY9" fmla="*/ 415925 h 3440227"/>
              <a:gd name="connsiteX10" fmla="*/ 682625 w 1222375"/>
              <a:gd name="connsiteY10" fmla="*/ 6350 h 3440227"/>
              <a:gd name="connsiteX0" fmla="*/ 682625 w 1222375"/>
              <a:gd name="connsiteY0" fmla="*/ 6350 h 3440227"/>
              <a:gd name="connsiteX1" fmla="*/ 1187450 w 1222375"/>
              <a:gd name="connsiteY1" fmla="*/ 377825 h 3440227"/>
              <a:gd name="connsiteX2" fmla="*/ 720725 w 1222375"/>
              <a:gd name="connsiteY2" fmla="*/ 1273175 h 3440227"/>
              <a:gd name="connsiteX3" fmla="*/ 1216025 w 1222375"/>
              <a:gd name="connsiteY3" fmla="*/ 2092325 h 3440227"/>
              <a:gd name="connsiteX4" fmla="*/ 758825 w 1222375"/>
              <a:gd name="connsiteY4" fmla="*/ 2997200 h 3440227"/>
              <a:gd name="connsiteX5" fmla="*/ 415925 w 1222375"/>
              <a:gd name="connsiteY5" fmla="*/ 3435350 h 3440227"/>
              <a:gd name="connsiteX6" fmla="*/ 34925 w 1222375"/>
              <a:gd name="connsiteY6" fmla="*/ 3035300 h 3440227"/>
              <a:gd name="connsiteX7" fmla="*/ 454025 w 1222375"/>
              <a:gd name="connsiteY7" fmla="*/ 2082800 h 3440227"/>
              <a:gd name="connsiteX8" fmla="*/ 6350 w 1222375"/>
              <a:gd name="connsiteY8" fmla="*/ 1216025 h 3440227"/>
              <a:gd name="connsiteX9" fmla="*/ 415925 w 1222375"/>
              <a:gd name="connsiteY9" fmla="*/ 415925 h 3440227"/>
              <a:gd name="connsiteX10" fmla="*/ 682625 w 1222375"/>
              <a:gd name="connsiteY10" fmla="*/ 6350 h 3440227"/>
              <a:gd name="connsiteX0" fmla="*/ 682625 w 1222375"/>
              <a:gd name="connsiteY0" fmla="*/ 6350 h 3440227"/>
              <a:gd name="connsiteX1" fmla="*/ 1187450 w 1222375"/>
              <a:gd name="connsiteY1" fmla="*/ 377825 h 3440227"/>
              <a:gd name="connsiteX2" fmla="*/ 720725 w 1222375"/>
              <a:gd name="connsiteY2" fmla="*/ 1273175 h 3440227"/>
              <a:gd name="connsiteX3" fmla="*/ 1216025 w 1222375"/>
              <a:gd name="connsiteY3" fmla="*/ 2092325 h 3440227"/>
              <a:gd name="connsiteX4" fmla="*/ 758825 w 1222375"/>
              <a:gd name="connsiteY4" fmla="*/ 2997200 h 3440227"/>
              <a:gd name="connsiteX5" fmla="*/ 415925 w 1222375"/>
              <a:gd name="connsiteY5" fmla="*/ 3435350 h 3440227"/>
              <a:gd name="connsiteX6" fmla="*/ 34925 w 1222375"/>
              <a:gd name="connsiteY6" fmla="*/ 3035300 h 3440227"/>
              <a:gd name="connsiteX7" fmla="*/ 454025 w 1222375"/>
              <a:gd name="connsiteY7" fmla="*/ 2082800 h 3440227"/>
              <a:gd name="connsiteX8" fmla="*/ 6350 w 1222375"/>
              <a:gd name="connsiteY8" fmla="*/ 1216025 h 3440227"/>
              <a:gd name="connsiteX9" fmla="*/ 415925 w 1222375"/>
              <a:gd name="connsiteY9" fmla="*/ 415925 h 3440227"/>
              <a:gd name="connsiteX10" fmla="*/ 682625 w 1222375"/>
              <a:gd name="connsiteY10" fmla="*/ 6350 h 3440227"/>
              <a:gd name="connsiteX0" fmla="*/ 682625 w 1222375"/>
              <a:gd name="connsiteY0" fmla="*/ 11581 h 3445458"/>
              <a:gd name="connsiteX1" fmla="*/ 1187450 w 1222375"/>
              <a:gd name="connsiteY1" fmla="*/ 383056 h 3445458"/>
              <a:gd name="connsiteX2" fmla="*/ 720725 w 1222375"/>
              <a:gd name="connsiteY2" fmla="*/ 1278406 h 3445458"/>
              <a:gd name="connsiteX3" fmla="*/ 1216025 w 1222375"/>
              <a:gd name="connsiteY3" fmla="*/ 2097556 h 3445458"/>
              <a:gd name="connsiteX4" fmla="*/ 758825 w 1222375"/>
              <a:gd name="connsiteY4" fmla="*/ 3002431 h 3445458"/>
              <a:gd name="connsiteX5" fmla="*/ 415925 w 1222375"/>
              <a:gd name="connsiteY5" fmla="*/ 3440581 h 3445458"/>
              <a:gd name="connsiteX6" fmla="*/ 34925 w 1222375"/>
              <a:gd name="connsiteY6" fmla="*/ 3040531 h 3445458"/>
              <a:gd name="connsiteX7" fmla="*/ 454025 w 1222375"/>
              <a:gd name="connsiteY7" fmla="*/ 2088031 h 3445458"/>
              <a:gd name="connsiteX8" fmla="*/ 6350 w 1222375"/>
              <a:gd name="connsiteY8" fmla="*/ 1221256 h 3445458"/>
              <a:gd name="connsiteX9" fmla="*/ 415925 w 1222375"/>
              <a:gd name="connsiteY9" fmla="*/ 421156 h 3445458"/>
              <a:gd name="connsiteX10" fmla="*/ 682625 w 1222375"/>
              <a:gd name="connsiteY10" fmla="*/ 11581 h 3445458"/>
              <a:gd name="connsiteX0" fmla="*/ 682625 w 1222375"/>
              <a:gd name="connsiteY0" fmla="*/ 11581 h 3445458"/>
              <a:gd name="connsiteX1" fmla="*/ 1187450 w 1222375"/>
              <a:gd name="connsiteY1" fmla="*/ 383056 h 3445458"/>
              <a:gd name="connsiteX2" fmla="*/ 720725 w 1222375"/>
              <a:gd name="connsiteY2" fmla="*/ 1278406 h 3445458"/>
              <a:gd name="connsiteX3" fmla="*/ 1216025 w 1222375"/>
              <a:gd name="connsiteY3" fmla="*/ 2097556 h 3445458"/>
              <a:gd name="connsiteX4" fmla="*/ 758825 w 1222375"/>
              <a:gd name="connsiteY4" fmla="*/ 3002431 h 3445458"/>
              <a:gd name="connsiteX5" fmla="*/ 415925 w 1222375"/>
              <a:gd name="connsiteY5" fmla="*/ 3440581 h 3445458"/>
              <a:gd name="connsiteX6" fmla="*/ 34925 w 1222375"/>
              <a:gd name="connsiteY6" fmla="*/ 3040531 h 3445458"/>
              <a:gd name="connsiteX7" fmla="*/ 454025 w 1222375"/>
              <a:gd name="connsiteY7" fmla="*/ 2088031 h 3445458"/>
              <a:gd name="connsiteX8" fmla="*/ 6350 w 1222375"/>
              <a:gd name="connsiteY8" fmla="*/ 1221256 h 3445458"/>
              <a:gd name="connsiteX9" fmla="*/ 415925 w 1222375"/>
              <a:gd name="connsiteY9" fmla="*/ 421156 h 3445458"/>
              <a:gd name="connsiteX10" fmla="*/ 682625 w 1222375"/>
              <a:gd name="connsiteY10" fmla="*/ 11581 h 3445458"/>
              <a:gd name="connsiteX0" fmla="*/ 682625 w 1222375"/>
              <a:gd name="connsiteY0" fmla="*/ 77418 h 3511295"/>
              <a:gd name="connsiteX1" fmla="*/ 1187450 w 1222375"/>
              <a:gd name="connsiteY1" fmla="*/ 448893 h 3511295"/>
              <a:gd name="connsiteX2" fmla="*/ 720725 w 1222375"/>
              <a:gd name="connsiteY2" fmla="*/ 1344243 h 3511295"/>
              <a:gd name="connsiteX3" fmla="*/ 1216025 w 1222375"/>
              <a:gd name="connsiteY3" fmla="*/ 2163393 h 3511295"/>
              <a:gd name="connsiteX4" fmla="*/ 758825 w 1222375"/>
              <a:gd name="connsiteY4" fmla="*/ 3068268 h 3511295"/>
              <a:gd name="connsiteX5" fmla="*/ 415925 w 1222375"/>
              <a:gd name="connsiteY5" fmla="*/ 3506418 h 3511295"/>
              <a:gd name="connsiteX6" fmla="*/ 34925 w 1222375"/>
              <a:gd name="connsiteY6" fmla="*/ 3106368 h 3511295"/>
              <a:gd name="connsiteX7" fmla="*/ 454025 w 1222375"/>
              <a:gd name="connsiteY7" fmla="*/ 2153868 h 3511295"/>
              <a:gd name="connsiteX8" fmla="*/ 6350 w 1222375"/>
              <a:gd name="connsiteY8" fmla="*/ 1287093 h 3511295"/>
              <a:gd name="connsiteX9" fmla="*/ 415925 w 1222375"/>
              <a:gd name="connsiteY9" fmla="*/ 486993 h 3511295"/>
              <a:gd name="connsiteX10" fmla="*/ 682625 w 1222375"/>
              <a:gd name="connsiteY10" fmla="*/ 77418 h 3511295"/>
              <a:gd name="connsiteX0" fmla="*/ 682625 w 1222375"/>
              <a:gd name="connsiteY0" fmla="*/ 77418 h 3511295"/>
              <a:gd name="connsiteX1" fmla="*/ 1187450 w 1222375"/>
              <a:gd name="connsiteY1" fmla="*/ 448893 h 3511295"/>
              <a:gd name="connsiteX2" fmla="*/ 720725 w 1222375"/>
              <a:gd name="connsiteY2" fmla="*/ 1344243 h 3511295"/>
              <a:gd name="connsiteX3" fmla="*/ 1216025 w 1222375"/>
              <a:gd name="connsiteY3" fmla="*/ 2163393 h 3511295"/>
              <a:gd name="connsiteX4" fmla="*/ 758825 w 1222375"/>
              <a:gd name="connsiteY4" fmla="*/ 3068268 h 3511295"/>
              <a:gd name="connsiteX5" fmla="*/ 415925 w 1222375"/>
              <a:gd name="connsiteY5" fmla="*/ 3506418 h 3511295"/>
              <a:gd name="connsiteX6" fmla="*/ 34925 w 1222375"/>
              <a:gd name="connsiteY6" fmla="*/ 3106368 h 3511295"/>
              <a:gd name="connsiteX7" fmla="*/ 454025 w 1222375"/>
              <a:gd name="connsiteY7" fmla="*/ 2153868 h 3511295"/>
              <a:gd name="connsiteX8" fmla="*/ 6350 w 1222375"/>
              <a:gd name="connsiteY8" fmla="*/ 1287093 h 3511295"/>
              <a:gd name="connsiteX9" fmla="*/ 415925 w 1222375"/>
              <a:gd name="connsiteY9" fmla="*/ 486993 h 3511295"/>
              <a:gd name="connsiteX10" fmla="*/ 682625 w 1222375"/>
              <a:gd name="connsiteY10" fmla="*/ 77418 h 3511295"/>
              <a:gd name="connsiteX0" fmla="*/ 682625 w 1222375"/>
              <a:gd name="connsiteY0" fmla="*/ 77418 h 3511295"/>
              <a:gd name="connsiteX1" fmla="*/ 1187450 w 1222375"/>
              <a:gd name="connsiteY1" fmla="*/ 448893 h 3511295"/>
              <a:gd name="connsiteX2" fmla="*/ 720725 w 1222375"/>
              <a:gd name="connsiteY2" fmla="*/ 1344243 h 3511295"/>
              <a:gd name="connsiteX3" fmla="*/ 1216025 w 1222375"/>
              <a:gd name="connsiteY3" fmla="*/ 2163393 h 3511295"/>
              <a:gd name="connsiteX4" fmla="*/ 758825 w 1222375"/>
              <a:gd name="connsiteY4" fmla="*/ 3068268 h 3511295"/>
              <a:gd name="connsiteX5" fmla="*/ 415925 w 1222375"/>
              <a:gd name="connsiteY5" fmla="*/ 3506418 h 3511295"/>
              <a:gd name="connsiteX6" fmla="*/ 34925 w 1222375"/>
              <a:gd name="connsiteY6" fmla="*/ 3106368 h 3511295"/>
              <a:gd name="connsiteX7" fmla="*/ 454025 w 1222375"/>
              <a:gd name="connsiteY7" fmla="*/ 2153868 h 3511295"/>
              <a:gd name="connsiteX8" fmla="*/ 6350 w 1222375"/>
              <a:gd name="connsiteY8" fmla="*/ 1287093 h 3511295"/>
              <a:gd name="connsiteX9" fmla="*/ 415925 w 1222375"/>
              <a:gd name="connsiteY9" fmla="*/ 486993 h 3511295"/>
              <a:gd name="connsiteX10" fmla="*/ 682625 w 1222375"/>
              <a:gd name="connsiteY10" fmla="*/ 77418 h 3511295"/>
              <a:gd name="connsiteX0" fmla="*/ 682625 w 1222375"/>
              <a:gd name="connsiteY0" fmla="*/ 77418 h 3511295"/>
              <a:gd name="connsiteX1" fmla="*/ 1187450 w 1222375"/>
              <a:gd name="connsiteY1" fmla="*/ 448893 h 3511295"/>
              <a:gd name="connsiteX2" fmla="*/ 720725 w 1222375"/>
              <a:gd name="connsiteY2" fmla="*/ 1344243 h 3511295"/>
              <a:gd name="connsiteX3" fmla="*/ 1216025 w 1222375"/>
              <a:gd name="connsiteY3" fmla="*/ 2163393 h 3511295"/>
              <a:gd name="connsiteX4" fmla="*/ 758825 w 1222375"/>
              <a:gd name="connsiteY4" fmla="*/ 3068268 h 3511295"/>
              <a:gd name="connsiteX5" fmla="*/ 415925 w 1222375"/>
              <a:gd name="connsiteY5" fmla="*/ 3506418 h 3511295"/>
              <a:gd name="connsiteX6" fmla="*/ 34925 w 1222375"/>
              <a:gd name="connsiteY6" fmla="*/ 3106368 h 3511295"/>
              <a:gd name="connsiteX7" fmla="*/ 454025 w 1222375"/>
              <a:gd name="connsiteY7" fmla="*/ 2153868 h 3511295"/>
              <a:gd name="connsiteX8" fmla="*/ 6350 w 1222375"/>
              <a:gd name="connsiteY8" fmla="*/ 1287093 h 3511295"/>
              <a:gd name="connsiteX9" fmla="*/ 415925 w 1222375"/>
              <a:gd name="connsiteY9" fmla="*/ 486993 h 3511295"/>
              <a:gd name="connsiteX10" fmla="*/ 682625 w 1222375"/>
              <a:gd name="connsiteY10" fmla="*/ 77418 h 35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2375" h="3511295">
                <a:moveTo>
                  <a:pt x="682625" y="77418"/>
                </a:moveTo>
                <a:cubicBezTo>
                  <a:pt x="902534" y="0"/>
                  <a:pt x="1181100" y="237756"/>
                  <a:pt x="1187450" y="448893"/>
                </a:cubicBezTo>
                <a:cubicBezTo>
                  <a:pt x="1193800" y="660030"/>
                  <a:pt x="715963" y="1058493"/>
                  <a:pt x="720725" y="1344243"/>
                </a:cubicBezTo>
                <a:cubicBezTo>
                  <a:pt x="725488" y="1629993"/>
                  <a:pt x="1209675" y="1876056"/>
                  <a:pt x="1216025" y="2163393"/>
                </a:cubicBezTo>
                <a:cubicBezTo>
                  <a:pt x="1222375" y="2450730"/>
                  <a:pt x="885385" y="2818217"/>
                  <a:pt x="758825" y="3068268"/>
                </a:cubicBezTo>
                <a:cubicBezTo>
                  <a:pt x="625475" y="3292105"/>
                  <a:pt x="668825" y="3432758"/>
                  <a:pt x="415925" y="3506418"/>
                </a:cubicBezTo>
                <a:cubicBezTo>
                  <a:pt x="179988" y="3511295"/>
                  <a:pt x="44437" y="3388571"/>
                  <a:pt x="34925" y="3106368"/>
                </a:cubicBezTo>
                <a:cubicBezTo>
                  <a:pt x="41275" y="2880943"/>
                  <a:pt x="458787" y="2457080"/>
                  <a:pt x="454025" y="2153868"/>
                </a:cubicBezTo>
                <a:cubicBezTo>
                  <a:pt x="449263" y="1850656"/>
                  <a:pt x="12700" y="1564905"/>
                  <a:pt x="6350" y="1287093"/>
                </a:cubicBezTo>
                <a:cubicBezTo>
                  <a:pt x="0" y="1009281"/>
                  <a:pt x="319600" y="733106"/>
                  <a:pt x="415925" y="486993"/>
                </a:cubicBezTo>
                <a:cubicBezTo>
                  <a:pt x="528637" y="285381"/>
                  <a:pt x="466483" y="163838"/>
                  <a:pt x="682625" y="77418"/>
                </a:cubicBezTo>
                <a:close/>
              </a:path>
            </a:pathLst>
          </a:custGeom>
          <a:noFill/>
          <a:ln w="31750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Interaction Patches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90" name="群組 189"/>
          <p:cNvGrpSpPr/>
          <p:nvPr/>
        </p:nvGrpSpPr>
        <p:grpSpPr>
          <a:xfrm>
            <a:off x="5340927" y="2964424"/>
            <a:ext cx="1535471" cy="585100"/>
            <a:chOff x="5340927" y="2964424"/>
            <a:chExt cx="1535471" cy="585100"/>
          </a:xfrm>
        </p:grpSpPr>
        <p:sp>
          <p:nvSpPr>
            <p:cNvPr id="7" name="矩形 6"/>
            <p:cNvSpPr/>
            <p:nvPr/>
          </p:nvSpPr>
          <p:spPr>
            <a:xfrm>
              <a:off x="5340927" y="2964424"/>
              <a:ext cx="1534577" cy="585100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0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5775516" y="2964424"/>
              <a:ext cx="1100882" cy="585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5455917" y="3066267"/>
              <a:ext cx="407599" cy="44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4" name="群組 193"/>
          <p:cNvGrpSpPr/>
          <p:nvPr/>
        </p:nvGrpSpPr>
        <p:grpSpPr>
          <a:xfrm>
            <a:off x="5511003" y="3752450"/>
            <a:ext cx="1159486" cy="590950"/>
            <a:chOff x="5511003" y="3752450"/>
            <a:chExt cx="1159486" cy="590950"/>
          </a:xfrm>
        </p:grpSpPr>
        <p:sp>
          <p:nvSpPr>
            <p:cNvPr id="8" name="矩形 7"/>
            <p:cNvSpPr/>
            <p:nvPr/>
          </p:nvSpPr>
          <p:spPr>
            <a:xfrm>
              <a:off x="5511003" y="3752450"/>
              <a:ext cx="1118397" cy="589239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756841" y="3754160"/>
              <a:ext cx="913648" cy="589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557380" y="3789188"/>
              <a:ext cx="336817" cy="51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1" name="群組 190"/>
          <p:cNvGrpSpPr/>
          <p:nvPr/>
        </p:nvGrpSpPr>
        <p:grpSpPr>
          <a:xfrm>
            <a:off x="6876398" y="2964424"/>
            <a:ext cx="1378359" cy="585100"/>
            <a:chOff x="6876398" y="2964424"/>
            <a:chExt cx="1378359" cy="585100"/>
          </a:xfrm>
        </p:grpSpPr>
        <p:sp>
          <p:nvSpPr>
            <p:cNvPr id="15" name="矩形 14"/>
            <p:cNvSpPr/>
            <p:nvPr/>
          </p:nvSpPr>
          <p:spPr>
            <a:xfrm>
              <a:off x="6876398" y="2964424"/>
              <a:ext cx="1331653" cy="585100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0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180787" y="2964424"/>
              <a:ext cx="1073970" cy="585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977861" y="3014141"/>
              <a:ext cx="236574" cy="497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3" name="群組 192"/>
          <p:cNvGrpSpPr/>
          <p:nvPr/>
        </p:nvGrpSpPr>
        <p:grpSpPr>
          <a:xfrm>
            <a:off x="6615914" y="3752450"/>
            <a:ext cx="1255238" cy="589240"/>
            <a:chOff x="6615914" y="3752450"/>
            <a:chExt cx="1255238" cy="589240"/>
          </a:xfrm>
        </p:grpSpPr>
        <p:sp>
          <p:nvSpPr>
            <p:cNvPr id="11" name="矩形 10"/>
            <p:cNvSpPr/>
            <p:nvPr/>
          </p:nvSpPr>
          <p:spPr>
            <a:xfrm>
              <a:off x="6615914" y="3752450"/>
              <a:ext cx="1157003" cy="589239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030652" y="3752450"/>
              <a:ext cx="840500" cy="589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725065" y="3835201"/>
              <a:ext cx="400973" cy="457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6" name="Picture 21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8223" y="3417414"/>
            <a:ext cx="192751" cy="29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" name="Picture 18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828656" y="2784427"/>
            <a:ext cx="233257" cy="25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" name="Picture 15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71795" y="4876800"/>
            <a:ext cx="135384" cy="2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" name="Picture 16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58692" y="4147066"/>
            <a:ext cx="222581" cy="27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" name="文字方塊 183"/>
          <p:cNvSpPr txBox="1"/>
          <p:nvPr/>
        </p:nvSpPr>
        <p:spPr>
          <a:xfrm>
            <a:off x="533400" y="1752600"/>
            <a:ext cx="3704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Expanded Game Tree</a:t>
            </a:r>
          </a:p>
        </p:txBody>
      </p:sp>
      <p:sp>
        <p:nvSpPr>
          <p:cNvPr id="185" name="文字方塊 184"/>
          <p:cNvSpPr txBox="1"/>
          <p:nvPr/>
        </p:nvSpPr>
        <p:spPr>
          <a:xfrm>
            <a:off x="5270880" y="1752600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Interaction Patches</a:t>
            </a:r>
          </a:p>
        </p:txBody>
      </p:sp>
      <p:sp>
        <p:nvSpPr>
          <p:cNvPr id="196" name="向右箭號 195"/>
          <p:cNvSpPr/>
          <p:nvPr/>
        </p:nvSpPr>
        <p:spPr>
          <a:xfrm>
            <a:off x="4495800" y="1910179"/>
            <a:ext cx="426720" cy="238661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1.48148E-6 L 0.29792 0.0442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33732 0.0620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83237E-6 L 0.42517 -0.02566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9.24855E-7 L 0.48646 -0.24069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84" grpId="0"/>
      <p:bldP spid="185" grpId="0"/>
      <p:bldP spid="1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3810000" y="1598668"/>
            <a:ext cx="2029737" cy="2105937"/>
            <a:chOff x="3886200" y="1600200"/>
            <a:chExt cx="2029737" cy="2105937"/>
          </a:xfrm>
        </p:grpSpPr>
        <p:pic>
          <p:nvPicPr>
            <p:cNvPr id="1031" name="Picture 7" descr="C:\Documents and Settings\Hubert Shum\Desktop\ContactGood.jpg"/>
            <p:cNvPicPr>
              <a:picLocks noChangeAspect="1" noChangeArrowheads="1"/>
            </p:cNvPicPr>
            <p:nvPr/>
          </p:nvPicPr>
          <p:blipFill>
            <a:blip r:embed="rId2"/>
            <a:srcRect l="15770" r="18522"/>
            <a:stretch>
              <a:fillRect/>
            </a:stretch>
          </p:blipFill>
          <p:spPr bwMode="auto">
            <a:xfrm>
              <a:off x="3886200" y="1600200"/>
              <a:ext cx="1905000" cy="193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甜甜圈 17"/>
            <p:cNvSpPr/>
            <p:nvPr/>
          </p:nvSpPr>
          <p:spPr>
            <a:xfrm>
              <a:off x="5334000" y="3124200"/>
              <a:ext cx="581937" cy="581937"/>
            </a:xfrm>
            <a:prstGeom prst="don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553200" y="1600200"/>
            <a:ext cx="2286000" cy="2252944"/>
            <a:chOff x="6629400" y="1600200"/>
            <a:chExt cx="2286000" cy="2252944"/>
          </a:xfrm>
        </p:grpSpPr>
        <p:pic>
          <p:nvPicPr>
            <p:cNvPr id="1030" name="Picture 6" descr="C:\Documents and Settings\Hubert Shum\Desktop\ContactBad.jpg"/>
            <p:cNvPicPr>
              <a:picLocks noChangeAspect="1" noChangeArrowheads="1"/>
            </p:cNvPicPr>
            <p:nvPr/>
          </p:nvPicPr>
          <p:blipFill>
            <a:blip r:embed="rId3"/>
            <a:srcRect l="18275" r="18645"/>
            <a:stretch>
              <a:fillRect/>
            </a:stretch>
          </p:blipFill>
          <p:spPr bwMode="auto">
            <a:xfrm>
              <a:off x="6629400" y="1600200"/>
              <a:ext cx="1828800" cy="193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乘號 18"/>
            <p:cNvSpPr/>
            <p:nvPr/>
          </p:nvSpPr>
          <p:spPr>
            <a:xfrm>
              <a:off x="8048005" y="2985749"/>
              <a:ext cx="867395" cy="867395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The Quality of Interation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Contacts</a:t>
            </a:r>
          </a:p>
          <a:p>
            <a:endParaRPr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Distance and</a:t>
            </a:r>
            <a:br>
              <a:rPr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orientation</a:t>
            </a:r>
          </a:p>
          <a:p>
            <a:endParaRPr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Timing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6553200" y="3532982"/>
            <a:ext cx="2262497" cy="2182018"/>
            <a:chOff x="6629400" y="3532981"/>
            <a:chExt cx="2262497" cy="2182018"/>
          </a:xfrm>
        </p:grpSpPr>
        <p:pic>
          <p:nvPicPr>
            <p:cNvPr id="8" name="Picture 4" descr="C:\Documents and Settings\Hubert Shum\Desktop\TimingBad.jpg"/>
            <p:cNvPicPr>
              <a:picLocks noChangeAspect="1" noChangeArrowheads="1"/>
            </p:cNvPicPr>
            <p:nvPr/>
          </p:nvPicPr>
          <p:blipFill>
            <a:blip r:embed="rId4"/>
            <a:srcRect l="18275" r="18645"/>
            <a:stretch>
              <a:fillRect/>
            </a:stretch>
          </p:blipFill>
          <p:spPr bwMode="auto">
            <a:xfrm>
              <a:off x="6629400" y="3532981"/>
              <a:ext cx="1828800" cy="193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乘號 16"/>
            <p:cNvSpPr/>
            <p:nvPr/>
          </p:nvSpPr>
          <p:spPr>
            <a:xfrm>
              <a:off x="8024502" y="4847604"/>
              <a:ext cx="867395" cy="867395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810000" y="2362200"/>
            <a:ext cx="2029737" cy="2105937"/>
            <a:chOff x="3810000" y="2362200"/>
            <a:chExt cx="2029737" cy="2105937"/>
          </a:xfrm>
        </p:grpSpPr>
        <p:pic>
          <p:nvPicPr>
            <p:cNvPr id="7" name="Picture 3" descr="C:\Documents and Settings\Hubert Shum\Desktop\DistanceOrientationGood.jpg"/>
            <p:cNvPicPr>
              <a:picLocks noChangeAspect="1" noChangeArrowheads="1"/>
            </p:cNvPicPr>
            <p:nvPr/>
          </p:nvPicPr>
          <p:blipFill>
            <a:blip r:embed="rId5"/>
            <a:srcRect l="18275" r="18645"/>
            <a:stretch>
              <a:fillRect/>
            </a:stretch>
          </p:blipFill>
          <p:spPr bwMode="auto">
            <a:xfrm>
              <a:off x="3810000" y="2362200"/>
              <a:ext cx="1905000" cy="193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甜甜圈 21"/>
            <p:cNvSpPr/>
            <p:nvPr/>
          </p:nvSpPr>
          <p:spPr>
            <a:xfrm>
              <a:off x="5257800" y="3886200"/>
              <a:ext cx="581937" cy="581937"/>
            </a:xfrm>
            <a:prstGeom prst="don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553200" y="2362200"/>
            <a:ext cx="2286000" cy="2209800"/>
            <a:chOff x="6553200" y="2362200"/>
            <a:chExt cx="2286000" cy="2209800"/>
          </a:xfrm>
        </p:grpSpPr>
        <p:pic>
          <p:nvPicPr>
            <p:cNvPr id="1032" name="Picture 8" descr="C:\Documents and Settings\Hubert Shum\Desktop\DistanceOrientationBad.jpg"/>
            <p:cNvPicPr>
              <a:picLocks noChangeAspect="1" noChangeArrowheads="1"/>
            </p:cNvPicPr>
            <p:nvPr/>
          </p:nvPicPr>
          <p:blipFill>
            <a:blip r:embed="rId6"/>
            <a:srcRect l="15770" r="18522"/>
            <a:stretch>
              <a:fillRect/>
            </a:stretch>
          </p:blipFill>
          <p:spPr bwMode="auto">
            <a:xfrm>
              <a:off x="6553200" y="2362200"/>
              <a:ext cx="1828800" cy="193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乘號 22"/>
            <p:cNvSpPr/>
            <p:nvPr/>
          </p:nvSpPr>
          <p:spPr>
            <a:xfrm>
              <a:off x="7971805" y="3704605"/>
              <a:ext cx="867395" cy="867395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810000" y="3560704"/>
            <a:ext cx="2029737" cy="2078156"/>
            <a:chOff x="3886200" y="3532981"/>
            <a:chExt cx="2029737" cy="2078156"/>
          </a:xfrm>
        </p:grpSpPr>
        <p:pic>
          <p:nvPicPr>
            <p:cNvPr id="1029" name="Picture 5" descr="C:\Documents and Settings\Hubert Shum\Desktop\TimingGood.jpg"/>
            <p:cNvPicPr>
              <a:picLocks noChangeAspect="1" noChangeArrowheads="1"/>
            </p:cNvPicPr>
            <p:nvPr/>
          </p:nvPicPr>
          <p:blipFill>
            <a:blip r:embed="rId7"/>
            <a:srcRect l="15770" r="18522"/>
            <a:stretch>
              <a:fillRect/>
            </a:stretch>
          </p:blipFill>
          <p:spPr bwMode="auto">
            <a:xfrm>
              <a:off x="3886200" y="3532981"/>
              <a:ext cx="1905000" cy="1932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甜甜圈 15"/>
            <p:cNvSpPr/>
            <p:nvPr/>
          </p:nvSpPr>
          <p:spPr>
            <a:xfrm>
              <a:off x="5334000" y="5029200"/>
              <a:ext cx="581937" cy="581937"/>
            </a:xfrm>
            <a:prstGeom prst="donu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tch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1576388"/>
            <a:ext cx="3170691" cy="210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Examples of Interaction Patches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atch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0100" y="1574800"/>
            <a:ext cx="316230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atch0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7800" y="3683000"/>
            <a:ext cx="316230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tch04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10100" y="3683000"/>
            <a:ext cx="316230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381000" y="1752601"/>
            <a:ext cx="955750" cy="603188"/>
            <a:chOff x="936435" y="4481474"/>
            <a:chExt cx="1892106" cy="914523"/>
          </a:xfrm>
        </p:grpSpPr>
        <p:sp>
          <p:nvSpPr>
            <p:cNvPr id="11" name="矩形 10"/>
            <p:cNvSpPr/>
            <p:nvPr/>
          </p:nvSpPr>
          <p:spPr>
            <a:xfrm>
              <a:off x="1003000" y="4481474"/>
              <a:ext cx="1825541" cy="9145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左右大括弧 11"/>
            <p:cNvSpPr/>
            <p:nvPr/>
          </p:nvSpPr>
          <p:spPr>
            <a:xfrm>
              <a:off x="936435" y="4524771"/>
              <a:ext cx="1633156" cy="871226"/>
            </a:xfrm>
            <a:prstGeom prst="bracePair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8077203" y="1752600"/>
            <a:ext cx="838197" cy="603185"/>
            <a:chOff x="995330" y="4481472"/>
            <a:chExt cx="1697944" cy="914518"/>
          </a:xfrm>
        </p:grpSpPr>
        <p:sp>
          <p:nvSpPr>
            <p:cNvPr id="15" name="矩形 14"/>
            <p:cNvSpPr/>
            <p:nvPr/>
          </p:nvSpPr>
          <p:spPr>
            <a:xfrm>
              <a:off x="1082693" y="4481472"/>
              <a:ext cx="1577086" cy="9145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左右大括弧 15"/>
            <p:cNvSpPr/>
            <p:nvPr/>
          </p:nvSpPr>
          <p:spPr>
            <a:xfrm>
              <a:off x="995330" y="4524766"/>
              <a:ext cx="1697944" cy="871224"/>
            </a:xfrm>
            <a:prstGeom prst="bracePair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94027" y="3962400"/>
            <a:ext cx="1077573" cy="914400"/>
            <a:chOff x="767157" y="4267200"/>
            <a:chExt cx="2028068" cy="1386368"/>
          </a:xfrm>
        </p:grpSpPr>
        <p:sp>
          <p:nvSpPr>
            <p:cNvPr id="18" name="矩形 17"/>
            <p:cNvSpPr/>
            <p:nvPr/>
          </p:nvSpPr>
          <p:spPr>
            <a:xfrm>
              <a:off x="965283" y="4481478"/>
              <a:ext cx="1829942" cy="914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左右大括弧 18"/>
            <p:cNvSpPr/>
            <p:nvPr/>
          </p:nvSpPr>
          <p:spPr>
            <a:xfrm>
              <a:off x="767157" y="4267200"/>
              <a:ext cx="1802433" cy="1386368"/>
            </a:xfrm>
            <a:prstGeom prst="bracePair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8007248" y="3962400"/>
            <a:ext cx="958104" cy="914400"/>
            <a:chOff x="536974" y="4267200"/>
            <a:chExt cx="1783135" cy="1386368"/>
          </a:xfrm>
        </p:grpSpPr>
        <p:sp>
          <p:nvSpPr>
            <p:cNvPr id="21" name="矩形 20"/>
            <p:cNvSpPr/>
            <p:nvPr/>
          </p:nvSpPr>
          <p:spPr>
            <a:xfrm>
              <a:off x="727605" y="4481478"/>
              <a:ext cx="1544954" cy="914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Dodge</a:t>
              </a:r>
            </a:p>
            <a:p>
              <a:r>
                <a:rPr lang="en-US" sz="1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  <a:endParaRPr lang="en-US" sz="1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左右大括弧 21"/>
            <p:cNvSpPr/>
            <p:nvPr/>
          </p:nvSpPr>
          <p:spPr>
            <a:xfrm>
              <a:off x="536974" y="4267200"/>
              <a:ext cx="1783135" cy="1386368"/>
            </a:xfrm>
            <a:prstGeom prst="bracePair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6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65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298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Concatening Interaction Patches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群組 35"/>
          <p:cNvGrpSpPr/>
          <p:nvPr/>
        </p:nvGrpSpPr>
        <p:grpSpPr>
          <a:xfrm>
            <a:off x="305383" y="2232758"/>
            <a:ext cx="1894528" cy="1146618"/>
            <a:chOff x="4037218" y="5562600"/>
            <a:chExt cx="2838132" cy="1664898"/>
          </a:xfrm>
        </p:grpSpPr>
        <p:sp>
          <p:nvSpPr>
            <p:cNvPr id="37" name="圓角矩形 36"/>
            <p:cNvSpPr/>
            <p:nvPr/>
          </p:nvSpPr>
          <p:spPr>
            <a:xfrm>
              <a:off x="4217364" y="5562600"/>
              <a:ext cx="2265703" cy="166489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softEdge rad="3175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037218" y="5902329"/>
              <a:ext cx="1708930" cy="427372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000" b="1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4217365" y="6482101"/>
              <a:ext cx="1119051" cy="4339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4526948" y="5902329"/>
              <a:ext cx="890451" cy="427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4450748" y="6482101"/>
              <a:ext cx="890451" cy="433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42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63365" y="5948701"/>
              <a:ext cx="403522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矩形 42"/>
            <p:cNvSpPr/>
            <p:nvPr/>
          </p:nvSpPr>
          <p:spPr>
            <a:xfrm>
              <a:off x="5336416" y="6482101"/>
              <a:ext cx="1119051" cy="4339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529003" y="6482102"/>
              <a:ext cx="1076282" cy="3876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pic>
          <p:nvPicPr>
            <p:cNvPr id="45" name="Picture 18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5383968" y="6531920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21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73994" y="6506324"/>
              <a:ext cx="252954" cy="38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矩形 46"/>
            <p:cNvSpPr/>
            <p:nvPr/>
          </p:nvSpPr>
          <p:spPr>
            <a:xfrm>
              <a:off x="5746148" y="5902329"/>
              <a:ext cx="1006927" cy="427372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000" b="1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6056697" y="5902330"/>
              <a:ext cx="818653" cy="427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49" name="Picture 20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34421" y="5948701"/>
              <a:ext cx="192727" cy="361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</p:grpSp>
      <p:grpSp>
        <p:nvGrpSpPr>
          <p:cNvPr id="7" name="群組 203"/>
          <p:cNvGrpSpPr/>
          <p:nvPr/>
        </p:nvGrpSpPr>
        <p:grpSpPr>
          <a:xfrm>
            <a:off x="6339103" y="2078877"/>
            <a:ext cx="2593977" cy="1474161"/>
            <a:chOff x="4402635" y="3269702"/>
            <a:chExt cx="2593977" cy="1474161"/>
          </a:xfrm>
        </p:grpSpPr>
        <p:sp>
          <p:nvSpPr>
            <p:cNvPr id="165" name="圓角矩形 164"/>
            <p:cNvSpPr/>
            <p:nvPr/>
          </p:nvSpPr>
          <p:spPr>
            <a:xfrm>
              <a:off x="5015412" y="3610496"/>
              <a:ext cx="681275" cy="449756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矩形 165"/>
            <p:cNvSpPr/>
            <p:nvPr/>
          </p:nvSpPr>
          <p:spPr>
            <a:xfrm>
              <a:off x="5154479" y="3862107"/>
              <a:ext cx="390636" cy="9810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67" name="圓角矩形 166"/>
            <p:cNvSpPr/>
            <p:nvPr/>
          </p:nvSpPr>
          <p:spPr>
            <a:xfrm>
              <a:off x="4402635" y="3938179"/>
              <a:ext cx="681275" cy="44975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矩形 167"/>
            <p:cNvSpPr/>
            <p:nvPr/>
          </p:nvSpPr>
          <p:spPr>
            <a:xfrm>
              <a:off x="4541702" y="4189789"/>
              <a:ext cx="109624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4733524" y="4040190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0" name="矩形 169"/>
            <p:cNvSpPr/>
            <p:nvPr/>
          </p:nvSpPr>
          <p:spPr>
            <a:xfrm>
              <a:off x="4541702" y="4040190"/>
              <a:ext cx="185389" cy="9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1" name="矩形 170"/>
            <p:cNvSpPr/>
            <p:nvPr/>
          </p:nvSpPr>
          <p:spPr>
            <a:xfrm>
              <a:off x="4651326" y="4189789"/>
              <a:ext cx="288255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2" name="圓角矩形 171"/>
            <p:cNvSpPr/>
            <p:nvPr/>
          </p:nvSpPr>
          <p:spPr>
            <a:xfrm>
              <a:off x="5028996" y="4294107"/>
              <a:ext cx="681275" cy="4497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5168063" y="4545718"/>
              <a:ext cx="390636" cy="98103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5359886" y="4396119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5" name="矩形 174"/>
            <p:cNvSpPr/>
            <p:nvPr/>
          </p:nvSpPr>
          <p:spPr>
            <a:xfrm>
              <a:off x="5168063" y="4396119"/>
              <a:ext cx="325851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6" name="圓角矩形 175"/>
            <p:cNvSpPr/>
            <p:nvPr/>
          </p:nvSpPr>
          <p:spPr>
            <a:xfrm>
              <a:off x="5663615" y="3269702"/>
              <a:ext cx="681275" cy="4497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矩形 176"/>
            <p:cNvSpPr/>
            <p:nvPr/>
          </p:nvSpPr>
          <p:spPr>
            <a:xfrm>
              <a:off x="5996841" y="3371714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8" name="矩形 177"/>
            <p:cNvSpPr/>
            <p:nvPr/>
          </p:nvSpPr>
          <p:spPr>
            <a:xfrm>
              <a:off x="5805018" y="3371714"/>
              <a:ext cx="274354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9" name="圓角矩形 178"/>
            <p:cNvSpPr/>
            <p:nvPr/>
          </p:nvSpPr>
          <p:spPr>
            <a:xfrm>
              <a:off x="5663615" y="3938179"/>
              <a:ext cx="681275" cy="44975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矩形 179"/>
            <p:cNvSpPr/>
            <p:nvPr/>
          </p:nvSpPr>
          <p:spPr>
            <a:xfrm>
              <a:off x="5802682" y="4189789"/>
              <a:ext cx="109624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5994504" y="4040190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5802682" y="4040190"/>
              <a:ext cx="185389" cy="9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5912306" y="4189789"/>
              <a:ext cx="288255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4" name="圓角矩形 183"/>
            <p:cNvSpPr/>
            <p:nvPr/>
          </p:nvSpPr>
          <p:spPr>
            <a:xfrm>
              <a:off x="6315337" y="3603033"/>
              <a:ext cx="681275" cy="4497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6454404" y="3854643"/>
              <a:ext cx="390636" cy="9810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5346301" y="3712508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5154479" y="3712508"/>
              <a:ext cx="185389" cy="9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5805019" y="3521312"/>
              <a:ext cx="201570" cy="98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5988101" y="3521312"/>
              <a:ext cx="201570" cy="98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6646227" y="3705045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6454404" y="3705045"/>
              <a:ext cx="298061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2" name="手繪多邊形 191"/>
            <p:cNvSpPr/>
            <p:nvPr/>
          </p:nvSpPr>
          <p:spPr>
            <a:xfrm>
              <a:off x="4921318" y="3913684"/>
              <a:ext cx="23316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手繪多邊形 192"/>
            <p:cNvSpPr/>
            <p:nvPr/>
          </p:nvSpPr>
          <p:spPr>
            <a:xfrm flipV="1">
              <a:off x="4940086" y="4238675"/>
              <a:ext cx="227978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手繪多邊形 193"/>
            <p:cNvSpPr/>
            <p:nvPr/>
          </p:nvSpPr>
          <p:spPr>
            <a:xfrm flipV="1">
              <a:off x="5558699" y="3906162"/>
              <a:ext cx="23607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手繪多邊形 194"/>
            <p:cNvSpPr/>
            <p:nvPr/>
          </p:nvSpPr>
          <p:spPr>
            <a:xfrm>
              <a:off x="5545114" y="4246747"/>
              <a:ext cx="26324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手繪多邊形 195"/>
            <p:cNvSpPr/>
            <p:nvPr/>
          </p:nvSpPr>
          <p:spPr>
            <a:xfrm>
              <a:off x="6193318" y="3891877"/>
              <a:ext cx="261088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手繪多邊形 196"/>
            <p:cNvSpPr/>
            <p:nvPr/>
          </p:nvSpPr>
          <p:spPr>
            <a:xfrm>
              <a:off x="5558699" y="3579415"/>
              <a:ext cx="23607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手繪多邊形 197"/>
            <p:cNvSpPr/>
            <p:nvPr/>
          </p:nvSpPr>
          <p:spPr>
            <a:xfrm flipV="1">
              <a:off x="6196911" y="3563650"/>
              <a:ext cx="257494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群組 104"/>
          <p:cNvGrpSpPr/>
          <p:nvPr/>
        </p:nvGrpSpPr>
        <p:grpSpPr>
          <a:xfrm>
            <a:off x="3285609" y="2849365"/>
            <a:ext cx="1852862" cy="1523987"/>
            <a:chOff x="2111114" y="8018291"/>
            <a:chExt cx="2929596" cy="2409605"/>
          </a:xfrm>
        </p:grpSpPr>
        <p:sp>
          <p:nvSpPr>
            <p:cNvPr id="68" name="圓角矩形 67"/>
            <p:cNvSpPr/>
            <p:nvPr/>
          </p:nvSpPr>
          <p:spPr>
            <a:xfrm>
              <a:off x="2266028" y="8018291"/>
              <a:ext cx="2265703" cy="166489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圓角矩形 68"/>
            <p:cNvSpPr/>
            <p:nvPr/>
          </p:nvSpPr>
          <p:spPr>
            <a:xfrm>
              <a:off x="3595053" y="8762999"/>
              <a:ext cx="1445657" cy="166489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2111114" y="8358020"/>
              <a:ext cx="1708930" cy="427372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8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71" name="矩形 70"/>
            <p:cNvSpPr/>
            <p:nvPr/>
          </p:nvSpPr>
          <p:spPr>
            <a:xfrm>
              <a:off x="2291261" y="8937792"/>
              <a:ext cx="1119051" cy="433900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2600844" y="8358020"/>
              <a:ext cx="890451" cy="427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2524644" y="8937792"/>
              <a:ext cx="890451" cy="433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74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37261" y="8404392"/>
              <a:ext cx="403522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" name="矩形 74"/>
            <p:cNvSpPr/>
            <p:nvPr/>
          </p:nvSpPr>
          <p:spPr>
            <a:xfrm>
              <a:off x="3410312" y="8937794"/>
              <a:ext cx="1416659" cy="433900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" name="Picture 21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47890" y="8962015"/>
              <a:ext cx="252954" cy="38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7" name="矩形 76"/>
            <p:cNvSpPr/>
            <p:nvPr/>
          </p:nvSpPr>
          <p:spPr>
            <a:xfrm>
              <a:off x="3820044" y="8358020"/>
              <a:ext cx="1006927" cy="427372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8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4277244" y="8358020"/>
              <a:ext cx="549727" cy="427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79" name="Picture 20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08317" y="8404392"/>
              <a:ext cx="192727" cy="361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80" name="矩形 79"/>
            <p:cNvSpPr/>
            <p:nvPr/>
          </p:nvSpPr>
          <p:spPr>
            <a:xfrm>
              <a:off x="3331779" y="9741734"/>
              <a:ext cx="1243250" cy="433900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8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3624836" y="9741734"/>
              <a:ext cx="890452" cy="424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pic>
          <p:nvPicPr>
            <p:cNvPr id="88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51198" y="9797017"/>
              <a:ext cx="292102" cy="352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6" name="Picture 18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513932" y="8962015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7" name="矩形 96"/>
            <p:cNvSpPr/>
            <p:nvPr/>
          </p:nvSpPr>
          <p:spPr>
            <a:xfrm>
              <a:off x="3554108" y="9179580"/>
              <a:ext cx="1486602" cy="433900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8" name="Picture 18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601660" y="9229397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9" name="矩形 98"/>
            <p:cNvSpPr/>
            <p:nvPr/>
          </p:nvSpPr>
          <p:spPr>
            <a:xfrm>
              <a:off x="3986280" y="9179580"/>
              <a:ext cx="890452" cy="433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</p:grpSp>
      <p:sp>
        <p:nvSpPr>
          <p:cNvPr id="151" name="向右箭號 150"/>
          <p:cNvSpPr/>
          <p:nvPr/>
        </p:nvSpPr>
        <p:spPr>
          <a:xfrm>
            <a:off x="2385457" y="3306733"/>
            <a:ext cx="563085" cy="46763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向右箭號 151"/>
          <p:cNvSpPr/>
          <p:nvPr/>
        </p:nvSpPr>
        <p:spPr>
          <a:xfrm>
            <a:off x="5509190" y="3281556"/>
            <a:ext cx="563085" cy="46763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C:\Documents and Settings\Hubert Shum\Desktop\SIGGRAPH Asia 2008\Paper\Screen Capture\ContinuousFight04.jpg"/>
          <p:cNvPicPr>
            <a:picLocks noChangeAspect="1" noChangeArrowheads="1"/>
          </p:cNvPicPr>
          <p:nvPr/>
        </p:nvPicPr>
        <p:blipFill>
          <a:blip r:embed="rId12"/>
          <a:srcRect l="21851" t="10807" r="22419" b="22871"/>
          <a:stretch>
            <a:fillRect/>
          </a:stretch>
        </p:blipFill>
        <p:spPr bwMode="auto">
          <a:xfrm>
            <a:off x="299213" y="3465175"/>
            <a:ext cx="1810322" cy="143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Hubert Shum\Desktop\SIGGRAPH Asia 2008\Paper\Source\OneToMany0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23339" y="3807128"/>
            <a:ext cx="2499094" cy="166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群組 82"/>
          <p:cNvGrpSpPr/>
          <p:nvPr/>
        </p:nvGrpSpPr>
        <p:grpSpPr>
          <a:xfrm>
            <a:off x="4277872" y="4357087"/>
            <a:ext cx="728873" cy="495393"/>
            <a:chOff x="4502656" y="4357087"/>
            <a:chExt cx="429656" cy="495393"/>
          </a:xfrm>
        </p:grpSpPr>
        <p:cxnSp>
          <p:nvCxnSpPr>
            <p:cNvPr id="216" name="直線單箭頭接點 215"/>
            <p:cNvCxnSpPr/>
            <p:nvPr/>
          </p:nvCxnSpPr>
          <p:spPr>
            <a:xfrm>
              <a:off x="4502656" y="4850892"/>
              <a:ext cx="274386" cy="1588"/>
            </a:xfrm>
            <a:prstGeom prst="straightConnector1">
              <a:avLst/>
            </a:prstGeom>
            <a:ln w="34925" cmpd="sng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單箭頭接點 217"/>
            <p:cNvCxnSpPr/>
            <p:nvPr/>
          </p:nvCxnSpPr>
          <p:spPr>
            <a:xfrm>
              <a:off x="4645113" y="4357087"/>
              <a:ext cx="287199" cy="29"/>
            </a:xfrm>
            <a:prstGeom prst="straightConnector1">
              <a:avLst/>
            </a:prstGeom>
            <a:ln w="34925" cmpd="sng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Temporal Concatenation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1" name="群組 80"/>
          <p:cNvGrpSpPr/>
          <p:nvPr/>
        </p:nvGrpSpPr>
        <p:grpSpPr>
          <a:xfrm>
            <a:off x="5486400" y="3911836"/>
            <a:ext cx="2361752" cy="1371405"/>
            <a:chOff x="4689162" y="3911836"/>
            <a:chExt cx="2361752" cy="1371405"/>
          </a:xfrm>
        </p:grpSpPr>
        <p:sp>
          <p:nvSpPr>
            <p:cNvPr id="154" name="圓角矩形 153"/>
            <p:cNvSpPr/>
            <p:nvPr/>
          </p:nvSpPr>
          <p:spPr>
            <a:xfrm>
              <a:off x="4969543" y="3911836"/>
              <a:ext cx="1817717" cy="1371405"/>
            </a:xfrm>
            <a:prstGeom prst="round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689162" y="4644910"/>
              <a:ext cx="1407675" cy="364516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95" name="矩形 194"/>
            <p:cNvSpPr/>
            <p:nvPr/>
          </p:nvSpPr>
          <p:spPr>
            <a:xfrm>
              <a:off x="4941415" y="4157419"/>
              <a:ext cx="884625" cy="361955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" name="矩形 195"/>
            <p:cNvSpPr/>
            <p:nvPr/>
          </p:nvSpPr>
          <p:spPr>
            <a:xfrm>
              <a:off x="5092561" y="4644910"/>
              <a:ext cx="733480" cy="3645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97" name="矩形 196"/>
            <p:cNvSpPr/>
            <p:nvPr/>
          </p:nvSpPr>
          <p:spPr>
            <a:xfrm>
              <a:off x="5096500" y="4157419"/>
              <a:ext cx="733480" cy="3619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Dodge</a:t>
              </a:r>
            </a:p>
          </p:txBody>
        </p:sp>
        <p:sp>
          <p:nvSpPr>
            <p:cNvPr id="198" name="矩形 197"/>
            <p:cNvSpPr/>
            <p:nvPr/>
          </p:nvSpPr>
          <p:spPr>
            <a:xfrm>
              <a:off x="5826040" y="4157419"/>
              <a:ext cx="921782" cy="36195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" name="矩形 198"/>
            <p:cNvSpPr/>
            <p:nvPr/>
          </p:nvSpPr>
          <p:spPr>
            <a:xfrm>
              <a:off x="6096837" y="4157419"/>
              <a:ext cx="654925" cy="3619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200" name="矩形 199"/>
            <p:cNvSpPr/>
            <p:nvPr/>
          </p:nvSpPr>
          <p:spPr>
            <a:xfrm>
              <a:off x="6096837" y="4644910"/>
              <a:ext cx="954077" cy="364516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201" name="矩形 200"/>
            <p:cNvSpPr/>
            <p:nvPr/>
          </p:nvSpPr>
          <p:spPr>
            <a:xfrm>
              <a:off x="6353054" y="4644911"/>
              <a:ext cx="697860" cy="3645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202" name="Picture 19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94085" y="4205539"/>
              <a:ext cx="205882" cy="272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3" name="Picture 16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05016" y="4205539"/>
              <a:ext cx="240609" cy="29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" name="Picture 1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802872" y="4707474"/>
              <a:ext cx="297661" cy="285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" name="Picture 1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30832" y="4696345"/>
              <a:ext cx="133947" cy="28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2" name="群組 81"/>
          <p:cNvGrpSpPr/>
          <p:nvPr/>
        </p:nvGrpSpPr>
        <p:grpSpPr>
          <a:xfrm>
            <a:off x="3849907" y="5229948"/>
            <a:ext cx="2246093" cy="352034"/>
            <a:chOff x="3645168" y="5229948"/>
            <a:chExt cx="2246093" cy="352034"/>
          </a:xfrm>
        </p:grpSpPr>
        <p:cxnSp>
          <p:nvCxnSpPr>
            <p:cNvPr id="212" name="直線單箭頭接點 211"/>
            <p:cNvCxnSpPr/>
            <p:nvPr/>
          </p:nvCxnSpPr>
          <p:spPr>
            <a:xfrm>
              <a:off x="3645168" y="5405965"/>
              <a:ext cx="1771652" cy="1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矩形 212"/>
            <p:cNvSpPr/>
            <p:nvPr/>
          </p:nvSpPr>
          <p:spPr>
            <a:xfrm>
              <a:off x="5349288" y="5229948"/>
              <a:ext cx="541973" cy="352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Time</a:t>
              </a: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780270" y="3911836"/>
            <a:ext cx="2953530" cy="1371405"/>
            <a:chOff x="1783363" y="3911836"/>
            <a:chExt cx="2953530" cy="1371405"/>
          </a:xfrm>
        </p:grpSpPr>
        <p:sp>
          <p:nvSpPr>
            <p:cNvPr id="155" name="圓角矩形 154"/>
            <p:cNvSpPr/>
            <p:nvPr/>
          </p:nvSpPr>
          <p:spPr>
            <a:xfrm>
              <a:off x="2719973" y="3911836"/>
              <a:ext cx="1866299" cy="1371405"/>
            </a:xfrm>
            <a:prstGeom prst="roundRect">
              <a:avLst/>
            </a:prstGeom>
            <a:solidFill>
              <a:schemeClr val="accent3">
                <a:lumMod val="75000"/>
                <a:alpha val="3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矩形 181"/>
            <p:cNvSpPr/>
            <p:nvPr/>
          </p:nvSpPr>
          <p:spPr>
            <a:xfrm>
              <a:off x="2476259" y="4157419"/>
              <a:ext cx="1353797" cy="36195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83" name="矩形 182"/>
            <p:cNvSpPr/>
            <p:nvPr/>
          </p:nvSpPr>
          <p:spPr>
            <a:xfrm>
              <a:off x="2751264" y="4644910"/>
              <a:ext cx="886552" cy="364516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矩形 183"/>
            <p:cNvSpPr/>
            <p:nvPr/>
          </p:nvSpPr>
          <p:spPr>
            <a:xfrm>
              <a:off x="3067959" y="4157419"/>
              <a:ext cx="593523" cy="3619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85" name="矩形 184"/>
            <p:cNvSpPr/>
            <p:nvPr/>
          </p:nvSpPr>
          <p:spPr>
            <a:xfrm>
              <a:off x="2943505" y="4644910"/>
              <a:ext cx="73348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186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80168" y="4205539"/>
              <a:ext cx="332388" cy="282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7" name="矩形 186"/>
            <p:cNvSpPr/>
            <p:nvPr/>
          </p:nvSpPr>
          <p:spPr>
            <a:xfrm>
              <a:off x="3637815" y="4644910"/>
              <a:ext cx="855826" cy="364516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矩形 187"/>
            <p:cNvSpPr/>
            <p:nvPr/>
          </p:nvSpPr>
          <p:spPr>
            <a:xfrm>
              <a:off x="3793282" y="4644909"/>
              <a:ext cx="700359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pic>
          <p:nvPicPr>
            <p:cNvPr id="189" name="Picture 18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661482" y="4696345"/>
              <a:ext cx="252150" cy="27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" name="Picture 21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30401" y="4666579"/>
              <a:ext cx="208363" cy="317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1" name="矩形 190"/>
            <p:cNvSpPr/>
            <p:nvPr/>
          </p:nvSpPr>
          <p:spPr>
            <a:xfrm>
              <a:off x="3830057" y="4157419"/>
              <a:ext cx="906836" cy="36195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92" name="矩形 191"/>
            <p:cNvSpPr/>
            <p:nvPr/>
          </p:nvSpPr>
          <p:spPr>
            <a:xfrm>
              <a:off x="4072510" y="4157419"/>
              <a:ext cx="664382" cy="3619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193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6672" y="4188175"/>
              <a:ext cx="146350" cy="307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3" name="矩形 222"/>
            <p:cNvSpPr/>
            <p:nvPr/>
          </p:nvSpPr>
          <p:spPr>
            <a:xfrm>
              <a:off x="1783363" y="4154857"/>
              <a:ext cx="73225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2</a:t>
              </a:r>
            </a:p>
          </p:txBody>
        </p:sp>
        <p:sp>
          <p:nvSpPr>
            <p:cNvPr id="224" name="矩形 223"/>
            <p:cNvSpPr/>
            <p:nvPr/>
          </p:nvSpPr>
          <p:spPr>
            <a:xfrm>
              <a:off x="2057847" y="4644911"/>
              <a:ext cx="73225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1</a:t>
              </a: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3846186" y="3000766"/>
            <a:ext cx="2246092" cy="352034"/>
            <a:chOff x="3846186" y="3470413"/>
            <a:chExt cx="2246092" cy="352034"/>
          </a:xfrm>
        </p:grpSpPr>
        <p:cxnSp>
          <p:nvCxnSpPr>
            <p:cNvPr id="214" name="直線單箭頭接點 213"/>
            <p:cNvCxnSpPr/>
            <p:nvPr/>
          </p:nvCxnSpPr>
          <p:spPr>
            <a:xfrm>
              <a:off x="3846186" y="3646430"/>
              <a:ext cx="1771652" cy="1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矩形 214"/>
            <p:cNvSpPr/>
            <p:nvPr/>
          </p:nvSpPr>
          <p:spPr>
            <a:xfrm>
              <a:off x="5550305" y="3470413"/>
              <a:ext cx="541973" cy="352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Time</a:t>
              </a:r>
            </a:p>
          </p:txBody>
        </p:sp>
      </p:grpSp>
      <p:cxnSp>
        <p:nvCxnSpPr>
          <p:cNvPr id="217" name="直線單箭頭接點 216"/>
          <p:cNvCxnSpPr/>
          <p:nvPr/>
        </p:nvCxnSpPr>
        <p:spPr>
          <a:xfrm>
            <a:off x="4343400" y="2589212"/>
            <a:ext cx="487907" cy="1588"/>
          </a:xfrm>
          <a:prstGeom prst="straightConnector1">
            <a:avLst/>
          </a:prstGeom>
          <a:ln w="34925" cmpd="sng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76"/>
          <p:cNvGrpSpPr/>
          <p:nvPr/>
        </p:nvGrpSpPr>
        <p:grpSpPr>
          <a:xfrm>
            <a:off x="876212" y="1565115"/>
            <a:ext cx="3294294" cy="1469941"/>
            <a:chOff x="1904030" y="1565115"/>
            <a:chExt cx="3294294" cy="1469941"/>
          </a:xfrm>
        </p:grpSpPr>
        <p:sp>
          <p:nvSpPr>
            <p:cNvPr id="208" name="弧形 207"/>
            <p:cNvSpPr/>
            <p:nvPr/>
          </p:nvSpPr>
          <p:spPr>
            <a:xfrm rot="8617320">
              <a:off x="4592175" y="1565115"/>
              <a:ext cx="606149" cy="501603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圓角矩形 155"/>
            <p:cNvSpPr/>
            <p:nvPr/>
          </p:nvSpPr>
          <p:spPr>
            <a:xfrm>
              <a:off x="2756136" y="1663651"/>
              <a:ext cx="1866299" cy="1371405"/>
            </a:xfrm>
            <a:prstGeom prst="roundRect">
              <a:avLst/>
            </a:prstGeom>
            <a:solidFill>
              <a:schemeClr val="accent3">
                <a:lumMod val="75000"/>
                <a:alpha val="3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矩形 157"/>
            <p:cNvSpPr/>
            <p:nvPr/>
          </p:nvSpPr>
          <p:spPr>
            <a:xfrm>
              <a:off x="2607747" y="1943492"/>
              <a:ext cx="1407675" cy="352034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59" name="矩形 158"/>
            <p:cNvSpPr/>
            <p:nvPr/>
          </p:nvSpPr>
          <p:spPr>
            <a:xfrm>
              <a:off x="2756137" y="2421060"/>
              <a:ext cx="921782" cy="357411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3011146" y="1943492"/>
              <a:ext cx="733480" cy="352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61" name="矩形 160"/>
            <p:cNvSpPr/>
            <p:nvPr/>
          </p:nvSpPr>
          <p:spPr>
            <a:xfrm>
              <a:off x="2948379" y="2421060"/>
              <a:ext cx="733480" cy="3574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162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11656" y="1981689"/>
              <a:ext cx="332388" cy="282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3" name="矩形 162"/>
            <p:cNvSpPr/>
            <p:nvPr/>
          </p:nvSpPr>
          <p:spPr>
            <a:xfrm>
              <a:off x="3677919" y="2421060"/>
              <a:ext cx="921782" cy="357411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矩形 163"/>
            <p:cNvSpPr/>
            <p:nvPr/>
          </p:nvSpPr>
          <p:spPr>
            <a:xfrm>
              <a:off x="3870160" y="2421060"/>
              <a:ext cx="733480" cy="3574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pic>
          <p:nvPicPr>
            <p:cNvPr id="165" name="Picture 18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717088" y="2462096"/>
              <a:ext cx="252150" cy="27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6" name="Picture 21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02783" y="2441013"/>
              <a:ext cx="208363" cy="317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7" name="矩形 166"/>
            <p:cNvSpPr/>
            <p:nvPr/>
          </p:nvSpPr>
          <p:spPr>
            <a:xfrm>
              <a:off x="4015422" y="1943492"/>
              <a:ext cx="829423" cy="352034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68" name="矩形 167"/>
            <p:cNvSpPr/>
            <p:nvPr/>
          </p:nvSpPr>
          <p:spPr>
            <a:xfrm>
              <a:off x="4278978" y="1943491"/>
              <a:ext cx="565867" cy="35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169" name="Picture 20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70506" y="1981689"/>
              <a:ext cx="158753" cy="29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25" name="矩形 224"/>
            <p:cNvSpPr/>
            <p:nvPr/>
          </p:nvSpPr>
          <p:spPr>
            <a:xfrm>
              <a:off x="2052407" y="2417506"/>
              <a:ext cx="73225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1</a:t>
              </a:r>
            </a:p>
          </p:txBody>
        </p:sp>
        <p:sp>
          <p:nvSpPr>
            <p:cNvPr id="226" name="矩形 225"/>
            <p:cNvSpPr/>
            <p:nvPr/>
          </p:nvSpPr>
          <p:spPr>
            <a:xfrm>
              <a:off x="1904030" y="1931008"/>
              <a:ext cx="73225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2</a:t>
              </a:r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4820721" y="1641255"/>
            <a:ext cx="3215488" cy="1641681"/>
            <a:chOff x="3969238" y="2165254"/>
            <a:chExt cx="3215488" cy="1641681"/>
          </a:xfrm>
        </p:grpSpPr>
        <p:sp>
          <p:nvSpPr>
            <p:cNvPr id="157" name="圓角矩形 156"/>
            <p:cNvSpPr/>
            <p:nvPr/>
          </p:nvSpPr>
          <p:spPr>
            <a:xfrm>
              <a:off x="4850507" y="2165254"/>
              <a:ext cx="1817717" cy="1371405"/>
            </a:xfrm>
            <a:prstGeom prst="round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矩形 169"/>
            <p:cNvSpPr/>
            <p:nvPr/>
          </p:nvSpPr>
          <p:spPr>
            <a:xfrm>
              <a:off x="4633644" y="2923198"/>
              <a:ext cx="1407675" cy="357411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71" name="矩形 170"/>
            <p:cNvSpPr/>
            <p:nvPr/>
          </p:nvSpPr>
          <p:spPr>
            <a:xfrm>
              <a:off x="4820721" y="2421060"/>
              <a:ext cx="921782" cy="357411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矩形 171"/>
            <p:cNvSpPr/>
            <p:nvPr/>
          </p:nvSpPr>
          <p:spPr>
            <a:xfrm>
              <a:off x="5046494" y="2923198"/>
              <a:ext cx="733480" cy="3499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73" name="矩形 172"/>
            <p:cNvSpPr/>
            <p:nvPr/>
          </p:nvSpPr>
          <p:spPr>
            <a:xfrm>
              <a:off x="5012962" y="2421060"/>
              <a:ext cx="733480" cy="3574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Dodge</a:t>
              </a:r>
            </a:p>
          </p:txBody>
        </p:sp>
        <p:sp>
          <p:nvSpPr>
            <p:cNvPr id="174" name="矩形 173"/>
            <p:cNvSpPr/>
            <p:nvPr/>
          </p:nvSpPr>
          <p:spPr>
            <a:xfrm>
              <a:off x="5742502" y="2421060"/>
              <a:ext cx="921782" cy="357411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矩形 174"/>
            <p:cNvSpPr/>
            <p:nvPr/>
          </p:nvSpPr>
          <p:spPr>
            <a:xfrm>
              <a:off x="5934744" y="2421060"/>
              <a:ext cx="733480" cy="3574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76" name="矩形 175"/>
            <p:cNvSpPr/>
            <p:nvPr/>
          </p:nvSpPr>
          <p:spPr>
            <a:xfrm>
              <a:off x="6041319" y="2923198"/>
              <a:ext cx="829423" cy="357411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77" name="矩形 176"/>
            <p:cNvSpPr/>
            <p:nvPr/>
          </p:nvSpPr>
          <p:spPr>
            <a:xfrm>
              <a:off x="6384067" y="2914289"/>
              <a:ext cx="549162" cy="3499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178" name="Picture 20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05853" y="2982948"/>
              <a:ext cx="158753" cy="29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79" name="Picture 19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4875814" y="2467246"/>
              <a:ext cx="200382" cy="272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0" name="Picture 9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797075" y="2439715"/>
              <a:ext cx="275337" cy="29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1" name="Picture 16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32012" y="2968735"/>
              <a:ext cx="240609" cy="29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6" name="弧形 205"/>
            <p:cNvSpPr/>
            <p:nvPr/>
          </p:nvSpPr>
          <p:spPr>
            <a:xfrm rot="9426909" flipV="1">
              <a:off x="4271913" y="3266175"/>
              <a:ext cx="606149" cy="501603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" name="弧形 209"/>
            <p:cNvSpPr/>
            <p:nvPr/>
          </p:nvSpPr>
          <p:spPr>
            <a:xfrm rot="13558438" flipV="1">
              <a:off x="6630850" y="3253059"/>
              <a:ext cx="606149" cy="501603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矩形 226"/>
            <p:cNvSpPr/>
            <p:nvPr/>
          </p:nvSpPr>
          <p:spPr>
            <a:xfrm>
              <a:off x="3969238" y="2923198"/>
              <a:ext cx="704125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3</a:t>
              </a:r>
            </a:p>
          </p:txBody>
        </p:sp>
      </p:grpSp>
      <p:grpSp>
        <p:nvGrpSpPr>
          <p:cNvPr id="96" name="群組 95"/>
          <p:cNvGrpSpPr/>
          <p:nvPr/>
        </p:nvGrpSpPr>
        <p:grpSpPr>
          <a:xfrm>
            <a:off x="4754150" y="4157419"/>
            <a:ext cx="1083500" cy="854571"/>
            <a:chOff x="4754150" y="4157419"/>
            <a:chExt cx="1083500" cy="854571"/>
          </a:xfrm>
        </p:grpSpPr>
        <p:sp>
          <p:nvSpPr>
            <p:cNvPr id="94" name="矩形 93"/>
            <p:cNvSpPr/>
            <p:nvPr/>
          </p:nvSpPr>
          <p:spPr>
            <a:xfrm>
              <a:off x="5105400" y="4157419"/>
              <a:ext cx="73225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2</a:t>
              </a:r>
            </a:p>
          </p:txBody>
        </p:sp>
        <p:sp>
          <p:nvSpPr>
            <p:cNvPr id="95" name="矩形 94"/>
            <p:cNvSpPr/>
            <p:nvPr/>
          </p:nvSpPr>
          <p:spPr>
            <a:xfrm>
              <a:off x="4754150" y="4647473"/>
              <a:ext cx="732250" cy="364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1</a:t>
              </a:r>
            </a:p>
          </p:txBody>
        </p:sp>
      </p:grpSp>
      <p:sp>
        <p:nvSpPr>
          <p:cNvPr id="97" name="矩形 96"/>
          <p:cNvSpPr/>
          <p:nvPr/>
        </p:nvSpPr>
        <p:spPr>
          <a:xfrm>
            <a:off x="5029200" y="1889955"/>
            <a:ext cx="732250" cy="364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Ch.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61702E-6 L 0.08264 3.6170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34783E-6 L -0.09097 0.078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0.00017 0.079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37 L 0.0948 -0.003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7 L -0.07917 -0.00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Temporal Concatenation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TemporalMerge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1676400"/>
            <a:ext cx="2400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TemporalMerge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4038600"/>
            <a:ext cx="2400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TemporalMerge0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1000" y="2209800"/>
            <a:ext cx="4343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加號 8"/>
          <p:cNvSpPr/>
          <p:nvPr/>
        </p:nvSpPr>
        <p:spPr>
          <a:xfrm>
            <a:off x="1447800" y="335280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等於 9"/>
          <p:cNvSpPr/>
          <p:nvPr/>
        </p:nvSpPr>
        <p:spPr>
          <a:xfrm>
            <a:off x="3352800" y="335280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Spatial Concatenation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65" name="群組 164"/>
          <p:cNvGrpSpPr/>
          <p:nvPr/>
        </p:nvGrpSpPr>
        <p:grpSpPr>
          <a:xfrm>
            <a:off x="3678878" y="3243842"/>
            <a:ext cx="2224687" cy="342936"/>
            <a:chOff x="5672785" y="3586778"/>
            <a:chExt cx="2224687" cy="342936"/>
          </a:xfrm>
        </p:grpSpPr>
        <p:cxnSp>
          <p:nvCxnSpPr>
            <p:cNvPr id="109" name="直線單箭頭接點 108"/>
            <p:cNvCxnSpPr/>
            <p:nvPr/>
          </p:nvCxnSpPr>
          <p:spPr>
            <a:xfrm>
              <a:off x="5672785" y="3758246"/>
              <a:ext cx="1725865" cy="127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矩形 109"/>
            <p:cNvSpPr/>
            <p:nvPr/>
          </p:nvSpPr>
          <p:spPr>
            <a:xfrm>
              <a:off x="7306820" y="3586778"/>
              <a:ext cx="590652" cy="342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Time</a:t>
              </a:r>
            </a:p>
          </p:txBody>
        </p:sp>
      </p:grpSp>
      <p:grpSp>
        <p:nvGrpSpPr>
          <p:cNvPr id="162" name="群組 161"/>
          <p:cNvGrpSpPr/>
          <p:nvPr/>
        </p:nvGrpSpPr>
        <p:grpSpPr>
          <a:xfrm>
            <a:off x="1480711" y="1734811"/>
            <a:ext cx="3165430" cy="1482782"/>
            <a:chOff x="2667000" y="1572110"/>
            <a:chExt cx="3165430" cy="1482782"/>
          </a:xfrm>
        </p:grpSpPr>
        <p:sp>
          <p:nvSpPr>
            <p:cNvPr id="85" name="圓角矩形 84"/>
            <p:cNvSpPr/>
            <p:nvPr/>
          </p:nvSpPr>
          <p:spPr>
            <a:xfrm>
              <a:off x="3383383" y="1718930"/>
              <a:ext cx="1818066" cy="1335962"/>
            </a:xfrm>
            <a:prstGeom prst="roundRect">
              <a:avLst/>
            </a:prstGeom>
            <a:solidFill>
              <a:schemeClr val="accent3">
                <a:lumMod val="75000"/>
                <a:alpha val="3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3259076" y="1991538"/>
              <a:ext cx="1371295" cy="34293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88" name="矩形 87"/>
            <p:cNvSpPr/>
            <p:nvPr/>
          </p:nvSpPr>
          <p:spPr>
            <a:xfrm>
              <a:off x="3403631" y="2456764"/>
              <a:ext cx="897959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3652049" y="1991538"/>
              <a:ext cx="714524" cy="342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90" name="矩形 89"/>
            <p:cNvSpPr/>
            <p:nvPr/>
          </p:nvSpPr>
          <p:spPr>
            <a:xfrm>
              <a:off x="3590905" y="2456764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91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60300" y="2028748"/>
              <a:ext cx="323797" cy="275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" name="矩形 91"/>
            <p:cNvSpPr/>
            <p:nvPr/>
          </p:nvSpPr>
          <p:spPr>
            <a:xfrm>
              <a:off x="4301591" y="2456764"/>
              <a:ext cx="897959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49072" y="2476202"/>
              <a:ext cx="202977" cy="30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4" name="矩形 93"/>
            <p:cNvSpPr/>
            <p:nvPr/>
          </p:nvSpPr>
          <p:spPr>
            <a:xfrm>
              <a:off x="4630371" y="1991538"/>
              <a:ext cx="807988" cy="34293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95" name="矩形 94"/>
            <p:cNvSpPr/>
            <p:nvPr/>
          </p:nvSpPr>
          <p:spPr>
            <a:xfrm>
              <a:off x="4997241" y="1991538"/>
              <a:ext cx="523685" cy="342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9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81447" y="2028748"/>
              <a:ext cx="154649" cy="28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108" name="弧形 107"/>
            <p:cNvSpPr/>
            <p:nvPr/>
          </p:nvSpPr>
          <p:spPr>
            <a:xfrm rot="8617320">
              <a:off x="5241947" y="1572110"/>
              <a:ext cx="590483" cy="488640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1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4384738" y="2476202"/>
              <a:ext cx="245633" cy="268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0" name="矩形 149"/>
            <p:cNvSpPr/>
            <p:nvPr/>
          </p:nvSpPr>
          <p:spPr>
            <a:xfrm>
              <a:off x="2811542" y="2444603"/>
              <a:ext cx="616699" cy="3550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1</a:t>
              </a:r>
            </a:p>
          </p:txBody>
        </p:sp>
        <p:sp>
          <p:nvSpPr>
            <p:cNvPr id="151" name="矩形 150"/>
            <p:cNvSpPr/>
            <p:nvPr/>
          </p:nvSpPr>
          <p:spPr>
            <a:xfrm>
              <a:off x="2667000" y="1970678"/>
              <a:ext cx="616699" cy="3550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2</a:t>
              </a:r>
            </a:p>
          </p:txBody>
        </p:sp>
        <p:sp>
          <p:nvSpPr>
            <p:cNvPr id="161" name="矩形 160"/>
            <p:cNvSpPr/>
            <p:nvPr/>
          </p:nvSpPr>
          <p:spPr>
            <a:xfrm>
              <a:off x="4519538" y="2437328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</p:grpSp>
      <p:grpSp>
        <p:nvGrpSpPr>
          <p:cNvPr id="164" name="群組 163"/>
          <p:cNvGrpSpPr/>
          <p:nvPr/>
        </p:nvGrpSpPr>
        <p:grpSpPr>
          <a:xfrm>
            <a:off x="4690493" y="1881631"/>
            <a:ext cx="3081907" cy="1680398"/>
            <a:chOff x="5430488" y="2316506"/>
            <a:chExt cx="3081907" cy="1680398"/>
          </a:xfrm>
        </p:grpSpPr>
        <p:sp>
          <p:nvSpPr>
            <p:cNvPr id="86" name="圓角矩形 85"/>
            <p:cNvSpPr/>
            <p:nvPr/>
          </p:nvSpPr>
          <p:spPr>
            <a:xfrm>
              <a:off x="6228271" y="2316506"/>
              <a:ext cx="1770740" cy="1335962"/>
            </a:xfrm>
            <a:prstGeom prst="round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6017011" y="3101871"/>
              <a:ext cx="1371295" cy="348174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98" name="矩形 97"/>
            <p:cNvSpPr/>
            <p:nvPr/>
          </p:nvSpPr>
          <p:spPr>
            <a:xfrm>
              <a:off x="6419192" y="3101871"/>
              <a:ext cx="714524" cy="340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99" name="矩形 98"/>
            <p:cNvSpPr/>
            <p:nvPr/>
          </p:nvSpPr>
          <p:spPr>
            <a:xfrm>
              <a:off x="7097213" y="2650781"/>
              <a:ext cx="897959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7284486" y="2650781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01" name="矩形 100"/>
            <p:cNvSpPr/>
            <p:nvPr/>
          </p:nvSpPr>
          <p:spPr>
            <a:xfrm>
              <a:off x="7388306" y="3101871"/>
              <a:ext cx="807988" cy="348174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02" name="矩形 101"/>
            <p:cNvSpPr/>
            <p:nvPr/>
          </p:nvSpPr>
          <p:spPr>
            <a:xfrm>
              <a:off x="7755176" y="3101871"/>
              <a:ext cx="507955" cy="340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103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48588" y="3160076"/>
              <a:ext cx="154649" cy="28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04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150375" y="2668954"/>
              <a:ext cx="268220" cy="28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" name="Picture 16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112838" y="3146231"/>
              <a:ext cx="234391" cy="28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6" name="弧形 105"/>
            <p:cNvSpPr/>
            <p:nvPr/>
          </p:nvSpPr>
          <p:spPr>
            <a:xfrm rot="9426909" flipV="1">
              <a:off x="5684973" y="3418099"/>
              <a:ext cx="590483" cy="488640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弧形 106"/>
            <p:cNvSpPr/>
            <p:nvPr/>
          </p:nvSpPr>
          <p:spPr>
            <a:xfrm rot="13558438" flipV="1">
              <a:off x="7972833" y="3457343"/>
              <a:ext cx="590483" cy="488640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6195416" y="2650781"/>
              <a:ext cx="897959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3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233573" y="2690757"/>
              <a:ext cx="245633" cy="268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" name="矩形 113"/>
            <p:cNvSpPr/>
            <p:nvPr/>
          </p:nvSpPr>
          <p:spPr>
            <a:xfrm>
              <a:off x="6382689" y="2650781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sp>
          <p:nvSpPr>
            <p:cNvPr id="152" name="矩形 151"/>
            <p:cNvSpPr/>
            <p:nvPr/>
          </p:nvSpPr>
          <p:spPr>
            <a:xfrm>
              <a:off x="5430488" y="3101871"/>
              <a:ext cx="616699" cy="3550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3</a:t>
              </a:r>
            </a:p>
          </p:txBody>
        </p:sp>
      </p:grpSp>
      <p:grpSp>
        <p:nvGrpSpPr>
          <p:cNvPr id="170" name="群組 169"/>
          <p:cNvGrpSpPr/>
          <p:nvPr/>
        </p:nvGrpSpPr>
        <p:grpSpPr>
          <a:xfrm>
            <a:off x="609600" y="3969420"/>
            <a:ext cx="4322452" cy="1350594"/>
            <a:chOff x="86019" y="3969420"/>
            <a:chExt cx="4322452" cy="1350594"/>
          </a:xfrm>
        </p:grpSpPr>
        <p:sp>
          <p:nvSpPr>
            <p:cNvPr id="81" name="圓角矩形 80"/>
            <p:cNvSpPr/>
            <p:nvPr/>
          </p:nvSpPr>
          <p:spPr>
            <a:xfrm>
              <a:off x="821845" y="3984052"/>
              <a:ext cx="3330286" cy="1335962"/>
            </a:xfrm>
            <a:prstGeom prst="roundRect">
              <a:avLst/>
            </a:prstGeom>
            <a:solidFill>
              <a:schemeClr val="accent3">
                <a:lumMod val="75000"/>
                <a:alpha val="3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2612552" y="4721515"/>
              <a:ext cx="897960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4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665714" y="4741648"/>
              <a:ext cx="268220" cy="28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5" name="矩形 114"/>
            <p:cNvSpPr/>
            <p:nvPr/>
          </p:nvSpPr>
          <p:spPr>
            <a:xfrm>
              <a:off x="677291" y="4256660"/>
              <a:ext cx="1371296" cy="34293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16" name="矩形 115"/>
            <p:cNvSpPr/>
            <p:nvPr/>
          </p:nvSpPr>
          <p:spPr>
            <a:xfrm>
              <a:off x="821846" y="4721885"/>
              <a:ext cx="897960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070264" y="4256660"/>
              <a:ext cx="714524" cy="342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18" name="矩形 117"/>
            <p:cNvSpPr/>
            <p:nvPr/>
          </p:nvSpPr>
          <p:spPr>
            <a:xfrm>
              <a:off x="1009120" y="4721885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119" name="Picture 2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78515" y="4293870"/>
              <a:ext cx="323797" cy="275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0" name="矩形 119"/>
            <p:cNvSpPr/>
            <p:nvPr/>
          </p:nvSpPr>
          <p:spPr>
            <a:xfrm>
              <a:off x="1719806" y="4721885"/>
              <a:ext cx="897960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1" name="Picture 21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67287" y="4741323"/>
              <a:ext cx="202978" cy="30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2" name="矩形 121"/>
            <p:cNvSpPr/>
            <p:nvPr/>
          </p:nvSpPr>
          <p:spPr>
            <a:xfrm>
              <a:off x="3173809" y="4256660"/>
              <a:ext cx="807988" cy="34293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23" name="矩形 122"/>
            <p:cNvSpPr/>
            <p:nvPr/>
          </p:nvSpPr>
          <p:spPr>
            <a:xfrm>
              <a:off x="3479535" y="4256660"/>
              <a:ext cx="502263" cy="342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124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324885" y="4293870"/>
              <a:ext cx="154649" cy="28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133" name="弧形 132"/>
            <p:cNvSpPr/>
            <p:nvPr/>
          </p:nvSpPr>
          <p:spPr>
            <a:xfrm rot="8617320">
              <a:off x="3806815" y="3969420"/>
              <a:ext cx="590483" cy="488640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6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1802954" y="4760979"/>
              <a:ext cx="245633" cy="268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0" name="矩形 139"/>
            <p:cNvSpPr/>
            <p:nvPr/>
          </p:nvSpPr>
          <p:spPr>
            <a:xfrm>
              <a:off x="2062805" y="4256659"/>
              <a:ext cx="1111003" cy="342936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pic>
          <p:nvPicPr>
            <p:cNvPr id="14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122820" y="4281788"/>
              <a:ext cx="276310" cy="28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2" name="矩形 141"/>
            <p:cNvSpPr/>
            <p:nvPr/>
          </p:nvSpPr>
          <p:spPr>
            <a:xfrm>
              <a:off x="2308191" y="4251421"/>
              <a:ext cx="80447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Dodge</a:t>
              </a:r>
            </a:p>
          </p:txBody>
        </p:sp>
        <p:sp>
          <p:nvSpPr>
            <p:cNvPr id="143" name="矩形 142"/>
            <p:cNvSpPr/>
            <p:nvPr/>
          </p:nvSpPr>
          <p:spPr>
            <a:xfrm>
              <a:off x="3506673" y="4721515"/>
              <a:ext cx="897960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3693947" y="4721515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5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606418" y="4761436"/>
              <a:ext cx="195203" cy="265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6" name="矩形 145"/>
            <p:cNvSpPr/>
            <p:nvPr/>
          </p:nvSpPr>
          <p:spPr>
            <a:xfrm>
              <a:off x="3693947" y="4721885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Walk</a:t>
              </a:r>
            </a:p>
          </p:txBody>
        </p:sp>
        <p:sp>
          <p:nvSpPr>
            <p:cNvPr id="153" name="矩形 152"/>
            <p:cNvSpPr/>
            <p:nvPr/>
          </p:nvSpPr>
          <p:spPr>
            <a:xfrm>
              <a:off x="230561" y="4717231"/>
              <a:ext cx="627265" cy="3550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1</a:t>
              </a:r>
            </a:p>
          </p:txBody>
        </p:sp>
        <p:sp>
          <p:nvSpPr>
            <p:cNvPr id="154" name="矩形 153"/>
            <p:cNvSpPr/>
            <p:nvPr/>
          </p:nvSpPr>
          <p:spPr>
            <a:xfrm>
              <a:off x="86019" y="4243306"/>
              <a:ext cx="627265" cy="3550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2</a:t>
              </a:r>
            </a:p>
          </p:txBody>
        </p:sp>
        <p:sp>
          <p:nvSpPr>
            <p:cNvPr id="168" name="矩形 167"/>
            <p:cNvSpPr/>
            <p:nvPr/>
          </p:nvSpPr>
          <p:spPr>
            <a:xfrm>
              <a:off x="1952476" y="4724154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sp>
          <p:nvSpPr>
            <p:cNvPr id="169" name="矩形 168"/>
            <p:cNvSpPr/>
            <p:nvPr/>
          </p:nvSpPr>
          <p:spPr>
            <a:xfrm>
              <a:off x="2866876" y="4724154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</p:grpSp>
      <p:grpSp>
        <p:nvGrpSpPr>
          <p:cNvPr id="167" name="群組 166"/>
          <p:cNvGrpSpPr/>
          <p:nvPr/>
        </p:nvGrpSpPr>
        <p:grpSpPr>
          <a:xfrm>
            <a:off x="5300897" y="3918511"/>
            <a:ext cx="3081103" cy="1684199"/>
            <a:chOff x="1539398" y="4386360"/>
            <a:chExt cx="3081103" cy="1684199"/>
          </a:xfrm>
        </p:grpSpPr>
        <p:sp>
          <p:nvSpPr>
            <p:cNvPr id="82" name="圓角矩形 81"/>
            <p:cNvSpPr/>
            <p:nvPr/>
          </p:nvSpPr>
          <p:spPr>
            <a:xfrm>
              <a:off x="2271283" y="4386360"/>
              <a:ext cx="1910124" cy="1335962"/>
            </a:xfrm>
            <a:prstGeom prst="round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2125117" y="5171725"/>
              <a:ext cx="1371296" cy="348174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26" name="矩形 125"/>
            <p:cNvSpPr/>
            <p:nvPr/>
          </p:nvSpPr>
          <p:spPr>
            <a:xfrm>
              <a:off x="2527296" y="5171725"/>
              <a:ext cx="714524" cy="340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127" name="矩形 126"/>
            <p:cNvSpPr/>
            <p:nvPr/>
          </p:nvSpPr>
          <p:spPr>
            <a:xfrm>
              <a:off x="3496412" y="5171725"/>
              <a:ext cx="807988" cy="348174"/>
            </a:xfrm>
            <a:prstGeom prst="rect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128" name="矩形 127"/>
            <p:cNvSpPr/>
            <p:nvPr/>
          </p:nvSpPr>
          <p:spPr>
            <a:xfrm>
              <a:off x="3863282" y="5171725"/>
              <a:ext cx="493056" cy="340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129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56694" y="5229931"/>
              <a:ext cx="154649" cy="28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30" name="Picture 16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220942" y="5216086"/>
              <a:ext cx="234391" cy="28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1" name="弧形 130"/>
            <p:cNvSpPr/>
            <p:nvPr/>
          </p:nvSpPr>
          <p:spPr>
            <a:xfrm rot="9426909" flipV="1">
              <a:off x="1793077" y="5491754"/>
              <a:ext cx="590483" cy="488640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弧形 131"/>
            <p:cNvSpPr/>
            <p:nvPr/>
          </p:nvSpPr>
          <p:spPr>
            <a:xfrm rot="13558438" flipV="1">
              <a:off x="4080939" y="5530997"/>
              <a:ext cx="590483" cy="488641"/>
            </a:xfrm>
            <a:prstGeom prst="arc">
              <a:avLst>
                <a:gd name="adj1" fmla="val 14300282"/>
                <a:gd name="adj2" fmla="val 19635807"/>
              </a:avLst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2303521" y="4720635"/>
              <a:ext cx="897960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8" name="Picture 18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341677" y="4760611"/>
              <a:ext cx="245633" cy="268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9" name="矩形 138"/>
            <p:cNvSpPr/>
            <p:nvPr/>
          </p:nvSpPr>
          <p:spPr>
            <a:xfrm>
              <a:off x="2490794" y="4720635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sp>
          <p:nvSpPr>
            <p:cNvPr id="147" name="矩形 146"/>
            <p:cNvSpPr/>
            <p:nvPr/>
          </p:nvSpPr>
          <p:spPr>
            <a:xfrm>
              <a:off x="3205318" y="4720635"/>
              <a:ext cx="897960" cy="348174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3392592" y="4720635"/>
              <a:ext cx="714524" cy="348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pic>
          <p:nvPicPr>
            <p:cNvPr id="149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58481" y="4738809"/>
              <a:ext cx="268220" cy="28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5" name="矩形 154"/>
            <p:cNvSpPr/>
            <p:nvPr/>
          </p:nvSpPr>
          <p:spPr>
            <a:xfrm>
              <a:off x="1539398" y="5179231"/>
              <a:ext cx="627265" cy="3550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Ch. 3</a:t>
              </a:r>
            </a:p>
          </p:txBody>
        </p:sp>
      </p:grpSp>
      <p:grpSp>
        <p:nvGrpSpPr>
          <p:cNvPr id="171" name="群組 170"/>
          <p:cNvGrpSpPr/>
          <p:nvPr/>
        </p:nvGrpSpPr>
        <p:grpSpPr>
          <a:xfrm>
            <a:off x="3642712" y="5334000"/>
            <a:ext cx="2224688" cy="342936"/>
            <a:chOff x="2030112" y="5645622"/>
            <a:chExt cx="2224688" cy="342936"/>
          </a:xfrm>
        </p:grpSpPr>
        <p:cxnSp>
          <p:nvCxnSpPr>
            <p:cNvPr id="134" name="直線單箭頭接點 133"/>
            <p:cNvCxnSpPr/>
            <p:nvPr/>
          </p:nvCxnSpPr>
          <p:spPr>
            <a:xfrm>
              <a:off x="2030112" y="5817090"/>
              <a:ext cx="1725866" cy="127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矩形 134"/>
            <p:cNvSpPr/>
            <p:nvPr/>
          </p:nvSpPr>
          <p:spPr>
            <a:xfrm>
              <a:off x="3664148" y="5645622"/>
              <a:ext cx="590652" cy="342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Time</a:t>
              </a:r>
            </a:p>
          </p:txBody>
        </p:sp>
      </p:grpSp>
      <p:sp>
        <p:nvSpPr>
          <p:cNvPr id="173" name="矩形 172"/>
          <p:cNvSpPr/>
          <p:nvPr/>
        </p:nvSpPr>
        <p:spPr>
          <a:xfrm>
            <a:off x="4869701" y="2209800"/>
            <a:ext cx="616699" cy="355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Ch. 1</a:t>
            </a:r>
          </a:p>
        </p:txBody>
      </p:sp>
      <p:sp>
        <p:nvSpPr>
          <p:cNvPr id="174" name="矩形 173"/>
          <p:cNvSpPr/>
          <p:nvPr/>
        </p:nvSpPr>
        <p:spPr>
          <a:xfrm>
            <a:off x="5486400" y="4245863"/>
            <a:ext cx="627265" cy="355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Ch.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1158 -0.0388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34058E-6 L -0.13177 0.033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0017 0.0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0.17865 -0.032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-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42434E-7 L -0.23056 0.0522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2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662E-6 L 0.00017 0.0323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3" grpId="1"/>
      <p:bldP spid="174" grpId="0"/>
      <p:bldP spid="17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patialMerge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550" y="4025900"/>
            <a:ext cx="2419350" cy="161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SpatialMerge03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1000" y="2209800"/>
            <a:ext cx="4343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Spatial Concatenation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加號 8"/>
          <p:cNvSpPr/>
          <p:nvPr/>
        </p:nvSpPr>
        <p:spPr>
          <a:xfrm>
            <a:off x="1447800" y="335280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等於 9"/>
          <p:cNvSpPr/>
          <p:nvPr/>
        </p:nvSpPr>
        <p:spPr>
          <a:xfrm>
            <a:off x="3352800" y="335280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SpatialMerge02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" y="1676400"/>
            <a:ext cx="2419350" cy="161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Generating the Final Animations</a:t>
            </a:r>
            <a:endParaRPr lang="en-US" sz="3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2" name="群組 51"/>
          <p:cNvGrpSpPr/>
          <p:nvPr/>
        </p:nvGrpSpPr>
        <p:grpSpPr>
          <a:xfrm>
            <a:off x="107163" y="1331346"/>
            <a:ext cx="6146737" cy="2402454"/>
            <a:chOff x="255375" y="2936290"/>
            <a:chExt cx="6146737" cy="2402454"/>
          </a:xfrm>
        </p:grpSpPr>
        <p:sp>
          <p:nvSpPr>
            <p:cNvPr id="9" name="弧形 8"/>
            <p:cNvSpPr/>
            <p:nvPr/>
          </p:nvSpPr>
          <p:spPr>
            <a:xfrm rot="17569975" flipH="1" flipV="1">
              <a:off x="1403707" y="2928384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弧形 9"/>
            <p:cNvSpPr/>
            <p:nvPr/>
          </p:nvSpPr>
          <p:spPr>
            <a:xfrm rot="4030025" flipV="1">
              <a:off x="838884" y="2928382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rgbClr val="C0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弧形 12"/>
            <p:cNvSpPr/>
            <p:nvPr/>
          </p:nvSpPr>
          <p:spPr>
            <a:xfrm rot="17569975" flipH="1" flipV="1">
              <a:off x="4324095" y="2902526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弧形 13"/>
            <p:cNvSpPr/>
            <p:nvPr/>
          </p:nvSpPr>
          <p:spPr>
            <a:xfrm rot="4030025" flipV="1">
              <a:off x="3736140" y="2902525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2557480" y="3984569"/>
              <a:ext cx="1180910" cy="77959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弧形 10"/>
            <p:cNvSpPr/>
            <p:nvPr/>
          </p:nvSpPr>
          <p:spPr>
            <a:xfrm rot="4030025" flipH="1">
              <a:off x="5754436" y="4075222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chemeClr val="bg1">
                  <a:lumMod val="75000"/>
                </a:schemeClr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弧形 11"/>
            <p:cNvSpPr/>
            <p:nvPr/>
          </p:nvSpPr>
          <p:spPr>
            <a:xfrm rot="17569975">
              <a:off x="5205144" y="4082679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chemeClr val="bg1">
                  <a:lumMod val="75000"/>
                </a:schemeClr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5221202" y="3607605"/>
              <a:ext cx="1180910" cy="779599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5462259" y="4043742"/>
              <a:ext cx="190021" cy="1700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5794760" y="3784431"/>
              <a:ext cx="344619" cy="163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5462259" y="3784431"/>
              <a:ext cx="321351" cy="163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5652280" y="4043742"/>
              <a:ext cx="499656" cy="1700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827525" y="3330270"/>
              <a:ext cx="1180910" cy="779599"/>
            </a:xfrm>
            <a:prstGeom prst="roundRect">
              <a:avLst/>
            </a:prstGeom>
            <a:solidFill>
              <a:srgbClr val="C00000">
                <a:alpha val="50000"/>
              </a:srgb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1068581" y="3766407"/>
              <a:ext cx="677121" cy="170050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2262355" y="3594770"/>
              <a:ext cx="1180910" cy="7795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2503411" y="4030907"/>
              <a:ext cx="190021" cy="170050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4" name="矩形 43"/>
            <p:cNvSpPr/>
            <p:nvPr/>
          </p:nvSpPr>
          <p:spPr>
            <a:xfrm>
              <a:off x="2835913" y="3771596"/>
              <a:ext cx="344619" cy="163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2503411" y="3771596"/>
              <a:ext cx="321351" cy="163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2693432" y="4030907"/>
              <a:ext cx="499656" cy="170050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3738390" y="3330270"/>
              <a:ext cx="1180910" cy="77959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979446" y="3766407"/>
              <a:ext cx="677121" cy="170050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4311948" y="3507096"/>
              <a:ext cx="344619" cy="163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50" name="矩形 49"/>
            <p:cNvSpPr/>
            <p:nvPr/>
          </p:nvSpPr>
          <p:spPr>
            <a:xfrm>
              <a:off x="3979446" y="3507096"/>
              <a:ext cx="516654" cy="163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cxnSp>
          <p:nvCxnSpPr>
            <p:cNvPr id="51" name="直線單箭頭接點 50"/>
            <p:cNvCxnSpPr/>
            <p:nvPr/>
          </p:nvCxnSpPr>
          <p:spPr>
            <a:xfrm flipV="1">
              <a:off x="4656567" y="3849655"/>
              <a:ext cx="790764" cy="1778"/>
            </a:xfrm>
            <a:prstGeom prst="straightConnector1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olid"/>
              <a:headEnd type="none" w="sm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834012" y="5092973"/>
              <a:ext cx="2389026" cy="176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矩形 59"/>
            <p:cNvSpPr/>
            <p:nvPr/>
          </p:nvSpPr>
          <p:spPr>
            <a:xfrm>
              <a:off x="1401083" y="3507096"/>
              <a:ext cx="344619" cy="1632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61" name="矩形 60"/>
            <p:cNvSpPr/>
            <p:nvPr/>
          </p:nvSpPr>
          <p:spPr>
            <a:xfrm>
              <a:off x="1068581" y="3507096"/>
              <a:ext cx="321351" cy="163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cxnSp>
          <p:nvCxnSpPr>
            <p:cNvPr id="62" name="直線單箭頭接點 61"/>
            <p:cNvCxnSpPr>
              <a:endCxn id="45" idx="1"/>
            </p:cNvCxnSpPr>
            <p:nvPr/>
          </p:nvCxnSpPr>
          <p:spPr>
            <a:xfrm flipV="1">
              <a:off x="1748663" y="3853210"/>
              <a:ext cx="754749" cy="3559"/>
            </a:xfrm>
            <a:prstGeom prst="straightConnector1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olid"/>
              <a:headEnd type="none" w="sm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線單箭頭接點 62"/>
            <p:cNvCxnSpPr>
              <a:endCxn id="48" idx="1"/>
            </p:cNvCxnSpPr>
            <p:nvPr/>
          </p:nvCxnSpPr>
          <p:spPr>
            <a:xfrm>
              <a:off x="3193088" y="3851433"/>
              <a:ext cx="786358" cy="1764"/>
            </a:xfrm>
            <a:prstGeom prst="straightConnector1">
              <a:avLst/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olid"/>
              <a:headEnd type="none" w="sm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255375" y="3610998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1</a:t>
              </a:r>
            </a:p>
          </p:txBody>
        </p:sp>
        <p:sp>
          <p:nvSpPr>
            <p:cNvPr id="72" name="矩形 71"/>
            <p:cNvSpPr/>
            <p:nvPr/>
          </p:nvSpPr>
          <p:spPr>
            <a:xfrm>
              <a:off x="4656567" y="3857422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6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255375" y="3320404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2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3196284" y="3268405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5</a:t>
              </a:r>
            </a:p>
          </p:txBody>
        </p:sp>
        <p:sp>
          <p:nvSpPr>
            <p:cNvPr id="75" name="矩形 74"/>
            <p:cNvSpPr/>
            <p:nvPr/>
          </p:nvSpPr>
          <p:spPr>
            <a:xfrm>
              <a:off x="3340554" y="4847202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Time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2798537" y="4420706"/>
              <a:ext cx="190021" cy="170050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83" name="矩形 82"/>
            <p:cNvSpPr/>
            <p:nvPr/>
          </p:nvSpPr>
          <p:spPr>
            <a:xfrm>
              <a:off x="2988558" y="4420706"/>
              <a:ext cx="499656" cy="170050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84" name="矩形 83"/>
            <p:cNvSpPr/>
            <p:nvPr/>
          </p:nvSpPr>
          <p:spPr>
            <a:xfrm>
              <a:off x="2014335" y="4254787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4</a:t>
              </a:r>
            </a:p>
          </p:txBody>
        </p:sp>
        <p:sp>
          <p:nvSpPr>
            <p:cNvPr id="85" name="手繪多邊形 84"/>
            <p:cNvSpPr/>
            <p:nvPr/>
          </p:nvSpPr>
          <p:spPr>
            <a:xfrm flipV="1">
              <a:off x="3202423" y="4164373"/>
              <a:ext cx="414458" cy="91090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弧形 85"/>
            <p:cNvSpPr/>
            <p:nvPr/>
          </p:nvSpPr>
          <p:spPr>
            <a:xfrm rot="4030025" flipH="1">
              <a:off x="3133923" y="4461658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弧形 86"/>
            <p:cNvSpPr/>
            <p:nvPr/>
          </p:nvSpPr>
          <p:spPr>
            <a:xfrm rot="17569975">
              <a:off x="2560887" y="4487039"/>
              <a:ext cx="608870" cy="676399"/>
            </a:xfrm>
            <a:prstGeom prst="arc">
              <a:avLst>
                <a:gd name="adj1" fmla="val 14300282"/>
                <a:gd name="adj2" fmla="val 19635807"/>
              </a:avLst>
            </a:pr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手繪多邊形 87"/>
            <p:cNvSpPr/>
            <p:nvPr/>
          </p:nvSpPr>
          <p:spPr>
            <a:xfrm flipH="1" flipV="1">
              <a:off x="2095092" y="4164371"/>
              <a:ext cx="414458" cy="222833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4">
                  <a:lumMod val="60000"/>
                  <a:lumOff val="40000"/>
                </a:schemeClr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矩形 88"/>
            <p:cNvSpPr/>
            <p:nvPr/>
          </p:nvSpPr>
          <p:spPr>
            <a:xfrm>
              <a:off x="1678757" y="3882827"/>
              <a:ext cx="740270" cy="4915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3</a:t>
              </a:r>
            </a:p>
          </p:txBody>
        </p:sp>
      </p:grpSp>
      <p:pic>
        <p:nvPicPr>
          <p:cNvPr id="55" name="FigureVisualiz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7888" y="2985812"/>
            <a:ext cx="4208082" cy="280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Generating the Final Animations</a:t>
            </a:r>
            <a:endParaRPr lang="en-US" sz="3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3" name="群組 90"/>
          <p:cNvGrpSpPr/>
          <p:nvPr/>
        </p:nvGrpSpPr>
        <p:grpSpPr>
          <a:xfrm>
            <a:off x="1003943" y="1955982"/>
            <a:ext cx="7149457" cy="3605026"/>
            <a:chOff x="1905000" y="3548737"/>
            <a:chExt cx="5173730" cy="2608790"/>
          </a:xfrm>
        </p:grpSpPr>
        <p:sp>
          <p:nvSpPr>
            <p:cNvPr id="8" name="圓角矩形 7"/>
            <p:cNvSpPr/>
            <p:nvPr/>
          </p:nvSpPr>
          <p:spPr>
            <a:xfrm>
              <a:off x="3577176" y="4080559"/>
              <a:ext cx="1063154" cy="701860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3794195" y="4473206"/>
              <a:ext cx="609601" cy="15309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2375529" y="4591919"/>
              <a:ext cx="1063154" cy="70186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2592548" y="4984566"/>
              <a:ext cx="171073" cy="15309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891894" y="4751112"/>
              <a:ext cx="31025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592548" y="4751112"/>
              <a:ext cx="289307" cy="146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763621" y="4984566"/>
              <a:ext cx="449832" cy="15309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598375" y="5147359"/>
              <a:ext cx="1063154" cy="70186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3815394" y="5540006"/>
              <a:ext cx="609601" cy="153093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14740" y="5306552"/>
              <a:ext cx="31025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3815394" y="5306552"/>
              <a:ext cx="508502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4792324" y="3548737"/>
              <a:ext cx="1063154" cy="70186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5312335" y="3707930"/>
              <a:ext cx="31025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5012989" y="3707930"/>
              <a:ext cx="428140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4792324" y="4591919"/>
              <a:ext cx="1063154" cy="70186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5009343" y="4984566"/>
              <a:ext cx="171073" cy="15309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5308689" y="4751112"/>
              <a:ext cx="31025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5009343" y="4751112"/>
              <a:ext cx="289307" cy="146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5180416" y="4984566"/>
              <a:ext cx="449832" cy="15309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6015576" y="4068912"/>
              <a:ext cx="1063154" cy="70186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6232595" y="4461559"/>
              <a:ext cx="609601" cy="15309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cxnSp>
          <p:nvCxnSpPr>
            <p:cNvPr id="52" name="直線單箭頭接點 51"/>
            <p:cNvCxnSpPr/>
            <p:nvPr/>
          </p:nvCxnSpPr>
          <p:spPr>
            <a:xfrm>
              <a:off x="3697196" y="5928686"/>
              <a:ext cx="2150801" cy="15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/>
            <p:cNvSpPr/>
            <p:nvPr/>
          </p:nvSpPr>
          <p:spPr>
            <a:xfrm>
              <a:off x="4093541" y="4239752"/>
              <a:ext cx="31025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3794195" y="4239752"/>
              <a:ext cx="289307" cy="146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5012990" y="3941384"/>
              <a:ext cx="314558" cy="153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57" name="矩形 56"/>
            <p:cNvSpPr/>
            <p:nvPr/>
          </p:nvSpPr>
          <p:spPr>
            <a:xfrm>
              <a:off x="5298697" y="3941384"/>
              <a:ext cx="314558" cy="153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58" name="矩形 57"/>
            <p:cNvSpPr/>
            <p:nvPr/>
          </p:nvSpPr>
          <p:spPr>
            <a:xfrm>
              <a:off x="6531941" y="4228105"/>
              <a:ext cx="31025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6232595" y="4228105"/>
              <a:ext cx="465135" cy="14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dirty="0"/>
            </a:p>
          </p:txBody>
        </p:sp>
        <p:sp>
          <p:nvSpPr>
            <p:cNvPr id="64" name="手繪多邊形 63"/>
            <p:cNvSpPr/>
            <p:nvPr/>
          </p:nvSpPr>
          <p:spPr>
            <a:xfrm>
              <a:off x="3184951" y="4553694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5" name="手繪多邊形 64"/>
            <p:cNvSpPr/>
            <p:nvPr/>
          </p:nvSpPr>
          <p:spPr>
            <a:xfrm flipV="1">
              <a:off x="3214240" y="5060855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6" name="手繪多邊形 65"/>
            <p:cNvSpPr/>
            <p:nvPr/>
          </p:nvSpPr>
          <p:spPr>
            <a:xfrm flipV="1">
              <a:off x="4403796" y="4541956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7" name="手繪多邊形 66"/>
            <p:cNvSpPr/>
            <p:nvPr/>
          </p:nvSpPr>
          <p:spPr>
            <a:xfrm>
              <a:off x="4424995" y="5073451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8" name="手繪多邊形 67"/>
            <p:cNvSpPr/>
            <p:nvPr/>
          </p:nvSpPr>
          <p:spPr>
            <a:xfrm>
              <a:off x="5618944" y="4519664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9" name="手繪多邊形 68"/>
            <p:cNvSpPr/>
            <p:nvPr/>
          </p:nvSpPr>
          <p:spPr>
            <a:xfrm>
              <a:off x="4403796" y="4032055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0" name="手繪多邊形 69"/>
            <p:cNvSpPr/>
            <p:nvPr/>
          </p:nvSpPr>
          <p:spPr>
            <a:xfrm flipV="1">
              <a:off x="5624551" y="4007453"/>
              <a:ext cx="593202" cy="304925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6" name="矩形 75"/>
            <p:cNvSpPr/>
            <p:nvPr/>
          </p:nvSpPr>
          <p:spPr>
            <a:xfrm>
              <a:off x="5715000" y="5715000"/>
              <a:ext cx="666453" cy="442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Time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1905000" y="4586673"/>
              <a:ext cx="666453" cy="442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1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1905000" y="4815273"/>
              <a:ext cx="666453" cy="442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2</a:t>
              </a:r>
            </a:p>
          </p:txBody>
        </p:sp>
        <p:sp>
          <p:nvSpPr>
            <p:cNvPr id="79" name="矩形 78"/>
            <p:cNvSpPr/>
            <p:nvPr/>
          </p:nvSpPr>
          <p:spPr>
            <a:xfrm>
              <a:off x="3067347" y="4114800"/>
              <a:ext cx="666453" cy="442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3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4286547" y="3581400"/>
              <a:ext cx="666453" cy="442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5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3067347" y="5410200"/>
              <a:ext cx="666453" cy="442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Ch. 4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Multi-Character Interaction</a:t>
            </a:r>
            <a:endParaRPr lang="en-US" sz="4000" dirty="0"/>
          </a:p>
        </p:txBody>
      </p:sp>
      <p:pic>
        <p:nvPicPr>
          <p:cNvPr id="8" name="OneToMan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D5C2-C112-4903-A0AA-E89EF3A7D21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Visualizing Interaction Patches</a:t>
            </a:r>
            <a:endParaRPr lang="en-US" sz="4000" dirty="0"/>
          </a:p>
        </p:txBody>
      </p:sp>
      <p:pic>
        <p:nvPicPr>
          <p:cNvPr id="10" name="OneToManyVisualiz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D5C2-C112-4903-A0AA-E89EF3A7D21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Result: American Football</a:t>
            </a:r>
            <a:endParaRPr lang="en-US" sz="4000" dirty="0"/>
          </a:p>
        </p:txBody>
      </p:sp>
      <p:pic>
        <p:nvPicPr>
          <p:cNvPr id="7" name="AmericanFootbal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Result: Continuous Fighting</a:t>
            </a:r>
            <a:endParaRPr lang="en-US" sz="4000" dirty="0"/>
          </a:p>
        </p:txBody>
      </p:sp>
      <p:pic>
        <p:nvPicPr>
          <p:cNvPr id="7" name="ContinuousFigh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Result: Avoiding a Mouse</a:t>
            </a:r>
            <a:endParaRPr lang="en-US" sz="4000" dirty="0"/>
          </a:p>
        </p:txBody>
      </p:sp>
      <p:pic>
        <p:nvPicPr>
          <p:cNvPr id="7" name="AvoidingRa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Result: Moving Luggage</a:t>
            </a:r>
            <a:endParaRPr lang="en-US" sz="4000" dirty="0"/>
          </a:p>
        </p:txBody>
      </p:sp>
      <p:pic>
        <p:nvPicPr>
          <p:cNvPr id="7" name="MovingLuggag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Result: User Control Interface</a:t>
            </a:r>
            <a:endParaRPr lang="en-US" sz="4000" dirty="0"/>
          </a:p>
        </p:txBody>
      </p:sp>
      <p:pic>
        <p:nvPicPr>
          <p:cNvPr id="9" name="OneToManyUserContro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D5C2-C112-4903-A0AA-E89EF3A7D21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Result: Crowd Falling</a:t>
            </a:r>
            <a:endParaRPr lang="en-US" sz="4000" dirty="0"/>
          </a:p>
        </p:txBody>
      </p:sp>
      <p:pic>
        <p:nvPicPr>
          <p:cNvPr id="6" name="FallingSiggra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25" y="1544638"/>
            <a:ext cx="6483350" cy="43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Disscussion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44595"/>
            <a:ext cx="8229600" cy="4322806"/>
          </a:xfrm>
        </p:spPr>
        <p:txBody>
          <a:bodyPr/>
          <a:lstStyle/>
          <a:p>
            <a:r>
              <a:rPr sz="2400" dirty="0"/>
              <a:t>Small number of interaction patches</a:t>
            </a:r>
          </a:p>
          <a:p>
            <a:pPr lvl="1">
              <a:buFont typeface="Arial" pitchFamily="34" charset="0"/>
              <a:buChar char="•"/>
            </a:pPr>
            <a:r>
              <a:rPr sz="2000" dirty="0"/>
              <a:t>Easier to maintain quality</a:t>
            </a:r>
          </a:p>
          <a:p>
            <a:pPr lvl="1">
              <a:buFont typeface="Arial" pitchFamily="34" charset="0"/>
              <a:buChar char="•"/>
            </a:pPr>
            <a:r>
              <a:rPr sz="2000" dirty="0"/>
              <a:t>Less memory required</a:t>
            </a:r>
          </a:p>
          <a:p>
            <a:r>
              <a:rPr sz="2400" dirty="0"/>
              <a:t>User designed pattern list</a:t>
            </a:r>
          </a:p>
          <a:p>
            <a:pPr lvl="1">
              <a:buFont typeface="Arial" pitchFamily="34" charset="0"/>
              <a:buChar char="•"/>
            </a:pPr>
            <a:r>
              <a:rPr sz="2000" dirty="0"/>
              <a:t>Large degree of freedom</a:t>
            </a:r>
          </a:p>
          <a:p>
            <a:pPr lvl="1">
              <a:buFont typeface="Arial" pitchFamily="34" charset="0"/>
              <a:buChar char="•"/>
            </a:pPr>
            <a:r>
              <a:rPr sz="2000" dirty="0"/>
              <a:t>Difficult for abstract and aimless actions</a:t>
            </a:r>
          </a:p>
          <a:p>
            <a:r>
              <a:rPr sz="2400" dirty="0"/>
              <a:t>Not yet available in game</a:t>
            </a:r>
          </a:p>
          <a:p>
            <a:pPr lvl="1">
              <a:buFont typeface="Arial" pitchFamily="34" charset="0"/>
              <a:buChar char="•"/>
            </a:pPr>
            <a:r>
              <a:rPr sz="2000" dirty="0"/>
              <a:t>Controllability</a:t>
            </a:r>
          </a:p>
          <a:p>
            <a:pPr lvl="1">
              <a:buFont typeface="Arial" pitchFamily="34" charset="0"/>
              <a:buChar char="•"/>
            </a:pPr>
            <a:r>
              <a:rPr sz="2000"/>
              <a:t>Scene </a:t>
            </a:r>
            <a:r>
              <a:rPr sz="2000" dirty="0"/>
              <a:t>organization strategy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Conclusion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Generate a crowd of characters interacting with one another</a:t>
            </a:r>
          </a:p>
          <a:p>
            <a:pPr lvl="1">
              <a:buFont typeface="Arial" pitchFamily="34" charset="0"/>
              <a:buChar char="•"/>
            </a:pPr>
            <a:r>
              <a:rPr dirty="0"/>
              <a:t>Precompute interactions of two </a:t>
            </a:r>
            <a:r>
              <a:t>characters </a:t>
            </a:r>
            <a:br>
              <a:rPr/>
            </a:br>
            <a:r>
              <a:rPr lang="en-US">
                <a:sym typeface="Wingdings" pitchFamily="2" charset="2"/>
              </a:rPr>
              <a:t> </a:t>
            </a:r>
            <a:r>
              <a:rPr lang="en-US" dirty="0">
                <a:sym typeface="Wingdings" pitchFamily="2" charset="2"/>
              </a:rPr>
              <a:t>Interaction patches</a:t>
            </a:r>
          </a:p>
          <a:p>
            <a:pPr lvl="1">
              <a:buFont typeface="Arial" pitchFamily="34" charset="0"/>
              <a:buChar char="•"/>
            </a:pPr>
            <a:r>
              <a:rPr dirty="0">
                <a:sym typeface="Wingdings" pitchFamily="2" charset="2"/>
              </a:rPr>
              <a:t>Concatenate interaction patches to generate a large scene</a:t>
            </a:r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146" name="Picture 2" descr="C:\Documents and Settings\Hubert Shum\Desktop\SIGGRAPH Asia 2008\Paper\Source\SiggraphPatte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4250437"/>
            <a:ext cx="6737350" cy="161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Acknowledgements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sz="2400" dirty="0"/>
              <a:t>We would like to thank Prof. Shigeo Morishima in Waseda University for providing kind supports</a:t>
            </a:r>
          </a:p>
          <a:p>
            <a:pPr algn="ctr">
              <a:buNone/>
            </a:pPr>
            <a:endParaRPr sz="2400" dirty="0"/>
          </a:p>
          <a:p>
            <a:pPr algn="ctr">
              <a:buNone/>
            </a:pPr>
            <a:r>
              <a:rPr sz="2400" dirty="0"/>
              <a:t>This project was supported by RIKEN, the Research Grant Council of Hong Kong, and the Ministry of Education, Culture, Sports, Science and Technology of Japan</a:t>
            </a:r>
            <a:endParaRPr lang="en-US" sz="2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sz="2400" dirty="0"/>
              <a:t>Plan the motions of multiple characters moving in a given environment</a:t>
            </a:r>
          </a:p>
          <a:p>
            <a:r>
              <a:rPr sz="2400" dirty="0"/>
              <a:t>Cannot handle dense interactions among the characters</a:t>
            </a:r>
            <a:endParaRPr 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104666" y="4828205"/>
            <a:ext cx="2294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Lee et al. 2007</a:t>
            </a:r>
            <a:br>
              <a:rPr lang="en-US" sz="1600" dirty="0"/>
            </a:br>
            <a:r>
              <a:rPr lang="en-US" sz="1600" dirty="0"/>
              <a:t>Motion Patches</a:t>
            </a:r>
          </a:p>
          <a:p>
            <a:endParaRPr lang="en-US" sz="1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Crowd Simulation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8200" y="4828205"/>
            <a:ext cx="2599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Treuille et al. 2007</a:t>
            </a:r>
            <a:br>
              <a:rPr lang="en-US" sz="1600" dirty="0"/>
            </a:br>
            <a:r>
              <a:rPr lang="en-US" sz="1600" dirty="0"/>
              <a:t>Near-Optimal Character Animation with Continuous Control</a:t>
            </a:r>
          </a:p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429000" y="482820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Kwon et al. 2008</a:t>
            </a:r>
            <a:br>
              <a:rPr lang="en-US" sz="1600" dirty="0"/>
            </a:br>
            <a:r>
              <a:rPr lang="en-US" sz="1600" dirty="0"/>
              <a:t>Group Motion Editing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068" y="3048000"/>
            <a:ext cx="2218466" cy="162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 r="2404"/>
          <a:stretch>
            <a:fillRect/>
          </a:stretch>
        </p:blipFill>
        <p:spPr bwMode="auto">
          <a:xfrm>
            <a:off x="6096000" y="3048000"/>
            <a:ext cx="2218466" cy="162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5675" r="7973"/>
          <a:stretch>
            <a:fillRect/>
          </a:stretch>
        </p:blipFill>
        <p:spPr bwMode="auto">
          <a:xfrm>
            <a:off x="3505200" y="3048000"/>
            <a:ext cx="2218466" cy="162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Thanks!</a:t>
            </a:r>
            <a:endParaRPr 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Any Questions and Suggestions?</a:t>
            </a:r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Interaction Simulation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Simluate interactions between two characters</a:t>
            </a:r>
          </a:p>
          <a:p>
            <a:r>
              <a:rPr dirty="0"/>
              <a:t>Cannot handle many-to-many interactions</a:t>
            </a:r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5800" y="4800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Zordan et al. 2007</a:t>
            </a:r>
            <a:br>
              <a:rPr lang="en-US" sz="1600" dirty="0"/>
            </a:br>
            <a:r>
              <a:rPr lang="en-US" sz="1600" dirty="0"/>
              <a:t>Anticipation from Example </a:t>
            </a:r>
          </a:p>
          <a:p>
            <a:endParaRPr 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467100" y="4800600"/>
            <a:ext cx="285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Park et al. 2004</a:t>
            </a:r>
            <a:br>
              <a:rPr lang="en-US" sz="1600" dirty="0"/>
            </a:br>
            <a:r>
              <a:rPr lang="en-US" sz="1600" dirty="0"/>
              <a:t>Analysis and Synthesis of Interactive Two-Character Motions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248400" y="48006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Lee et al. 2006</a:t>
            </a:r>
            <a:br>
              <a:rPr lang="en-US" sz="1600" dirty="0"/>
            </a:br>
            <a:r>
              <a:rPr lang="en-US" sz="1600" dirty="0" err="1"/>
              <a:t>Precomputing</a:t>
            </a:r>
            <a:r>
              <a:rPr lang="en-US" sz="1600" dirty="0"/>
              <a:t> Avatar Behavior from Human Motion Data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3801" y="2819400"/>
            <a:ext cx="2362201" cy="179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819400"/>
            <a:ext cx="2362200" cy="179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 l="5062" r="7187"/>
          <a:stretch>
            <a:fillRect/>
          </a:stretch>
        </p:blipFill>
        <p:spPr bwMode="auto">
          <a:xfrm>
            <a:off x="761999" y="2819400"/>
            <a:ext cx="2362201" cy="179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Dense Interaction </a:t>
            </a:r>
            <a:r>
              <a:rPr altLang="zh-TW" sz="4000"/>
              <a:t>Among </a:t>
            </a:r>
            <a:r>
              <a:rPr sz="4000"/>
              <a:t>Multiple Characters</a:t>
            </a:r>
            <a:endParaRPr sz="4000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Realistic dense interaction</a:t>
            </a:r>
          </a:p>
          <a:p>
            <a:r>
              <a:rPr dirty="0"/>
              <a:t>Many to many interaction</a:t>
            </a:r>
          </a:p>
          <a:p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8" name="Picture 4" descr="C:\Documents and Settings\Hubert Shum\Desktop\SIGGRAPH Asia 2008\Paper\Source\OneToMany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819400"/>
            <a:ext cx="419100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System Overview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圓角矩形 5"/>
          <p:cNvSpPr/>
          <p:nvPr/>
        </p:nvSpPr>
        <p:spPr>
          <a:xfrm>
            <a:off x="381000" y="2003961"/>
            <a:ext cx="1555220" cy="108238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Single Person Mocap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514600" y="2003961"/>
            <a:ext cx="1555220" cy="108238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Interaction Patches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616980" y="2003961"/>
            <a:ext cx="1783820" cy="108238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Concatenating Interaction Patches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010400" y="2003961"/>
            <a:ext cx="1555220" cy="108238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Final Animation</a:t>
            </a:r>
          </a:p>
        </p:txBody>
      </p:sp>
      <p:pic>
        <p:nvPicPr>
          <p:cNvPr id="35" name="Picture 2" descr="C:\Documents and Settings\Hubert Shum\Desktop\SIGGRAPH Asia 2008\Paper\Paper\figure\Source\Mocap.jpg"/>
          <p:cNvPicPr>
            <a:picLocks noChangeAspect="1" noChangeArrowheads="1"/>
          </p:cNvPicPr>
          <p:nvPr/>
        </p:nvPicPr>
        <p:blipFill>
          <a:blip r:embed="rId3" cstate="print"/>
          <a:srcRect l="35312" t="2650" r="34654" b="26076"/>
          <a:stretch>
            <a:fillRect/>
          </a:stretch>
        </p:blipFill>
        <p:spPr bwMode="auto">
          <a:xfrm>
            <a:off x="609600" y="3325871"/>
            <a:ext cx="1124796" cy="177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6" name="群組 35"/>
          <p:cNvGrpSpPr/>
          <p:nvPr/>
        </p:nvGrpSpPr>
        <p:grpSpPr>
          <a:xfrm>
            <a:off x="2303253" y="3562455"/>
            <a:ext cx="1781944" cy="1078480"/>
            <a:chOff x="4037218" y="5562600"/>
            <a:chExt cx="2838132" cy="1664898"/>
          </a:xfrm>
        </p:grpSpPr>
        <p:sp>
          <p:nvSpPr>
            <p:cNvPr id="37" name="圓角矩形 36"/>
            <p:cNvSpPr/>
            <p:nvPr/>
          </p:nvSpPr>
          <p:spPr>
            <a:xfrm>
              <a:off x="4217364" y="5562600"/>
              <a:ext cx="2265703" cy="166489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softEdge rad="3175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037218" y="5902329"/>
              <a:ext cx="1708930" cy="427372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4217365" y="6482101"/>
              <a:ext cx="1119051" cy="4339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4526948" y="5902329"/>
              <a:ext cx="890451" cy="427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4450748" y="6482101"/>
              <a:ext cx="890451" cy="433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pic>
          <p:nvPicPr>
            <p:cNvPr id="42" name="Picture 2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63365" y="5948701"/>
              <a:ext cx="403522" cy="343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矩形 42"/>
            <p:cNvSpPr/>
            <p:nvPr/>
          </p:nvSpPr>
          <p:spPr>
            <a:xfrm>
              <a:off x="5336416" y="6482101"/>
              <a:ext cx="1119051" cy="4339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529003" y="6482102"/>
              <a:ext cx="1076282" cy="3876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pic>
          <p:nvPicPr>
            <p:cNvPr id="45" name="Picture 18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5383968" y="6531920"/>
              <a:ext cx="306112" cy="33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73994" y="6506324"/>
              <a:ext cx="252954" cy="38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矩形 46"/>
            <p:cNvSpPr/>
            <p:nvPr/>
          </p:nvSpPr>
          <p:spPr>
            <a:xfrm>
              <a:off x="5746148" y="5902329"/>
              <a:ext cx="1006927" cy="427372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latin typeface="Arial" pitchFamily="34" charset="0"/>
                  <a:cs typeface="Arial" pitchFamily="34" charset="0"/>
                </a:rPr>
                <a:t>   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6056697" y="5902330"/>
              <a:ext cx="818653" cy="427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Fall</a:t>
              </a:r>
            </a:p>
          </p:txBody>
        </p:sp>
        <p:pic>
          <p:nvPicPr>
            <p:cNvPr id="49" name="Picture 20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34421" y="5948701"/>
              <a:ext cx="192727" cy="361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pic>
      </p:grpSp>
      <p:pic>
        <p:nvPicPr>
          <p:cNvPr id="136" name="Picture 3" descr="Z:\Desktop\Paper\figure\Source\Screen Capture\OneToMany04.jpg"/>
          <p:cNvPicPr>
            <a:picLocks noChangeAspect="1" noChangeArrowheads="1"/>
          </p:cNvPicPr>
          <p:nvPr/>
        </p:nvPicPr>
        <p:blipFill>
          <a:blip r:embed="rId8"/>
          <a:srcRect l="20881" t="18125" r="27199" b="26604"/>
          <a:stretch>
            <a:fillRect/>
          </a:stretch>
        </p:blipFill>
        <p:spPr bwMode="auto">
          <a:xfrm>
            <a:off x="6781800" y="3428353"/>
            <a:ext cx="2122424" cy="150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7" name="直線單箭頭接點 136"/>
          <p:cNvCxnSpPr>
            <a:stCxn id="6" idx="3"/>
            <a:endCxn id="8" idx="1"/>
          </p:cNvCxnSpPr>
          <p:nvPr/>
        </p:nvCxnSpPr>
        <p:spPr>
          <a:xfrm>
            <a:off x="1936220" y="2545151"/>
            <a:ext cx="578380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直線單箭頭接點 138"/>
          <p:cNvCxnSpPr>
            <a:stCxn id="8" idx="3"/>
            <a:endCxn id="9" idx="1"/>
          </p:cNvCxnSpPr>
          <p:nvPr/>
        </p:nvCxnSpPr>
        <p:spPr>
          <a:xfrm>
            <a:off x="4069820" y="2545151"/>
            <a:ext cx="547160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直線單箭頭接點 139"/>
          <p:cNvCxnSpPr>
            <a:stCxn id="9" idx="3"/>
            <a:endCxn id="10" idx="1"/>
          </p:cNvCxnSpPr>
          <p:nvPr/>
        </p:nvCxnSpPr>
        <p:spPr>
          <a:xfrm>
            <a:off x="6400800" y="2545151"/>
            <a:ext cx="609600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4" name="群組 203"/>
          <p:cNvGrpSpPr/>
          <p:nvPr/>
        </p:nvGrpSpPr>
        <p:grpSpPr>
          <a:xfrm>
            <a:off x="4111623" y="3460443"/>
            <a:ext cx="2593977" cy="1474161"/>
            <a:chOff x="4402635" y="3269702"/>
            <a:chExt cx="2593977" cy="1474161"/>
          </a:xfrm>
        </p:grpSpPr>
        <p:sp>
          <p:nvSpPr>
            <p:cNvPr id="165" name="圓角矩形 164"/>
            <p:cNvSpPr/>
            <p:nvPr/>
          </p:nvSpPr>
          <p:spPr>
            <a:xfrm>
              <a:off x="5015412" y="3610496"/>
              <a:ext cx="681275" cy="449756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矩形 165"/>
            <p:cNvSpPr/>
            <p:nvPr/>
          </p:nvSpPr>
          <p:spPr>
            <a:xfrm>
              <a:off x="5154479" y="3862107"/>
              <a:ext cx="390636" cy="9810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67" name="圓角矩形 166"/>
            <p:cNvSpPr/>
            <p:nvPr/>
          </p:nvSpPr>
          <p:spPr>
            <a:xfrm>
              <a:off x="4402635" y="3938179"/>
              <a:ext cx="681275" cy="44975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矩形 167"/>
            <p:cNvSpPr/>
            <p:nvPr/>
          </p:nvSpPr>
          <p:spPr>
            <a:xfrm>
              <a:off x="4541702" y="4189789"/>
              <a:ext cx="109624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4733524" y="4040190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0" name="矩形 169"/>
            <p:cNvSpPr/>
            <p:nvPr/>
          </p:nvSpPr>
          <p:spPr>
            <a:xfrm>
              <a:off x="4541702" y="4040190"/>
              <a:ext cx="185389" cy="9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1" name="矩形 170"/>
            <p:cNvSpPr/>
            <p:nvPr/>
          </p:nvSpPr>
          <p:spPr>
            <a:xfrm>
              <a:off x="4651326" y="4189789"/>
              <a:ext cx="288255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2" name="圓角矩形 171"/>
            <p:cNvSpPr/>
            <p:nvPr/>
          </p:nvSpPr>
          <p:spPr>
            <a:xfrm>
              <a:off x="5028996" y="4294107"/>
              <a:ext cx="681275" cy="4497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5168063" y="4545718"/>
              <a:ext cx="390636" cy="98103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5359886" y="4396119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5" name="矩形 174"/>
            <p:cNvSpPr/>
            <p:nvPr/>
          </p:nvSpPr>
          <p:spPr>
            <a:xfrm>
              <a:off x="5168063" y="4396119"/>
              <a:ext cx="325851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6" name="圓角矩形 175"/>
            <p:cNvSpPr/>
            <p:nvPr/>
          </p:nvSpPr>
          <p:spPr>
            <a:xfrm>
              <a:off x="5663615" y="3269702"/>
              <a:ext cx="681275" cy="4497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矩形 176"/>
            <p:cNvSpPr/>
            <p:nvPr/>
          </p:nvSpPr>
          <p:spPr>
            <a:xfrm>
              <a:off x="5996841" y="3371714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8" name="矩形 177"/>
            <p:cNvSpPr/>
            <p:nvPr/>
          </p:nvSpPr>
          <p:spPr>
            <a:xfrm>
              <a:off x="5805018" y="3371714"/>
              <a:ext cx="274354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9" name="圓角矩形 178"/>
            <p:cNvSpPr/>
            <p:nvPr/>
          </p:nvSpPr>
          <p:spPr>
            <a:xfrm>
              <a:off x="5663615" y="3938179"/>
              <a:ext cx="681275" cy="44975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矩形 179"/>
            <p:cNvSpPr/>
            <p:nvPr/>
          </p:nvSpPr>
          <p:spPr>
            <a:xfrm>
              <a:off x="5802682" y="4189789"/>
              <a:ext cx="109624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5994504" y="4040190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5802682" y="4040190"/>
              <a:ext cx="185389" cy="9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5912306" y="4189789"/>
              <a:ext cx="288255" cy="98103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4" name="圓角矩形 183"/>
            <p:cNvSpPr/>
            <p:nvPr/>
          </p:nvSpPr>
          <p:spPr>
            <a:xfrm>
              <a:off x="6315337" y="3603033"/>
              <a:ext cx="681275" cy="4497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6454404" y="3854643"/>
              <a:ext cx="390636" cy="9810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5346301" y="3712508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5154479" y="3712508"/>
              <a:ext cx="185389" cy="9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5805019" y="3521312"/>
              <a:ext cx="201570" cy="98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5988101" y="3521312"/>
              <a:ext cx="201570" cy="98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6646227" y="3705045"/>
              <a:ext cx="198813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6454404" y="3705045"/>
              <a:ext cx="298061" cy="94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2" name="手繪多邊形 191"/>
            <p:cNvSpPr/>
            <p:nvPr/>
          </p:nvSpPr>
          <p:spPr>
            <a:xfrm>
              <a:off x="4921318" y="3913684"/>
              <a:ext cx="23316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手繪多邊形 192"/>
            <p:cNvSpPr/>
            <p:nvPr/>
          </p:nvSpPr>
          <p:spPr>
            <a:xfrm flipV="1">
              <a:off x="4940086" y="4238675"/>
              <a:ext cx="227978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手繪多邊形 193"/>
            <p:cNvSpPr/>
            <p:nvPr/>
          </p:nvSpPr>
          <p:spPr>
            <a:xfrm flipV="1">
              <a:off x="5558699" y="3906162"/>
              <a:ext cx="23607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手繪多邊形 194"/>
            <p:cNvSpPr/>
            <p:nvPr/>
          </p:nvSpPr>
          <p:spPr>
            <a:xfrm>
              <a:off x="5545114" y="4246747"/>
              <a:ext cx="26324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手繪多邊形 195"/>
            <p:cNvSpPr/>
            <p:nvPr/>
          </p:nvSpPr>
          <p:spPr>
            <a:xfrm>
              <a:off x="6193318" y="3891877"/>
              <a:ext cx="261088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手繪多邊形 196"/>
            <p:cNvSpPr/>
            <p:nvPr/>
          </p:nvSpPr>
          <p:spPr>
            <a:xfrm>
              <a:off x="5558699" y="3579415"/>
              <a:ext cx="236072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手繪多邊形 197"/>
            <p:cNvSpPr/>
            <p:nvPr/>
          </p:nvSpPr>
          <p:spPr>
            <a:xfrm flipV="1">
              <a:off x="6196911" y="3563650"/>
              <a:ext cx="257494" cy="195398"/>
            </a:xfrm>
            <a:custGeom>
              <a:avLst/>
              <a:gdLst>
                <a:gd name="connsiteX0" fmla="*/ 0 w 450376"/>
                <a:gd name="connsiteY0" fmla="*/ 429905 h 440140"/>
                <a:gd name="connsiteX1" fmla="*/ 170597 w 450376"/>
                <a:gd name="connsiteY1" fmla="*/ 382137 h 440140"/>
                <a:gd name="connsiteX2" fmla="*/ 313898 w 450376"/>
                <a:gd name="connsiteY2" fmla="*/ 81887 h 440140"/>
                <a:gd name="connsiteX3" fmla="*/ 450376 w 450376"/>
                <a:gd name="connsiteY3" fmla="*/ 0 h 44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376" h="440140">
                  <a:moveTo>
                    <a:pt x="0" y="429905"/>
                  </a:moveTo>
                  <a:cubicBezTo>
                    <a:pt x="59140" y="435022"/>
                    <a:pt x="118281" y="440140"/>
                    <a:pt x="170597" y="382137"/>
                  </a:cubicBezTo>
                  <a:cubicBezTo>
                    <a:pt x="222913" y="324134"/>
                    <a:pt x="267268" y="145576"/>
                    <a:pt x="313898" y="81887"/>
                  </a:cubicBezTo>
                  <a:cubicBezTo>
                    <a:pt x="360528" y="18198"/>
                    <a:pt x="405452" y="9099"/>
                    <a:pt x="450376" y="0"/>
                  </a:cubicBezTo>
                </a:path>
              </a:pathLst>
            </a:custGeom>
            <a:ln w="2540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Actions: </a:t>
            </a:r>
            <a:br>
              <a:rPr sz="4000" dirty="0"/>
            </a:br>
            <a:r>
              <a:rPr sz="4000" dirty="0"/>
              <a:t>Minimal Units of Movement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D5C2-C112-4903-A0AA-E89EF3A7D2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Capture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800" y="1549400"/>
            <a:ext cx="3124200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apture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1549400"/>
            <a:ext cx="3124200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apture0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7800" y="3632200"/>
            <a:ext cx="3124200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apture04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3657600"/>
            <a:ext cx="3124200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325261" y="3124200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Punch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84119" y="3124200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Kick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884119" y="5181600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Fall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06887" y="5181600"/>
            <a:ext cx="888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9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Pattern Lists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400" dirty="0"/>
              <a:t>Define the way the two characters interact</a:t>
            </a:r>
          </a:p>
          <a:p>
            <a:r>
              <a:rPr sz="2400" dirty="0"/>
              <a:t>List the required types of actions to be performed by the two characters</a:t>
            </a:r>
            <a:endParaRPr lang="en-US" sz="2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3330192" y="3581400"/>
            <a:ext cx="228358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Ch1: Punch</a:t>
            </a:r>
            <a:b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Ch2: Avoid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Ch2: Kick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Ch1: Avoid</a:t>
            </a:r>
          </a:p>
        </p:txBody>
      </p:sp>
      <p:sp>
        <p:nvSpPr>
          <p:cNvPr id="7" name="左右大括弧 6"/>
          <p:cNvSpPr/>
          <p:nvPr/>
        </p:nvSpPr>
        <p:spPr>
          <a:xfrm>
            <a:off x="2870581" y="3429000"/>
            <a:ext cx="2920619" cy="1828800"/>
          </a:xfrm>
          <a:prstGeom prst="bracePair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群組 161"/>
          <p:cNvGrpSpPr/>
          <p:nvPr/>
        </p:nvGrpSpPr>
        <p:grpSpPr>
          <a:xfrm>
            <a:off x="1447800" y="1737519"/>
            <a:ext cx="7030845" cy="4010777"/>
            <a:chOff x="1447800" y="1737519"/>
            <a:chExt cx="7030845" cy="4010777"/>
          </a:xfrm>
        </p:grpSpPr>
        <p:sp>
          <p:nvSpPr>
            <p:cNvPr id="73" name="圓角矩形 72"/>
            <p:cNvSpPr/>
            <p:nvPr/>
          </p:nvSpPr>
          <p:spPr>
            <a:xfrm>
              <a:off x="3119596" y="3830098"/>
              <a:ext cx="5359049" cy="871910"/>
            </a:xfrm>
            <a:prstGeom prst="round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圓角矩形 73"/>
            <p:cNvSpPr/>
            <p:nvPr/>
          </p:nvSpPr>
          <p:spPr>
            <a:xfrm>
              <a:off x="3134002" y="2783809"/>
              <a:ext cx="5344643" cy="959099"/>
            </a:xfrm>
            <a:prstGeom prst="round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圓角矩形 74"/>
            <p:cNvSpPr/>
            <p:nvPr/>
          </p:nvSpPr>
          <p:spPr>
            <a:xfrm>
              <a:off x="3119596" y="4803918"/>
              <a:ext cx="5359049" cy="94437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圓角矩形 75"/>
            <p:cNvSpPr/>
            <p:nvPr/>
          </p:nvSpPr>
          <p:spPr>
            <a:xfrm>
              <a:off x="3136003" y="1737519"/>
              <a:ext cx="5342639" cy="95909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softEdge rad="635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5" name="直線單箭頭接點 94"/>
            <p:cNvCxnSpPr/>
            <p:nvPr/>
          </p:nvCxnSpPr>
          <p:spPr>
            <a:xfrm rot="5400000">
              <a:off x="3779790" y="2778573"/>
              <a:ext cx="454508" cy="179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/>
            <p:cNvCxnSpPr/>
            <p:nvPr/>
          </p:nvCxnSpPr>
          <p:spPr>
            <a:xfrm rot="5400000">
              <a:off x="3777094" y="3776334"/>
              <a:ext cx="454508" cy="179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單箭頭接點 96"/>
            <p:cNvCxnSpPr/>
            <p:nvPr/>
          </p:nvCxnSpPr>
          <p:spPr>
            <a:xfrm rot="5400000">
              <a:off x="3779790" y="4735432"/>
              <a:ext cx="454508" cy="179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圓角矩形 97"/>
            <p:cNvSpPr/>
            <p:nvPr/>
          </p:nvSpPr>
          <p:spPr>
            <a:xfrm>
              <a:off x="3321287" y="4004481"/>
              <a:ext cx="1420593" cy="5231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Kick</a:t>
              </a:r>
            </a:p>
          </p:txBody>
        </p:sp>
        <p:sp>
          <p:nvSpPr>
            <p:cNvPr id="99" name="圓角矩形 98"/>
            <p:cNvSpPr/>
            <p:nvPr/>
          </p:nvSpPr>
          <p:spPr>
            <a:xfrm>
              <a:off x="3321287" y="3018205"/>
              <a:ext cx="1420593" cy="5231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sp>
          <p:nvSpPr>
            <p:cNvPr id="100" name="圓角矩形 99"/>
            <p:cNvSpPr/>
            <p:nvPr/>
          </p:nvSpPr>
          <p:spPr>
            <a:xfrm>
              <a:off x="3280980" y="1999092"/>
              <a:ext cx="1420596" cy="5231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Punch</a:t>
              </a:r>
            </a:p>
          </p:txBody>
        </p:sp>
        <p:sp>
          <p:nvSpPr>
            <p:cNvPr id="101" name="圓角矩形 100"/>
            <p:cNvSpPr/>
            <p:nvPr/>
          </p:nvSpPr>
          <p:spPr>
            <a:xfrm>
              <a:off x="3339875" y="4997711"/>
              <a:ext cx="1420593" cy="5231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Avoid</a:t>
              </a:r>
            </a:p>
          </p:txBody>
        </p:sp>
        <p:sp>
          <p:nvSpPr>
            <p:cNvPr id="141" name="文字方塊 140"/>
            <p:cNvSpPr txBox="1"/>
            <p:nvPr/>
          </p:nvSpPr>
          <p:spPr>
            <a:xfrm>
              <a:off x="1447800" y="5257800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Shum et al. 2007</a:t>
              </a: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dirty="0"/>
              <a:t>Game Tree Expansion</a:t>
            </a:r>
            <a:endParaRPr lang="en-US" sz="4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Interaction Patches for Multi-Character Interaction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C4F0-6010-4F04-94B2-96EC2E14D41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65" name="群組 164"/>
          <p:cNvGrpSpPr/>
          <p:nvPr/>
        </p:nvGrpSpPr>
        <p:grpSpPr>
          <a:xfrm>
            <a:off x="5258781" y="2931014"/>
            <a:ext cx="3092114" cy="610336"/>
            <a:chOff x="5258781" y="2931014"/>
            <a:chExt cx="3092114" cy="610336"/>
          </a:xfrm>
        </p:grpSpPr>
        <p:sp>
          <p:nvSpPr>
            <p:cNvPr id="80" name="橢圓 79"/>
            <p:cNvSpPr/>
            <p:nvPr/>
          </p:nvSpPr>
          <p:spPr>
            <a:xfrm>
              <a:off x="7768299" y="2931014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橢圓 80"/>
            <p:cNvSpPr/>
            <p:nvPr/>
          </p:nvSpPr>
          <p:spPr>
            <a:xfrm>
              <a:off x="6909378" y="2949944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橢圓 81"/>
            <p:cNvSpPr/>
            <p:nvPr/>
          </p:nvSpPr>
          <p:spPr>
            <a:xfrm>
              <a:off x="5258781" y="2949944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1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971208" y="2994270"/>
              <a:ext cx="200268" cy="427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" name="Picture 1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30565" y="3105396"/>
              <a:ext cx="285128" cy="406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5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109793" y="3044209"/>
              <a:ext cx="217240" cy="413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1" name="橢圓 120"/>
            <p:cNvSpPr/>
            <p:nvPr/>
          </p:nvSpPr>
          <p:spPr>
            <a:xfrm>
              <a:off x="6117701" y="2949944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2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29618" y="3031474"/>
              <a:ext cx="285128" cy="44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3" name="群組 162"/>
          <p:cNvGrpSpPr/>
          <p:nvPr/>
        </p:nvGrpSpPr>
        <p:grpSpPr>
          <a:xfrm>
            <a:off x="4873355" y="1964961"/>
            <a:ext cx="3133971" cy="591406"/>
            <a:chOff x="4873355" y="1964961"/>
            <a:chExt cx="3133971" cy="591406"/>
          </a:xfrm>
        </p:grpSpPr>
        <p:sp>
          <p:nvSpPr>
            <p:cNvPr id="77" name="橢圓 76"/>
            <p:cNvSpPr/>
            <p:nvPr/>
          </p:nvSpPr>
          <p:spPr>
            <a:xfrm>
              <a:off x="7424730" y="196496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橢圓 77"/>
            <p:cNvSpPr/>
            <p:nvPr/>
          </p:nvSpPr>
          <p:spPr>
            <a:xfrm>
              <a:off x="5743116" y="196496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橢圓 78"/>
            <p:cNvSpPr/>
            <p:nvPr/>
          </p:nvSpPr>
          <p:spPr>
            <a:xfrm>
              <a:off x="4873355" y="196496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9" name="Picture 18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01104" y="2058202"/>
              <a:ext cx="319072" cy="38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0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903447" y="2097129"/>
              <a:ext cx="281734" cy="379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7512853" y="2051023"/>
              <a:ext cx="388140" cy="41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0" name="橢圓 119"/>
            <p:cNvSpPr/>
            <p:nvPr/>
          </p:nvSpPr>
          <p:spPr>
            <a:xfrm>
              <a:off x="6565810" y="196496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4" name="Picture 18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688828" y="2095124"/>
              <a:ext cx="345047" cy="38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4" name="群組 163"/>
          <p:cNvGrpSpPr/>
          <p:nvPr/>
        </p:nvGrpSpPr>
        <p:grpSpPr>
          <a:xfrm>
            <a:off x="5001104" y="2556363"/>
            <a:ext cx="3058493" cy="393581"/>
            <a:chOff x="5001104" y="2556363"/>
            <a:chExt cx="3058493" cy="393581"/>
          </a:xfrm>
        </p:grpSpPr>
        <p:cxnSp>
          <p:nvCxnSpPr>
            <p:cNvPr id="102" name="直線單箭頭接點 101"/>
            <p:cNvCxnSpPr>
              <a:stCxn id="79" idx="4"/>
            </p:cNvCxnSpPr>
            <p:nvPr/>
          </p:nvCxnSpPr>
          <p:spPr>
            <a:xfrm rot="5400000">
              <a:off x="5012753" y="2544718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/>
            <p:cNvCxnSpPr>
              <a:stCxn id="79" idx="4"/>
            </p:cNvCxnSpPr>
            <p:nvPr/>
          </p:nvCxnSpPr>
          <p:spPr>
            <a:xfrm rot="16200000" flipH="1">
              <a:off x="5053890" y="2667129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/>
            <p:cNvCxnSpPr>
              <a:stCxn id="79" idx="4"/>
            </p:cNvCxnSpPr>
            <p:nvPr/>
          </p:nvCxnSpPr>
          <p:spPr>
            <a:xfrm rot="16200000" flipH="1">
              <a:off x="5198263" y="2522757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/>
            <p:cNvCxnSpPr/>
            <p:nvPr/>
          </p:nvCxnSpPr>
          <p:spPr>
            <a:xfrm rot="5400000">
              <a:off x="7572272" y="2544716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105"/>
            <p:cNvCxnSpPr/>
            <p:nvPr/>
          </p:nvCxnSpPr>
          <p:spPr>
            <a:xfrm rot="16200000" flipH="1">
              <a:off x="7613410" y="2667126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單箭頭接點 106"/>
            <p:cNvCxnSpPr/>
            <p:nvPr/>
          </p:nvCxnSpPr>
          <p:spPr>
            <a:xfrm rot="16200000" flipH="1">
              <a:off x="7757782" y="2522755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單箭頭接點 107"/>
            <p:cNvCxnSpPr>
              <a:stCxn id="120" idx="4"/>
              <a:endCxn id="81" idx="0"/>
            </p:cNvCxnSpPr>
            <p:nvPr/>
          </p:nvCxnSpPr>
          <p:spPr>
            <a:xfrm rot="16200000" flipH="1">
              <a:off x="6832104" y="2581371"/>
              <a:ext cx="393577" cy="343568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單箭頭接點 108"/>
            <p:cNvCxnSpPr>
              <a:stCxn id="120" idx="4"/>
              <a:endCxn id="80" idx="0"/>
            </p:cNvCxnSpPr>
            <p:nvPr/>
          </p:nvCxnSpPr>
          <p:spPr>
            <a:xfrm rot="16200000" flipH="1">
              <a:off x="7271029" y="2142446"/>
              <a:ext cx="374647" cy="120248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單箭頭接點 109"/>
            <p:cNvCxnSpPr>
              <a:stCxn id="120" idx="4"/>
              <a:endCxn id="82" idx="0"/>
            </p:cNvCxnSpPr>
            <p:nvPr/>
          </p:nvCxnSpPr>
          <p:spPr>
            <a:xfrm rot="5400000">
              <a:off x="6006805" y="2099641"/>
              <a:ext cx="393577" cy="130702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單箭頭接點 116"/>
            <p:cNvCxnSpPr>
              <a:stCxn id="120" idx="4"/>
              <a:endCxn id="121" idx="0"/>
            </p:cNvCxnSpPr>
            <p:nvPr/>
          </p:nvCxnSpPr>
          <p:spPr>
            <a:xfrm rot="5400000">
              <a:off x="6436265" y="2529101"/>
              <a:ext cx="393577" cy="448109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單箭頭接點 125"/>
            <p:cNvCxnSpPr/>
            <p:nvPr/>
          </p:nvCxnSpPr>
          <p:spPr>
            <a:xfrm rot="5400000">
              <a:off x="5844222" y="2544718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單箭頭接點 126"/>
            <p:cNvCxnSpPr/>
            <p:nvPr/>
          </p:nvCxnSpPr>
          <p:spPr>
            <a:xfrm rot="16200000" flipH="1">
              <a:off x="5885359" y="2667129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單箭頭接點 127"/>
            <p:cNvCxnSpPr/>
            <p:nvPr/>
          </p:nvCxnSpPr>
          <p:spPr>
            <a:xfrm rot="16200000" flipH="1">
              <a:off x="6029732" y="2522757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群組 168"/>
          <p:cNvGrpSpPr/>
          <p:nvPr/>
        </p:nvGrpSpPr>
        <p:grpSpPr>
          <a:xfrm>
            <a:off x="5260958" y="4963581"/>
            <a:ext cx="3133971" cy="591406"/>
            <a:chOff x="5260958" y="4963581"/>
            <a:chExt cx="3133971" cy="591406"/>
          </a:xfrm>
        </p:grpSpPr>
        <p:sp>
          <p:nvSpPr>
            <p:cNvPr id="92" name="橢圓 91"/>
            <p:cNvSpPr/>
            <p:nvPr/>
          </p:nvSpPr>
          <p:spPr>
            <a:xfrm>
              <a:off x="7812333" y="496358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橢圓 92"/>
            <p:cNvSpPr/>
            <p:nvPr/>
          </p:nvSpPr>
          <p:spPr>
            <a:xfrm>
              <a:off x="6953413" y="496358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橢圓 93"/>
            <p:cNvSpPr/>
            <p:nvPr/>
          </p:nvSpPr>
          <p:spPr>
            <a:xfrm>
              <a:off x="5260958" y="496358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6130719" y="496358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9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011983" y="5055114"/>
              <a:ext cx="183296" cy="399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0" name="Picture 1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08865" y="5055114"/>
              <a:ext cx="200268" cy="427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1" name="Picture 19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09211" y="5079234"/>
              <a:ext cx="281734" cy="379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2" name="Picture 19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7107607" y="5055114"/>
              <a:ext cx="274208" cy="379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7" name="群組 166"/>
          <p:cNvGrpSpPr/>
          <p:nvPr/>
        </p:nvGrpSpPr>
        <p:grpSpPr>
          <a:xfrm>
            <a:off x="4915212" y="3917290"/>
            <a:ext cx="3092114" cy="610337"/>
            <a:chOff x="4915212" y="3917290"/>
            <a:chExt cx="3092114" cy="610337"/>
          </a:xfrm>
        </p:grpSpPr>
        <p:sp>
          <p:nvSpPr>
            <p:cNvPr id="86" name="橢圓 85"/>
            <p:cNvSpPr/>
            <p:nvPr/>
          </p:nvSpPr>
          <p:spPr>
            <a:xfrm>
              <a:off x="7424730" y="3917290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橢圓 86"/>
            <p:cNvSpPr/>
            <p:nvPr/>
          </p:nvSpPr>
          <p:spPr>
            <a:xfrm>
              <a:off x="5774133" y="393622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橢圓 87"/>
            <p:cNvSpPr/>
            <p:nvPr/>
          </p:nvSpPr>
          <p:spPr>
            <a:xfrm>
              <a:off x="4915212" y="393622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6565810" y="3936221"/>
              <a:ext cx="582596" cy="5914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Picture 2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001104" y="4019544"/>
              <a:ext cx="454847" cy="39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" name="Picture 14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864155" y="4009207"/>
              <a:ext cx="339438" cy="39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6" name="Picture 9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7544047" y="3991978"/>
              <a:ext cx="396036" cy="41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16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733259" y="4009207"/>
              <a:ext cx="329255" cy="403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0" name="群組 139"/>
          <p:cNvGrpSpPr/>
          <p:nvPr/>
        </p:nvGrpSpPr>
        <p:grpSpPr>
          <a:xfrm>
            <a:off x="633416" y="2058202"/>
            <a:ext cx="2023334" cy="1547028"/>
            <a:chOff x="532256" y="4267200"/>
            <a:chExt cx="2111825" cy="1386368"/>
          </a:xfrm>
        </p:grpSpPr>
        <p:sp>
          <p:nvSpPr>
            <p:cNvPr id="138" name="矩形 137"/>
            <p:cNvSpPr/>
            <p:nvPr/>
          </p:nvSpPr>
          <p:spPr>
            <a:xfrm>
              <a:off x="727604" y="4481478"/>
              <a:ext cx="1829944" cy="914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Ch1: Punch</a:t>
              </a:r>
              <a:b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Ch2: Avoid</a:t>
              </a:r>
              <a:b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Ch2: Kick</a:t>
              </a:r>
              <a:b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Ch1: Avoid</a:t>
              </a:r>
            </a:p>
          </p:txBody>
        </p:sp>
        <p:sp>
          <p:nvSpPr>
            <p:cNvPr id="139" name="左右大括弧 138"/>
            <p:cNvSpPr/>
            <p:nvPr/>
          </p:nvSpPr>
          <p:spPr>
            <a:xfrm>
              <a:off x="532256" y="4267200"/>
              <a:ext cx="2111825" cy="1386368"/>
            </a:xfrm>
            <a:prstGeom prst="bracePair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</p:grpSp>
      <p:grpSp>
        <p:nvGrpSpPr>
          <p:cNvPr id="166" name="群組 165"/>
          <p:cNvGrpSpPr/>
          <p:nvPr/>
        </p:nvGrpSpPr>
        <p:grpSpPr>
          <a:xfrm>
            <a:off x="5206510" y="3541350"/>
            <a:ext cx="3065504" cy="394871"/>
            <a:chOff x="5206510" y="3541350"/>
            <a:chExt cx="3065504" cy="394871"/>
          </a:xfrm>
        </p:grpSpPr>
        <p:cxnSp>
          <p:nvCxnSpPr>
            <p:cNvPr id="111" name="直線單箭頭接點 110"/>
            <p:cNvCxnSpPr>
              <a:stCxn id="121" idx="4"/>
              <a:endCxn id="88" idx="0"/>
            </p:cNvCxnSpPr>
            <p:nvPr/>
          </p:nvCxnSpPr>
          <p:spPr>
            <a:xfrm rot="5400000">
              <a:off x="5610320" y="3137540"/>
              <a:ext cx="394870" cy="120248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單箭頭接點 111"/>
            <p:cNvCxnSpPr>
              <a:stCxn id="121" idx="4"/>
              <a:endCxn id="87" idx="0"/>
            </p:cNvCxnSpPr>
            <p:nvPr/>
          </p:nvCxnSpPr>
          <p:spPr>
            <a:xfrm rot="5400000">
              <a:off x="6039780" y="3567001"/>
              <a:ext cx="394870" cy="343568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/>
            <p:cNvCxnSpPr>
              <a:stCxn id="121" idx="4"/>
              <a:endCxn id="86" idx="0"/>
            </p:cNvCxnSpPr>
            <p:nvPr/>
          </p:nvCxnSpPr>
          <p:spPr>
            <a:xfrm rot="16200000" flipH="1">
              <a:off x="6874544" y="3075805"/>
              <a:ext cx="375940" cy="130702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單箭頭接點 117"/>
            <p:cNvCxnSpPr>
              <a:stCxn id="121" idx="4"/>
              <a:endCxn id="123" idx="0"/>
            </p:cNvCxnSpPr>
            <p:nvPr/>
          </p:nvCxnSpPr>
          <p:spPr>
            <a:xfrm rot="16200000" flipH="1">
              <a:off x="6435619" y="3514731"/>
              <a:ext cx="394870" cy="448109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單箭頭接點 132"/>
            <p:cNvCxnSpPr/>
            <p:nvPr/>
          </p:nvCxnSpPr>
          <p:spPr>
            <a:xfrm rot="5400000">
              <a:off x="5366834" y="3538327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單箭頭接點 141"/>
            <p:cNvCxnSpPr/>
            <p:nvPr/>
          </p:nvCxnSpPr>
          <p:spPr>
            <a:xfrm rot="16200000" flipH="1">
              <a:off x="5407971" y="3660738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單箭頭接點 142"/>
            <p:cNvCxnSpPr/>
            <p:nvPr/>
          </p:nvCxnSpPr>
          <p:spPr>
            <a:xfrm rot="16200000" flipH="1">
              <a:off x="5552344" y="3516366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單箭頭接點 143"/>
            <p:cNvCxnSpPr/>
            <p:nvPr/>
          </p:nvCxnSpPr>
          <p:spPr>
            <a:xfrm rot="5400000">
              <a:off x="7065360" y="3538328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單箭頭接點 144"/>
            <p:cNvCxnSpPr/>
            <p:nvPr/>
          </p:nvCxnSpPr>
          <p:spPr>
            <a:xfrm rot="16200000" flipH="1">
              <a:off x="7106497" y="3660739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單箭頭接點 145"/>
            <p:cNvCxnSpPr/>
            <p:nvPr/>
          </p:nvCxnSpPr>
          <p:spPr>
            <a:xfrm rot="16200000" flipH="1">
              <a:off x="7250870" y="3516367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單箭頭接點 149"/>
            <p:cNvCxnSpPr/>
            <p:nvPr/>
          </p:nvCxnSpPr>
          <p:spPr>
            <a:xfrm rot="5400000">
              <a:off x="7912643" y="3538329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單箭頭接點 150"/>
            <p:cNvCxnSpPr/>
            <p:nvPr/>
          </p:nvCxnSpPr>
          <p:spPr>
            <a:xfrm rot="16200000" flipH="1">
              <a:off x="7953780" y="3660740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單箭頭接點 151"/>
            <p:cNvCxnSpPr/>
            <p:nvPr/>
          </p:nvCxnSpPr>
          <p:spPr>
            <a:xfrm rot="16200000" flipH="1">
              <a:off x="8098153" y="3516368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群組 167"/>
          <p:cNvGrpSpPr/>
          <p:nvPr/>
        </p:nvGrpSpPr>
        <p:grpSpPr>
          <a:xfrm>
            <a:off x="5059546" y="4527626"/>
            <a:ext cx="3044085" cy="435956"/>
            <a:chOff x="5059546" y="4527626"/>
            <a:chExt cx="3044085" cy="435956"/>
          </a:xfrm>
        </p:grpSpPr>
        <p:cxnSp>
          <p:nvCxnSpPr>
            <p:cNvPr id="114" name="直線單箭頭接點 113"/>
            <p:cNvCxnSpPr>
              <a:stCxn id="123" idx="4"/>
              <a:endCxn id="93" idx="0"/>
            </p:cNvCxnSpPr>
            <p:nvPr/>
          </p:nvCxnSpPr>
          <p:spPr>
            <a:xfrm rot="16200000" flipH="1">
              <a:off x="6832932" y="4551802"/>
              <a:ext cx="435954" cy="387603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單箭頭接點 114"/>
            <p:cNvCxnSpPr>
              <a:stCxn id="123" idx="4"/>
              <a:endCxn id="92" idx="0"/>
            </p:cNvCxnSpPr>
            <p:nvPr/>
          </p:nvCxnSpPr>
          <p:spPr>
            <a:xfrm rot="16200000" flipH="1">
              <a:off x="7262392" y="4122342"/>
              <a:ext cx="435954" cy="1246524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單箭頭接點 115"/>
            <p:cNvCxnSpPr>
              <a:stCxn id="123" idx="4"/>
              <a:endCxn id="94" idx="0"/>
            </p:cNvCxnSpPr>
            <p:nvPr/>
          </p:nvCxnSpPr>
          <p:spPr>
            <a:xfrm rot="5400000">
              <a:off x="5986705" y="4093178"/>
              <a:ext cx="435954" cy="130485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單箭頭接點 118"/>
            <p:cNvCxnSpPr>
              <a:stCxn id="123" idx="4"/>
              <a:endCxn id="125" idx="0"/>
            </p:cNvCxnSpPr>
            <p:nvPr/>
          </p:nvCxnSpPr>
          <p:spPr>
            <a:xfrm rot="5400000">
              <a:off x="6421586" y="4528059"/>
              <a:ext cx="435954" cy="435091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單箭頭接點 152"/>
            <p:cNvCxnSpPr/>
            <p:nvPr/>
          </p:nvCxnSpPr>
          <p:spPr>
            <a:xfrm rot="5400000">
              <a:off x="5071195" y="4515978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單箭頭接點 153"/>
            <p:cNvCxnSpPr/>
            <p:nvPr/>
          </p:nvCxnSpPr>
          <p:spPr>
            <a:xfrm rot="16200000" flipH="1">
              <a:off x="5112332" y="4638389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單箭頭接點 154"/>
            <p:cNvCxnSpPr/>
            <p:nvPr/>
          </p:nvCxnSpPr>
          <p:spPr>
            <a:xfrm rot="16200000" flipH="1">
              <a:off x="5256705" y="4494017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單箭頭接點 155"/>
            <p:cNvCxnSpPr/>
            <p:nvPr/>
          </p:nvCxnSpPr>
          <p:spPr>
            <a:xfrm rot="5400000">
              <a:off x="5915097" y="4515979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單箭頭接點 156"/>
            <p:cNvCxnSpPr/>
            <p:nvPr/>
          </p:nvCxnSpPr>
          <p:spPr>
            <a:xfrm rot="16200000" flipH="1">
              <a:off x="5956234" y="4638390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單箭頭接點 157"/>
            <p:cNvCxnSpPr/>
            <p:nvPr/>
          </p:nvCxnSpPr>
          <p:spPr>
            <a:xfrm rot="16200000" flipH="1">
              <a:off x="6100607" y="4494018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單箭頭接點 158"/>
            <p:cNvCxnSpPr/>
            <p:nvPr/>
          </p:nvCxnSpPr>
          <p:spPr>
            <a:xfrm rot="5400000">
              <a:off x="7583856" y="4515978"/>
              <a:ext cx="140251" cy="163549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單箭頭接點 159"/>
            <p:cNvCxnSpPr/>
            <p:nvPr/>
          </p:nvCxnSpPr>
          <p:spPr>
            <a:xfrm rot="16200000" flipH="1">
              <a:off x="7624993" y="4638389"/>
              <a:ext cx="233107" cy="11582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單箭頭接點 160"/>
            <p:cNvCxnSpPr/>
            <p:nvPr/>
          </p:nvCxnSpPr>
          <p:spPr>
            <a:xfrm rot="16200000" flipH="1">
              <a:off x="7769366" y="4494017"/>
              <a:ext cx="140251" cy="207471"/>
            </a:xfrm>
            <a:prstGeom prst="straightConnector1">
              <a:avLst/>
            </a:prstGeom>
            <a:ln w="28575" cap="rnd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787</Words>
  <Application>Microsoft Office PowerPoint</Application>
  <PresentationFormat>On-screen Show (4:3)</PresentationFormat>
  <Paragraphs>295</Paragraphs>
  <Slides>30</Slides>
  <Notes>18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</vt:lpstr>
      <vt:lpstr>Arial</vt:lpstr>
      <vt:lpstr>Calibri</vt:lpstr>
      <vt:lpstr>Office Theme</vt:lpstr>
      <vt:lpstr>PowerPoint Presentation</vt:lpstr>
      <vt:lpstr>Multi-Character Interaction</vt:lpstr>
      <vt:lpstr>Crowd Simulation</vt:lpstr>
      <vt:lpstr>Interaction Simulation</vt:lpstr>
      <vt:lpstr>Dense Interaction Among Multiple Characters</vt:lpstr>
      <vt:lpstr>System Overview</vt:lpstr>
      <vt:lpstr>Actions:  Minimal Units of Movement</vt:lpstr>
      <vt:lpstr>Pattern Lists</vt:lpstr>
      <vt:lpstr>Game Tree Expansion</vt:lpstr>
      <vt:lpstr>Interaction Patches</vt:lpstr>
      <vt:lpstr>The Quality of Interation</vt:lpstr>
      <vt:lpstr>Examples of Interaction Patches</vt:lpstr>
      <vt:lpstr>Concatening Interaction Patches</vt:lpstr>
      <vt:lpstr>Temporal Concatenation</vt:lpstr>
      <vt:lpstr>Temporal Concatenation</vt:lpstr>
      <vt:lpstr>Spatial Concatenation</vt:lpstr>
      <vt:lpstr>Spatial Concatenation</vt:lpstr>
      <vt:lpstr>Generating the Final Animations</vt:lpstr>
      <vt:lpstr>Generating the Final Animations</vt:lpstr>
      <vt:lpstr>Visualizing Interaction Patches</vt:lpstr>
      <vt:lpstr>Result: American Football</vt:lpstr>
      <vt:lpstr>Result: Continuous Fighting</vt:lpstr>
      <vt:lpstr>Result: Avoiding a Mouse</vt:lpstr>
      <vt:lpstr>Result: Moving Luggage</vt:lpstr>
      <vt:lpstr>Result: User Control Interface</vt:lpstr>
      <vt:lpstr>Result: Crowd Falling</vt:lpstr>
      <vt:lpstr>Disscussion</vt:lpstr>
      <vt:lpstr>Conclusion</vt:lpstr>
      <vt:lpstr>Acknowledgements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Hubert Shum</dc:creator>
  <cp:lastModifiedBy>Hubert Shum</cp:lastModifiedBy>
  <cp:revision>387</cp:revision>
  <dcterms:created xsi:type="dcterms:W3CDTF">2008-08-14T17:27:25Z</dcterms:created>
  <dcterms:modified xsi:type="dcterms:W3CDTF">2021-03-31T20:02:51Z</dcterms:modified>
</cp:coreProperties>
</file>