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6"/>
  </p:notesMasterIdLst>
  <p:handoutMasterIdLst>
    <p:handoutMasterId r:id="rId27"/>
  </p:handoutMasterIdLst>
  <p:sldIdLst>
    <p:sldId id="273" r:id="rId2"/>
    <p:sldId id="433" r:id="rId3"/>
    <p:sldId id="436" r:id="rId4"/>
    <p:sldId id="450" r:id="rId5"/>
    <p:sldId id="398" r:id="rId6"/>
    <p:sldId id="449" r:id="rId7"/>
    <p:sldId id="428" r:id="rId8"/>
    <p:sldId id="446" r:id="rId9"/>
    <p:sldId id="445" r:id="rId10"/>
    <p:sldId id="426" r:id="rId11"/>
    <p:sldId id="451" r:id="rId12"/>
    <p:sldId id="427" r:id="rId13"/>
    <p:sldId id="444" r:id="rId14"/>
    <p:sldId id="423" r:id="rId15"/>
    <p:sldId id="424" r:id="rId16"/>
    <p:sldId id="437" r:id="rId17"/>
    <p:sldId id="435" r:id="rId18"/>
    <p:sldId id="439" r:id="rId19"/>
    <p:sldId id="443" r:id="rId20"/>
    <p:sldId id="438" r:id="rId21"/>
    <p:sldId id="457" r:id="rId22"/>
    <p:sldId id="458" r:id="rId23"/>
    <p:sldId id="459" r:id="rId24"/>
    <p:sldId id="447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60" autoAdjust="0"/>
    <p:restoredTop sz="93369" autoAdjust="0"/>
  </p:normalViewPr>
  <p:slideViewPr>
    <p:cSldViewPr>
      <p:cViewPr varScale="1">
        <p:scale>
          <a:sx n="113" d="100"/>
          <a:sy n="113" d="100"/>
        </p:scale>
        <p:origin x="1915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D3141-1C6C-4477-A074-3D2335A1F6E4}" type="datetimeFigureOut">
              <a:rPr lang="en-US" smtClean="0"/>
              <a:pPr/>
              <a:t>3/31/2021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140876-6783-4063-83CC-26C9C15C6B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2136B2-E1FA-4C66-BB98-3ABB5BD62E03}" type="datetimeFigureOut">
              <a:rPr lang="en-US" smtClean="0"/>
              <a:pPr/>
              <a:t>3/31/2021</a:t>
            </a:fld>
            <a:endParaRPr lang="en-US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F38910-E215-4D24-9373-992064AF201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38910-E215-4D24-9373-992064AF201F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sz="1200" dirty="0"/>
              <a:t>A Controller is Usually Optimized in a Specific Environment</a:t>
            </a:r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38910-E215-4D24-9373-992064AF201F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38910-E215-4D24-9373-992064AF201F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38910-E215-4D24-9373-992064AF201F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38910-E215-4D24-9373-992064AF201F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38910-E215-4D24-9373-992064AF201F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28" name="標題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zh-TW" altLang="en-US" dirty="0"/>
              <a:t>按一下以編輯母片標題樣式</a:t>
            </a:r>
            <a:endParaRPr kumimoji="0" lang="en-US" dirty="0"/>
          </a:p>
        </p:txBody>
      </p:sp>
      <p:cxnSp>
        <p:nvCxnSpPr>
          <p:cNvPr id="8" name="直線接點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橢圓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日期版面配置區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4F84B-8E81-46DA-9CEE-E29BD1D35B97}" type="datetime1">
              <a:rPr lang="en-US" altLang="zh-TW" smtClean="0"/>
              <a:pPr/>
              <a:t>3/31/2021</a:t>
            </a:fld>
            <a:endParaRPr lang="en-US" dirty="0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Physically-based Character Control in Low Dimensional Space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62854-FEBA-403B-9311-DF86135346B9}" type="datetime1">
              <a:rPr lang="en-US" altLang="zh-TW" smtClean="0"/>
              <a:pPr/>
              <a:t>3/31/2021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Physically-based Character Control in Low Dimensional Space</a:t>
            </a:r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1" y="27464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60A4B-F6E1-43D3-B20A-C77A77799097}" type="datetime1">
              <a:rPr lang="en-US" altLang="zh-TW" smtClean="0"/>
              <a:pPr/>
              <a:t>3/31/2021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Physically-based Character Control in Low Dimensional Space</a:t>
            </a:r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zh-TW" altLang="en-US" dirty="0"/>
              <a:t>按一下以編輯母片文字樣式</a:t>
            </a:r>
          </a:p>
          <a:p>
            <a:pPr lvl="1" eaLnBrk="1" latinLnBrk="0" hangingPunct="1"/>
            <a:r>
              <a:rPr lang="zh-TW" altLang="en-US" dirty="0"/>
              <a:t>第二層</a:t>
            </a:r>
          </a:p>
          <a:p>
            <a:pPr lvl="2" eaLnBrk="1" latinLnBrk="0" hangingPunct="1"/>
            <a:r>
              <a:rPr lang="zh-TW" altLang="en-US" dirty="0"/>
              <a:t>第三層</a:t>
            </a:r>
          </a:p>
          <a:p>
            <a:pPr lvl="3" eaLnBrk="1" latinLnBrk="0" hangingPunct="1"/>
            <a:r>
              <a:rPr lang="zh-TW" altLang="en-US" dirty="0"/>
              <a:t>第四層</a:t>
            </a:r>
          </a:p>
          <a:p>
            <a:pPr lvl="4" eaLnBrk="1" latinLnBrk="0" hangingPunct="1"/>
            <a:r>
              <a:rPr lang="zh-TW" altLang="en-US" dirty="0"/>
              <a:t>第五層</a:t>
            </a:r>
            <a:endParaRPr kumimoji="0" lang="en-US" dirty="0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E76B5D5-C3F5-4F59-B116-72B71EDE1AC9}" type="datetime1">
              <a:rPr lang="en-US" altLang="zh-TW" smtClean="0"/>
              <a:pPr/>
              <a:t>3/31/2021</a:t>
            </a:fld>
            <a:endParaRPr lang="en-US" dirty="0"/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6DA2C7BE-676B-4D63-ABC0-E45575131B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頁尾版面配置區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Physically-based Character Control in Low Dimensional Space</a:t>
            </a:r>
            <a:endParaRPr lang="en-US" dirty="0"/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zh-TW" altLang="en-US" dirty="0"/>
              <a:t>按一下以編輯母片標題樣式</a:t>
            </a:r>
            <a:endParaRPr kumimoji="0" lang="en-US" dirty="0"/>
          </a:p>
        </p:txBody>
      </p:sp>
      <p:cxnSp>
        <p:nvCxnSpPr>
          <p:cNvPr id="7" name="直線接點 12"/>
          <p:cNvCxnSpPr/>
          <p:nvPr userDrawn="1"/>
        </p:nvCxnSpPr>
        <p:spPr>
          <a:xfrm>
            <a:off x="571472" y="1357298"/>
            <a:ext cx="7500990" cy="4008"/>
          </a:xfrm>
          <a:prstGeom prst="line">
            <a:avLst/>
          </a:prstGeom>
          <a:ln w="9525" cap="flat" cmpd="sng" algn="ctr">
            <a:gradFill flip="none" rotWithShape="1">
              <a:gsLst>
                <a:gs pos="0">
                  <a:schemeClr val="tx1"/>
                </a:gs>
                <a:gs pos="50000">
                  <a:schemeClr val="bg1">
                    <a:lumMod val="65000"/>
                    <a:lumOff val="3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3161B-D954-428F-A63D-EBDC1829CD15}" type="datetime1">
              <a:rPr lang="en-US" altLang="zh-TW" smtClean="0"/>
              <a:pPr/>
              <a:t>3/31/2021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Physically-based Character Control in Low Dimensional Space</a:t>
            </a:r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1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5801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cxnSp>
        <p:nvCxnSpPr>
          <p:cNvPr id="7" name="直線接點 6"/>
          <p:cNvCxnSpPr/>
          <p:nvPr/>
        </p:nvCxnSpPr>
        <p:spPr>
          <a:xfrm>
            <a:off x="685801" y="4916994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822A9-1453-4FE2-B466-E2E2DDB832B8}" type="datetime1">
              <a:rPr lang="en-US" altLang="zh-TW" smtClean="0"/>
              <a:pPr/>
              <a:t>3/31/2021</a:t>
            </a:fld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Physically-based Character Control in Low Dimensional Space</a:t>
            </a:r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Physically-based Character Control in Low Dimensional Space</a:t>
            </a:r>
            <a:endParaRPr 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B7FDA-5C79-4E99-887A-805114596111}" type="datetime1">
              <a:rPr lang="en-US" altLang="zh-TW" smtClean="0"/>
              <a:pPr/>
              <a:t>3/31/2021</a:t>
            </a:fld>
            <a:endParaRPr 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32" name="內容版面配置區 31"/>
          <p:cNvSpPr>
            <a:spLocks noGrp="1"/>
          </p:cNvSpPr>
          <p:nvPr>
            <p:ph sz="half" idx="2"/>
          </p:nvPr>
        </p:nvSpPr>
        <p:spPr>
          <a:xfrm>
            <a:off x="457201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34" name="內容版面配置區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2" name="文字版面配置區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cxnSp>
        <p:nvCxnSpPr>
          <p:cNvPr id="10" name="直線接點 9"/>
          <p:cNvCxnSpPr/>
          <p:nvPr/>
        </p:nvCxnSpPr>
        <p:spPr>
          <a:xfrm>
            <a:off x="562946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C5BEF-692D-4D1C-B883-AAD5040F5BBD}" type="datetime1">
              <a:rPr lang="en-US" altLang="zh-TW" smtClean="0"/>
              <a:pPr/>
              <a:t>3/31/2021</a:t>
            </a:fld>
            <a:endParaRPr 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Physically-based Character Control in Low Dimensional Space</a:t>
            </a:r>
            <a:endParaRPr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E583C-6652-4A02-A11C-176DE43583C1}" type="datetime1">
              <a:rPr lang="en-US" altLang="zh-TW" smtClean="0"/>
              <a:pPr/>
              <a:t>3/31/2021</a:t>
            </a:fld>
            <a:endParaRPr 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Physically-based Character Control in Low Dimensional Space</a:t>
            </a: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內容版面配置區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31" name="標題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CAD957B-5E38-485A-8586-E695908E7147}" type="datetime1">
              <a:rPr lang="en-US" altLang="zh-TW" smtClean="0"/>
              <a:pPr/>
              <a:t>3/31/2021</a:t>
            </a:fld>
            <a:endParaRPr lang="en-US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Physically-based Character Control in Low Dimensional Space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57201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63CC8-6B44-4CCE-9E97-685669222AAE}" type="datetime1">
              <a:rPr lang="en-US" altLang="zh-TW" smtClean="0"/>
              <a:pPr/>
              <a:t>3/31/2021</a:t>
            </a:fld>
            <a:endParaRPr lang="en-US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Physically-based Character Control in Low Dimensional Space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文字版面配置區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24" name="日期版面配置區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2E72B1C-A329-443C-86BC-C938A342950B}" type="datetime1">
              <a:rPr lang="en-US" altLang="zh-TW" smtClean="0"/>
              <a:pPr/>
              <a:t>3/31/2021</a:t>
            </a:fld>
            <a:endParaRPr lang="en-US" dirty="0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3"/>
          </p:nvPr>
        </p:nvSpPr>
        <p:spPr>
          <a:xfrm>
            <a:off x="428596" y="6203667"/>
            <a:ext cx="464746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Physically-based Character Control in Low Dimensional Space</a:t>
            </a:r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6DA2C7BE-676B-4D63-ABC0-E45575131B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標題版面配置區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27584" y="3786190"/>
            <a:ext cx="3829048" cy="794938"/>
          </a:xfrm>
        </p:spPr>
        <p:txBody>
          <a:bodyPr/>
          <a:lstStyle/>
          <a:p>
            <a:r>
              <a:rPr lang="en-US" sz="2400" b="1" dirty="0">
                <a:solidFill>
                  <a:schemeClr val="tx2">
                    <a:lumMod val="90000"/>
                  </a:schemeClr>
                </a:solidFill>
              </a:rPr>
              <a:t>Hubert P. H. Shum</a:t>
            </a:r>
            <a:br>
              <a:rPr lang="en-US" sz="2400" b="1" dirty="0">
                <a:solidFill>
                  <a:schemeClr val="tx2">
                    <a:lumMod val="90000"/>
                  </a:schemeClr>
                </a:solidFill>
              </a:rPr>
            </a:br>
            <a:r>
              <a:rPr lang="en-US" sz="1800" b="1" dirty="0">
                <a:solidFill>
                  <a:schemeClr val="tx2">
                    <a:lumMod val="90000"/>
                  </a:schemeClr>
                </a:solidFill>
              </a:rPr>
              <a:t>RIKEN</a:t>
            </a:r>
            <a:endParaRPr lang="en-US" sz="2400" b="1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sz="3600" b="1" dirty="0"/>
              <a:t>Physically-based Character Control in Low Dimensional Space</a:t>
            </a:r>
            <a:endParaRPr lang="en-US" sz="3600" b="1" dirty="0"/>
          </a:p>
        </p:txBody>
      </p:sp>
      <p:sp>
        <p:nvSpPr>
          <p:cNvPr id="7" name="副標題 2"/>
          <p:cNvSpPr txBox="1">
            <a:spLocks/>
          </p:cNvSpPr>
          <p:nvPr/>
        </p:nvSpPr>
        <p:spPr>
          <a:xfrm>
            <a:off x="2857488" y="4214818"/>
            <a:ext cx="3429024" cy="78581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br>
              <a:rPr kumimoji="0" lang="en-US" b="1" i="0" u="none" strike="noStrike" kern="1200" cap="none" spc="100" normalizeH="0" noProof="0" dirty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b="1" i="0" u="none" strike="noStrike" kern="1200" cap="none" spc="100" normalizeH="0" baseline="0" noProof="0" dirty="0">
              <a:ln>
                <a:noFill/>
              </a:ln>
              <a:solidFill>
                <a:schemeClr val="tx2">
                  <a:lumMod val="9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Physically-based Character Control in Low Dimensional Space</a:t>
            </a:r>
            <a:endParaRPr lang="en-US" dirty="0"/>
          </a:p>
        </p:txBody>
      </p:sp>
      <p:sp>
        <p:nvSpPr>
          <p:cNvPr id="8" name="副標題 2"/>
          <p:cNvSpPr txBox="1">
            <a:spLocks/>
          </p:cNvSpPr>
          <p:nvPr/>
        </p:nvSpPr>
        <p:spPr>
          <a:xfrm>
            <a:off x="4631384" y="3786190"/>
            <a:ext cx="3397000" cy="79493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r>
              <a:rPr kumimoji="0" lang="en-US" sz="2400" b="1" i="0" u="none" strike="noStrike" kern="1200" cap="none" spc="100" normalizeH="0" baseline="0" noProof="0" dirty="0" err="1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Taku</a:t>
            </a:r>
            <a:r>
              <a:rPr kumimoji="0" lang="en-US" sz="2400" b="1" i="0" u="none" strike="noStrike" kern="1200" cap="none" spc="100" normalizeH="0" noProof="0" dirty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Komura</a:t>
            </a:r>
            <a:br>
              <a:rPr lang="en-US" sz="2400" b="1" spc="100" dirty="0">
                <a:solidFill>
                  <a:schemeClr val="tx2">
                    <a:lumMod val="90000"/>
                  </a:schemeClr>
                </a:solidFill>
              </a:rPr>
            </a:br>
            <a:r>
              <a:rPr lang="en-US" b="1" spc="100" dirty="0">
                <a:solidFill>
                  <a:schemeClr val="tx2">
                    <a:lumMod val="90000"/>
                  </a:schemeClr>
                </a:solidFill>
              </a:rPr>
              <a:t>University of Edinburgh</a:t>
            </a:r>
            <a:endParaRPr kumimoji="0" lang="en-US" sz="2400" b="1" i="0" u="none" strike="noStrike" kern="1200" cap="none" spc="100" normalizeH="0" noProof="0" dirty="0">
              <a:ln>
                <a:noFill/>
              </a:ln>
              <a:solidFill>
                <a:schemeClr val="tx2">
                  <a:lumMod val="9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副標題 2"/>
          <p:cNvSpPr txBox="1">
            <a:spLocks/>
          </p:cNvSpPr>
          <p:nvPr/>
        </p:nvSpPr>
        <p:spPr>
          <a:xfrm>
            <a:off x="814960" y="4650286"/>
            <a:ext cx="3829048" cy="79493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r>
              <a:rPr kumimoji="0" lang="en-US" sz="2400" b="1" i="0" u="none" strike="noStrike" kern="1200" cap="none" spc="100" normalizeH="0" baseline="0" noProof="0" dirty="0" err="1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Takaaki</a:t>
            </a:r>
            <a:r>
              <a:rPr kumimoji="0" lang="en-US" sz="2400" b="1" i="0" u="none" strike="noStrike" kern="1200" cap="none" spc="100" normalizeH="0" baseline="0" noProof="0" dirty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100" normalizeH="0" baseline="0" noProof="0" dirty="0" err="1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Shiratori</a:t>
            </a:r>
            <a:br>
              <a:rPr kumimoji="0" lang="en-US" sz="2400" b="1" i="0" u="none" strike="noStrike" kern="1200" cap="none" spc="100" normalizeH="0" baseline="0" noProof="0" dirty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b="1" i="0" u="none" strike="noStrike" kern="1200" cap="none" spc="100" normalizeH="0" baseline="0" noProof="0" dirty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Carnegie Mellon University</a:t>
            </a:r>
            <a:endParaRPr kumimoji="0" lang="en-US" sz="2400" b="1" i="0" u="none" strike="noStrike" kern="1200" cap="none" spc="100" normalizeH="0" noProof="0" dirty="0">
              <a:ln>
                <a:noFill/>
              </a:ln>
              <a:solidFill>
                <a:schemeClr val="tx2">
                  <a:lumMod val="9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副標題 2"/>
          <p:cNvSpPr txBox="1">
            <a:spLocks/>
          </p:cNvSpPr>
          <p:nvPr/>
        </p:nvSpPr>
        <p:spPr>
          <a:xfrm>
            <a:off x="5088680" y="4653136"/>
            <a:ext cx="2507656" cy="79493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r>
              <a:rPr kumimoji="0" lang="en-US" sz="2400" b="1" i="0" u="none" strike="noStrike" kern="1200" cap="none" spc="100" normalizeH="0" baseline="0" noProof="0" dirty="0" err="1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Shu</a:t>
            </a:r>
            <a:r>
              <a:rPr kumimoji="0" lang="en-US" sz="2400" b="1" i="0" u="none" strike="noStrike" kern="1200" cap="none" spc="100" normalizeH="0" baseline="0" noProof="0" dirty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Takagi</a:t>
            </a:r>
            <a:br>
              <a:rPr kumimoji="0" lang="en-US" sz="2400" b="1" i="0" u="none" strike="noStrike" kern="1200" cap="none" spc="100" normalizeH="0" baseline="0" noProof="0" dirty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b="1" i="0" u="none" strike="noStrike" kern="1200" cap="none" spc="100" normalizeH="0" baseline="0" noProof="0" dirty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RIKEN</a:t>
            </a:r>
            <a:endParaRPr kumimoji="0" lang="en-US" sz="2400" b="1" i="0" u="none" strike="noStrike" kern="1200" cap="none" spc="100" normalizeH="0" noProof="0" dirty="0">
              <a:ln>
                <a:noFill/>
              </a:ln>
              <a:solidFill>
                <a:schemeClr val="tx2">
                  <a:lumMod val="9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/>
          <p:cNvSpPr/>
          <p:nvPr/>
        </p:nvSpPr>
        <p:spPr>
          <a:xfrm>
            <a:off x="281256" y="2276872"/>
            <a:ext cx="8244408" cy="33123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 rot="21285277">
            <a:off x="4367160" y="2469094"/>
            <a:ext cx="3079496" cy="648737"/>
          </a:xfrm>
          <a:prstGeom prst="ellipse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 rot="20530482">
            <a:off x="3481066" y="2818496"/>
            <a:ext cx="2731244" cy="929344"/>
          </a:xfrm>
          <a:prstGeom prst="ellipse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 rot="19953915">
            <a:off x="2262650" y="3544428"/>
            <a:ext cx="3130177" cy="1213525"/>
          </a:xfrm>
          <a:prstGeom prst="ellipse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 rot="20409787">
            <a:off x="1635509" y="3965365"/>
            <a:ext cx="2402923" cy="1314225"/>
          </a:xfrm>
          <a:prstGeom prst="ellipse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944807" y="3907488"/>
            <a:ext cx="1958700" cy="1437697"/>
          </a:xfrm>
          <a:prstGeom prst="ellipse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335269" y="3619949"/>
            <a:ext cx="1678886" cy="1725236"/>
          </a:xfrm>
          <a:prstGeom prst="ellipse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5" name="Straight Arrow Connector 54"/>
          <p:cNvCxnSpPr>
            <a:stCxn id="48" idx="6"/>
            <a:endCxn id="49" idx="2"/>
          </p:cNvCxnSpPr>
          <p:nvPr/>
        </p:nvCxnSpPr>
        <p:spPr>
          <a:xfrm>
            <a:off x="1289510" y="4526791"/>
            <a:ext cx="588316" cy="108675"/>
          </a:xfrm>
          <a:prstGeom prst="straightConnector1">
            <a:avLst/>
          </a:prstGeom>
          <a:noFill/>
          <a:ln w="57150" cap="flat" cmpd="sng" algn="ctr">
            <a:solidFill>
              <a:srgbClr val="9BBB59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56" name="Straight Arrow Connector 55"/>
          <p:cNvCxnSpPr>
            <a:stCxn id="49" idx="6"/>
            <a:endCxn id="50" idx="2"/>
          </p:cNvCxnSpPr>
          <p:nvPr/>
        </p:nvCxnSpPr>
        <p:spPr>
          <a:xfrm flipV="1">
            <a:off x="2123728" y="4563458"/>
            <a:ext cx="690202" cy="72008"/>
          </a:xfrm>
          <a:prstGeom prst="straightConnector1">
            <a:avLst/>
          </a:prstGeom>
          <a:noFill/>
          <a:ln w="57150" cap="flat" cmpd="sng" algn="ctr">
            <a:solidFill>
              <a:srgbClr val="4BACC6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57" name="Straight Arrow Connector 56"/>
          <p:cNvCxnSpPr>
            <a:stCxn id="50" idx="6"/>
            <a:endCxn id="51" idx="2"/>
          </p:cNvCxnSpPr>
          <p:nvPr/>
        </p:nvCxnSpPr>
        <p:spPr>
          <a:xfrm flipV="1">
            <a:off x="3059832" y="4131410"/>
            <a:ext cx="762210" cy="432048"/>
          </a:xfrm>
          <a:prstGeom prst="straightConnector1">
            <a:avLst/>
          </a:prstGeom>
          <a:noFill/>
          <a:ln w="571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58" name="Straight Arrow Connector 57"/>
          <p:cNvCxnSpPr>
            <a:stCxn id="51" idx="7"/>
            <a:endCxn id="52" idx="3"/>
          </p:cNvCxnSpPr>
          <p:nvPr/>
        </p:nvCxnSpPr>
        <p:spPr>
          <a:xfrm rot="5400000" flipH="1" flipV="1">
            <a:off x="4142345" y="3246241"/>
            <a:ext cx="685417" cy="906242"/>
          </a:xfrm>
          <a:prstGeom prst="straightConnector1">
            <a:avLst/>
          </a:prstGeom>
          <a:noFill/>
          <a:ln w="57150" cap="flat" cmpd="sng" algn="ctr">
            <a:solidFill>
              <a:srgbClr val="8064A2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59" name="Straight Arrow Connector 58"/>
          <p:cNvCxnSpPr>
            <a:stCxn id="52" idx="6"/>
            <a:endCxn id="53" idx="2"/>
          </p:cNvCxnSpPr>
          <p:nvPr/>
        </p:nvCxnSpPr>
        <p:spPr>
          <a:xfrm flipV="1">
            <a:off x="5148064" y="2798599"/>
            <a:ext cx="834218" cy="468715"/>
          </a:xfrm>
          <a:prstGeom prst="straightConnector1">
            <a:avLst/>
          </a:prstGeom>
          <a:noFill/>
          <a:ln w="57150" cap="flat" cmpd="sng" algn="ctr">
            <a:solidFill>
              <a:srgbClr val="C0504D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60" name="Straight Arrow Connector 59"/>
          <p:cNvCxnSpPr>
            <a:stCxn id="53" idx="6"/>
            <a:endCxn id="54" idx="2"/>
          </p:cNvCxnSpPr>
          <p:nvPr/>
        </p:nvCxnSpPr>
        <p:spPr>
          <a:xfrm flipV="1">
            <a:off x="6228184" y="2654583"/>
            <a:ext cx="1050242" cy="144016"/>
          </a:xfrm>
          <a:prstGeom prst="straightConnector1">
            <a:avLst/>
          </a:prstGeom>
          <a:noFill/>
          <a:ln w="57150" cap="flat" cmpd="sng" algn="ctr">
            <a:solidFill>
              <a:srgbClr val="F79646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61" name="Freeform 60"/>
          <p:cNvSpPr/>
          <p:nvPr/>
        </p:nvSpPr>
        <p:spPr>
          <a:xfrm rot="5400000" flipH="1">
            <a:off x="3835642" y="1778272"/>
            <a:ext cx="1522990" cy="6098945"/>
          </a:xfrm>
          <a:custGeom>
            <a:avLst/>
            <a:gdLst>
              <a:gd name="connsiteX0" fmla="*/ 615538 w 4914405"/>
              <a:gd name="connsiteY0" fmla="*/ 1169719 h 1367641"/>
              <a:gd name="connsiteX1" fmla="*/ 1577439 w 4914405"/>
              <a:gd name="connsiteY1" fmla="*/ 1300348 h 1367641"/>
              <a:gd name="connsiteX2" fmla="*/ 2123704 w 4914405"/>
              <a:gd name="connsiteY2" fmla="*/ 765958 h 1367641"/>
              <a:gd name="connsiteX3" fmla="*/ 3489366 w 4914405"/>
              <a:gd name="connsiteY3" fmla="*/ 492826 h 1367641"/>
              <a:gd name="connsiteX4" fmla="*/ 4320639 w 4914405"/>
              <a:gd name="connsiteY4" fmla="*/ 326571 h 1367641"/>
              <a:gd name="connsiteX5" fmla="*/ 4296888 w 4914405"/>
              <a:gd name="connsiteY5" fmla="*/ 136566 h 1367641"/>
              <a:gd name="connsiteX6" fmla="*/ 615538 w 4914405"/>
              <a:gd name="connsiteY6" fmla="*/ 172192 h 1367641"/>
              <a:gd name="connsiteX7" fmla="*/ 615538 w 4914405"/>
              <a:gd name="connsiteY7" fmla="*/ 1169719 h 1367641"/>
              <a:gd name="connsiteX0" fmla="*/ 615538 w 4914405"/>
              <a:gd name="connsiteY0" fmla="*/ 1169719 h 1415711"/>
              <a:gd name="connsiteX1" fmla="*/ 1577439 w 4914405"/>
              <a:gd name="connsiteY1" fmla="*/ 1300348 h 1415711"/>
              <a:gd name="connsiteX2" fmla="*/ 2123704 w 4914405"/>
              <a:gd name="connsiteY2" fmla="*/ 765958 h 1415711"/>
              <a:gd name="connsiteX3" fmla="*/ 3489366 w 4914405"/>
              <a:gd name="connsiteY3" fmla="*/ 492826 h 1415711"/>
              <a:gd name="connsiteX4" fmla="*/ 4320639 w 4914405"/>
              <a:gd name="connsiteY4" fmla="*/ 326571 h 1415711"/>
              <a:gd name="connsiteX5" fmla="*/ 4296888 w 4914405"/>
              <a:gd name="connsiteY5" fmla="*/ 136566 h 1415711"/>
              <a:gd name="connsiteX6" fmla="*/ 615538 w 4914405"/>
              <a:gd name="connsiteY6" fmla="*/ 172192 h 1415711"/>
              <a:gd name="connsiteX7" fmla="*/ 615538 w 4914405"/>
              <a:gd name="connsiteY7" fmla="*/ 1169719 h 1415711"/>
              <a:gd name="connsiteX0" fmla="*/ 6505 w 4305372"/>
              <a:gd name="connsiteY0" fmla="*/ 1561408 h 1807400"/>
              <a:gd name="connsiteX1" fmla="*/ 968406 w 4305372"/>
              <a:gd name="connsiteY1" fmla="*/ 1692037 h 1807400"/>
              <a:gd name="connsiteX2" fmla="*/ 1514671 w 4305372"/>
              <a:gd name="connsiteY2" fmla="*/ 1157647 h 1807400"/>
              <a:gd name="connsiteX3" fmla="*/ 2880333 w 4305372"/>
              <a:gd name="connsiteY3" fmla="*/ 884515 h 1807400"/>
              <a:gd name="connsiteX4" fmla="*/ 3711606 w 4305372"/>
              <a:gd name="connsiteY4" fmla="*/ 718260 h 1807400"/>
              <a:gd name="connsiteX5" fmla="*/ 3687855 w 4305372"/>
              <a:gd name="connsiteY5" fmla="*/ 528255 h 1807400"/>
              <a:gd name="connsiteX6" fmla="*/ 6505 w 4305372"/>
              <a:gd name="connsiteY6" fmla="*/ 563881 h 1807400"/>
              <a:gd name="connsiteX7" fmla="*/ 6505 w 4305372"/>
              <a:gd name="connsiteY7" fmla="*/ 1561408 h 1807400"/>
              <a:gd name="connsiteX0" fmla="*/ 6505 w 4305372"/>
              <a:gd name="connsiteY0" fmla="*/ 1561408 h 2022028"/>
              <a:gd name="connsiteX1" fmla="*/ 968406 w 4305372"/>
              <a:gd name="connsiteY1" fmla="*/ 1692037 h 2022028"/>
              <a:gd name="connsiteX2" fmla="*/ 1499258 w 4305372"/>
              <a:gd name="connsiteY2" fmla="*/ 1887441 h 2022028"/>
              <a:gd name="connsiteX3" fmla="*/ 2880333 w 4305372"/>
              <a:gd name="connsiteY3" fmla="*/ 884515 h 2022028"/>
              <a:gd name="connsiteX4" fmla="*/ 3711606 w 4305372"/>
              <a:gd name="connsiteY4" fmla="*/ 718260 h 2022028"/>
              <a:gd name="connsiteX5" fmla="*/ 3687855 w 4305372"/>
              <a:gd name="connsiteY5" fmla="*/ 528255 h 2022028"/>
              <a:gd name="connsiteX6" fmla="*/ 6505 w 4305372"/>
              <a:gd name="connsiteY6" fmla="*/ 563881 h 2022028"/>
              <a:gd name="connsiteX7" fmla="*/ 6505 w 4305372"/>
              <a:gd name="connsiteY7" fmla="*/ 1561408 h 2022028"/>
              <a:gd name="connsiteX0" fmla="*/ 45606 w 4344473"/>
              <a:gd name="connsiteY0" fmla="*/ 1561408 h 2571700"/>
              <a:gd name="connsiteX1" fmla="*/ 319234 w 4344473"/>
              <a:gd name="connsiteY1" fmla="*/ 2517361 h 2571700"/>
              <a:gd name="connsiteX2" fmla="*/ 1538359 w 4344473"/>
              <a:gd name="connsiteY2" fmla="*/ 1887441 h 2571700"/>
              <a:gd name="connsiteX3" fmla="*/ 2919434 w 4344473"/>
              <a:gd name="connsiteY3" fmla="*/ 884515 h 2571700"/>
              <a:gd name="connsiteX4" fmla="*/ 3750707 w 4344473"/>
              <a:gd name="connsiteY4" fmla="*/ 718260 h 2571700"/>
              <a:gd name="connsiteX5" fmla="*/ 3726956 w 4344473"/>
              <a:gd name="connsiteY5" fmla="*/ 528255 h 2571700"/>
              <a:gd name="connsiteX6" fmla="*/ 45606 w 4344473"/>
              <a:gd name="connsiteY6" fmla="*/ 563881 h 2571700"/>
              <a:gd name="connsiteX7" fmla="*/ 45606 w 4344473"/>
              <a:gd name="connsiteY7" fmla="*/ 1561408 h 2571700"/>
              <a:gd name="connsiteX0" fmla="*/ 45604 w 4344471"/>
              <a:gd name="connsiteY0" fmla="*/ 1561408 h 2571700"/>
              <a:gd name="connsiteX1" fmla="*/ 319232 w 4344471"/>
              <a:gd name="connsiteY1" fmla="*/ 2517361 h 2571700"/>
              <a:gd name="connsiteX2" fmla="*/ 1538357 w 4344471"/>
              <a:gd name="connsiteY2" fmla="*/ 1887441 h 2571700"/>
              <a:gd name="connsiteX3" fmla="*/ 2215649 w 4344471"/>
              <a:gd name="connsiteY3" fmla="*/ 1402886 h 2571700"/>
              <a:gd name="connsiteX4" fmla="*/ 3750705 w 4344471"/>
              <a:gd name="connsiteY4" fmla="*/ 718260 h 2571700"/>
              <a:gd name="connsiteX5" fmla="*/ 3726954 w 4344471"/>
              <a:gd name="connsiteY5" fmla="*/ 528255 h 2571700"/>
              <a:gd name="connsiteX6" fmla="*/ 45604 w 4344471"/>
              <a:gd name="connsiteY6" fmla="*/ 563881 h 2571700"/>
              <a:gd name="connsiteX7" fmla="*/ 45604 w 4344471"/>
              <a:gd name="connsiteY7" fmla="*/ 1561408 h 2571700"/>
              <a:gd name="connsiteX0" fmla="*/ 45606 w 4269241"/>
              <a:gd name="connsiteY0" fmla="*/ 1561408 h 2571700"/>
              <a:gd name="connsiteX1" fmla="*/ 319234 w 4269241"/>
              <a:gd name="connsiteY1" fmla="*/ 2517361 h 2571700"/>
              <a:gd name="connsiteX2" fmla="*/ 1538359 w 4269241"/>
              <a:gd name="connsiteY2" fmla="*/ 1887441 h 2571700"/>
              <a:gd name="connsiteX3" fmla="*/ 2215651 w 4269241"/>
              <a:gd name="connsiteY3" fmla="*/ 1402886 h 2571700"/>
              <a:gd name="connsiteX4" fmla="*/ 3299316 w 4269241"/>
              <a:gd name="connsiteY4" fmla="*/ 1063698 h 2571700"/>
              <a:gd name="connsiteX5" fmla="*/ 3726956 w 4269241"/>
              <a:gd name="connsiteY5" fmla="*/ 528255 h 2571700"/>
              <a:gd name="connsiteX6" fmla="*/ 45606 w 4269241"/>
              <a:gd name="connsiteY6" fmla="*/ 563881 h 2571700"/>
              <a:gd name="connsiteX7" fmla="*/ 45606 w 4269241"/>
              <a:gd name="connsiteY7" fmla="*/ 1561408 h 2571700"/>
              <a:gd name="connsiteX0" fmla="*/ 45604 w 4269239"/>
              <a:gd name="connsiteY0" fmla="*/ 1561408 h 2571700"/>
              <a:gd name="connsiteX1" fmla="*/ 319232 w 4269239"/>
              <a:gd name="connsiteY1" fmla="*/ 2517361 h 2571700"/>
              <a:gd name="connsiteX2" fmla="*/ 1538357 w 4269239"/>
              <a:gd name="connsiteY2" fmla="*/ 1887441 h 2571700"/>
              <a:gd name="connsiteX3" fmla="*/ 1402900 w 4269239"/>
              <a:gd name="connsiteY3" fmla="*/ 1499797 h 2571700"/>
              <a:gd name="connsiteX4" fmla="*/ 3299314 w 4269239"/>
              <a:gd name="connsiteY4" fmla="*/ 1063698 h 2571700"/>
              <a:gd name="connsiteX5" fmla="*/ 3726954 w 4269239"/>
              <a:gd name="connsiteY5" fmla="*/ 528255 h 2571700"/>
              <a:gd name="connsiteX6" fmla="*/ 45604 w 4269239"/>
              <a:gd name="connsiteY6" fmla="*/ 563881 h 2571700"/>
              <a:gd name="connsiteX7" fmla="*/ 45604 w 4269239"/>
              <a:gd name="connsiteY7" fmla="*/ 1561408 h 2571700"/>
              <a:gd name="connsiteX0" fmla="*/ 45606 w 4269241"/>
              <a:gd name="connsiteY0" fmla="*/ 1561408 h 2571700"/>
              <a:gd name="connsiteX1" fmla="*/ 319234 w 4269241"/>
              <a:gd name="connsiteY1" fmla="*/ 2517361 h 2571700"/>
              <a:gd name="connsiteX2" fmla="*/ 1538359 w 4269241"/>
              <a:gd name="connsiteY2" fmla="*/ 1887441 h 2571700"/>
              <a:gd name="connsiteX3" fmla="*/ 1809276 w 4269241"/>
              <a:gd name="connsiteY3" fmla="*/ 1451342 h 2571700"/>
              <a:gd name="connsiteX4" fmla="*/ 3299316 w 4269241"/>
              <a:gd name="connsiteY4" fmla="*/ 1063698 h 2571700"/>
              <a:gd name="connsiteX5" fmla="*/ 3726956 w 4269241"/>
              <a:gd name="connsiteY5" fmla="*/ 528255 h 2571700"/>
              <a:gd name="connsiteX6" fmla="*/ 45606 w 4269241"/>
              <a:gd name="connsiteY6" fmla="*/ 563881 h 2571700"/>
              <a:gd name="connsiteX7" fmla="*/ 45606 w 4269241"/>
              <a:gd name="connsiteY7" fmla="*/ 1561408 h 2571700"/>
              <a:gd name="connsiteX0" fmla="*/ 45604 w 4269239"/>
              <a:gd name="connsiteY0" fmla="*/ 1561408 h 2539396"/>
              <a:gd name="connsiteX1" fmla="*/ 319232 w 4269239"/>
              <a:gd name="connsiteY1" fmla="*/ 2517361 h 2539396"/>
              <a:gd name="connsiteX2" fmla="*/ 1131983 w 4269239"/>
              <a:gd name="connsiteY2" fmla="*/ 1693619 h 2539396"/>
              <a:gd name="connsiteX3" fmla="*/ 1809274 w 4269239"/>
              <a:gd name="connsiteY3" fmla="*/ 1451342 h 2539396"/>
              <a:gd name="connsiteX4" fmla="*/ 3299314 w 4269239"/>
              <a:gd name="connsiteY4" fmla="*/ 1063698 h 2539396"/>
              <a:gd name="connsiteX5" fmla="*/ 3726954 w 4269239"/>
              <a:gd name="connsiteY5" fmla="*/ 528255 h 2539396"/>
              <a:gd name="connsiteX6" fmla="*/ 45604 w 4269239"/>
              <a:gd name="connsiteY6" fmla="*/ 563881 h 2539396"/>
              <a:gd name="connsiteX7" fmla="*/ 45604 w 4269239"/>
              <a:gd name="connsiteY7" fmla="*/ 1561408 h 2539396"/>
              <a:gd name="connsiteX0" fmla="*/ 42892 w 4266527"/>
              <a:gd name="connsiteY0" fmla="*/ 1561408 h 2345574"/>
              <a:gd name="connsiteX1" fmla="*/ 181062 w 4266527"/>
              <a:gd name="connsiteY1" fmla="*/ 2323539 h 2345574"/>
              <a:gd name="connsiteX2" fmla="*/ 1129271 w 4266527"/>
              <a:gd name="connsiteY2" fmla="*/ 1693619 h 2345574"/>
              <a:gd name="connsiteX3" fmla="*/ 1806562 w 4266527"/>
              <a:gd name="connsiteY3" fmla="*/ 1451342 h 2345574"/>
              <a:gd name="connsiteX4" fmla="*/ 3296602 w 4266527"/>
              <a:gd name="connsiteY4" fmla="*/ 1063698 h 2345574"/>
              <a:gd name="connsiteX5" fmla="*/ 3724242 w 4266527"/>
              <a:gd name="connsiteY5" fmla="*/ 528255 h 2345574"/>
              <a:gd name="connsiteX6" fmla="*/ 42892 w 4266527"/>
              <a:gd name="connsiteY6" fmla="*/ 563881 h 2345574"/>
              <a:gd name="connsiteX7" fmla="*/ 42892 w 4266527"/>
              <a:gd name="connsiteY7" fmla="*/ 1561408 h 2345574"/>
              <a:gd name="connsiteX0" fmla="*/ 23028 w 4246663"/>
              <a:gd name="connsiteY0" fmla="*/ 1561408 h 2537037"/>
              <a:gd name="connsiteX1" fmla="*/ 161198 w 4246663"/>
              <a:gd name="connsiteY1" fmla="*/ 2323539 h 2537037"/>
              <a:gd name="connsiteX2" fmla="*/ 1109407 w 4246663"/>
              <a:gd name="connsiteY2" fmla="*/ 1693619 h 2537037"/>
              <a:gd name="connsiteX3" fmla="*/ 1786698 w 4246663"/>
              <a:gd name="connsiteY3" fmla="*/ 1451342 h 2537037"/>
              <a:gd name="connsiteX4" fmla="*/ 3276738 w 4246663"/>
              <a:gd name="connsiteY4" fmla="*/ 1063698 h 2537037"/>
              <a:gd name="connsiteX5" fmla="*/ 3704378 w 4246663"/>
              <a:gd name="connsiteY5" fmla="*/ 528255 h 2537037"/>
              <a:gd name="connsiteX6" fmla="*/ 23028 w 4246663"/>
              <a:gd name="connsiteY6" fmla="*/ 563881 h 2537037"/>
              <a:gd name="connsiteX7" fmla="*/ 23028 w 4246663"/>
              <a:gd name="connsiteY7" fmla="*/ 1561408 h 2537037"/>
              <a:gd name="connsiteX0" fmla="*/ 9417 w 4233052"/>
              <a:gd name="connsiteY0" fmla="*/ 1561408 h 2585492"/>
              <a:gd name="connsiteX1" fmla="*/ 12128 w 4233052"/>
              <a:gd name="connsiteY1" fmla="*/ 2371994 h 2585492"/>
              <a:gd name="connsiteX2" fmla="*/ 1095796 w 4233052"/>
              <a:gd name="connsiteY2" fmla="*/ 1693619 h 2585492"/>
              <a:gd name="connsiteX3" fmla="*/ 1773087 w 4233052"/>
              <a:gd name="connsiteY3" fmla="*/ 1451342 h 2585492"/>
              <a:gd name="connsiteX4" fmla="*/ 3263127 w 4233052"/>
              <a:gd name="connsiteY4" fmla="*/ 1063698 h 2585492"/>
              <a:gd name="connsiteX5" fmla="*/ 3690767 w 4233052"/>
              <a:gd name="connsiteY5" fmla="*/ 528255 h 2585492"/>
              <a:gd name="connsiteX6" fmla="*/ 9417 w 4233052"/>
              <a:gd name="connsiteY6" fmla="*/ 563881 h 2585492"/>
              <a:gd name="connsiteX7" fmla="*/ 9417 w 4233052"/>
              <a:gd name="connsiteY7" fmla="*/ 1561408 h 2585492"/>
              <a:gd name="connsiteX0" fmla="*/ 217021 w 4440656"/>
              <a:gd name="connsiteY0" fmla="*/ 1561408 h 2419610"/>
              <a:gd name="connsiteX1" fmla="*/ 219732 w 4440656"/>
              <a:gd name="connsiteY1" fmla="*/ 2371994 h 2419610"/>
              <a:gd name="connsiteX2" fmla="*/ 1535407 w 4440656"/>
              <a:gd name="connsiteY2" fmla="*/ 1847103 h 2419610"/>
              <a:gd name="connsiteX3" fmla="*/ 1980691 w 4440656"/>
              <a:gd name="connsiteY3" fmla="*/ 1451342 h 2419610"/>
              <a:gd name="connsiteX4" fmla="*/ 3470731 w 4440656"/>
              <a:gd name="connsiteY4" fmla="*/ 1063698 h 2419610"/>
              <a:gd name="connsiteX5" fmla="*/ 3898371 w 4440656"/>
              <a:gd name="connsiteY5" fmla="*/ 528255 h 2419610"/>
              <a:gd name="connsiteX6" fmla="*/ 217021 w 4440656"/>
              <a:gd name="connsiteY6" fmla="*/ 563881 h 2419610"/>
              <a:gd name="connsiteX7" fmla="*/ 217021 w 4440656"/>
              <a:gd name="connsiteY7" fmla="*/ 1561408 h 2419610"/>
              <a:gd name="connsiteX0" fmla="*/ 217019 w 4440654"/>
              <a:gd name="connsiteY0" fmla="*/ 1561408 h 2419610"/>
              <a:gd name="connsiteX1" fmla="*/ 219730 w 4440654"/>
              <a:gd name="connsiteY1" fmla="*/ 2371994 h 2419610"/>
              <a:gd name="connsiteX2" fmla="*/ 1535405 w 4440654"/>
              <a:gd name="connsiteY2" fmla="*/ 1847103 h 2419610"/>
              <a:gd name="connsiteX3" fmla="*/ 2081561 w 4440654"/>
              <a:gd name="connsiteY3" fmla="*/ 1260999 h 2419610"/>
              <a:gd name="connsiteX4" fmla="*/ 3470729 w 4440654"/>
              <a:gd name="connsiteY4" fmla="*/ 1063698 h 2419610"/>
              <a:gd name="connsiteX5" fmla="*/ 3898369 w 4440654"/>
              <a:gd name="connsiteY5" fmla="*/ 528255 h 2419610"/>
              <a:gd name="connsiteX6" fmla="*/ 217019 w 4440654"/>
              <a:gd name="connsiteY6" fmla="*/ 563881 h 2419610"/>
              <a:gd name="connsiteX7" fmla="*/ 217019 w 4440654"/>
              <a:gd name="connsiteY7" fmla="*/ 1561408 h 2419610"/>
              <a:gd name="connsiteX0" fmla="*/ 239777 w 4463412"/>
              <a:gd name="connsiteY0" fmla="*/ 1561408 h 2411469"/>
              <a:gd name="connsiteX1" fmla="*/ 242488 w 4463412"/>
              <a:gd name="connsiteY1" fmla="*/ 2371994 h 2411469"/>
              <a:gd name="connsiteX2" fmla="*/ 1694701 w 4463412"/>
              <a:gd name="connsiteY2" fmla="*/ 1798261 h 2411469"/>
              <a:gd name="connsiteX3" fmla="*/ 2104319 w 4463412"/>
              <a:gd name="connsiteY3" fmla="*/ 1260999 h 2411469"/>
              <a:gd name="connsiteX4" fmla="*/ 3493487 w 4463412"/>
              <a:gd name="connsiteY4" fmla="*/ 1063698 h 2411469"/>
              <a:gd name="connsiteX5" fmla="*/ 3921127 w 4463412"/>
              <a:gd name="connsiteY5" fmla="*/ 528255 h 2411469"/>
              <a:gd name="connsiteX6" fmla="*/ 239777 w 4463412"/>
              <a:gd name="connsiteY6" fmla="*/ 563881 h 2411469"/>
              <a:gd name="connsiteX7" fmla="*/ 239777 w 4463412"/>
              <a:gd name="connsiteY7" fmla="*/ 1561408 h 2411469"/>
              <a:gd name="connsiteX0" fmla="*/ 239775 w 4300150"/>
              <a:gd name="connsiteY0" fmla="*/ 1561408 h 2411469"/>
              <a:gd name="connsiteX1" fmla="*/ 242486 w 4300150"/>
              <a:gd name="connsiteY1" fmla="*/ 2371994 h 2411469"/>
              <a:gd name="connsiteX2" fmla="*/ 1694699 w 4300150"/>
              <a:gd name="connsiteY2" fmla="*/ 1798261 h 2411469"/>
              <a:gd name="connsiteX3" fmla="*/ 2104317 w 4300150"/>
              <a:gd name="connsiteY3" fmla="*/ 1260999 h 2411469"/>
              <a:gd name="connsiteX4" fmla="*/ 2513929 w 4300150"/>
              <a:gd name="connsiteY4" fmla="*/ 674894 h 2411469"/>
              <a:gd name="connsiteX5" fmla="*/ 3921125 w 4300150"/>
              <a:gd name="connsiteY5" fmla="*/ 528255 h 2411469"/>
              <a:gd name="connsiteX6" fmla="*/ 239775 w 4300150"/>
              <a:gd name="connsiteY6" fmla="*/ 563881 h 2411469"/>
              <a:gd name="connsiteX7" fmla="*/ 239775 w 4300150"/>
              <a:gd name="connsiteY7" fmla="*/ 1561408 h 2411469"/>
              <a:gd name="connsiteX0" fmla="*/ 239777 w 4300154"/>
              <a:gd name="connsiteY0" fmla="*/ 1561408 h 2411469"/>
              <a:gd name="connsiteX1" fmla="*/ 242488 w 4300154"/>
              <a:gd name="connsiteY1" fmla="*/ 2371994 h 2411469"/>
              <a:gd name="connsiteX2" fmla="*/ 1694701 w 4300154"/>
              <a:gd name="connsiteY2" fmla="*/ 1798261 h 2411469"/>
              <a:gd name="connsiteX3" fmla="*/ 2104319 w 4300154"/>
              <a:gd name="connsiteY3" fmla="*/ 1260999 h 2411469"/>
              <a:gd name="connsiteX4" fmla="*/ 2513931 w 4300154"/>
              <a:gd name="connsiteY4" fmla="*/ 674894 h 2411469"/>
              <a:gd name="connsiteX5" fmla="*/ 3921127 w 4300154"/>
              <a:gd name="connsiteY5" fmla="*/ 528255 h 2411469"/>
              <a:gd name="connsiteX6" fmla="*/ 239777 w 4300154"/>
              <a:gd name="connsiteY6" fmla="*/ 563881 h 2411469"/>
              <a:gd name="connsiteX7" fmla="*/ 239777 w 4300154"/>
              <a:gd name="connsiteY7" fmla="*/ 1561408 h 2411469"/>
              <a:gd name="connsiteX0" fmla="*/ 239775 w 4300150"/>
              <a:gd name="connsiteY0" fmla="*/ 1561408 h 2411469"/>
              <a:gd name="connsiteX1" fmla="*/ 242486 w 4300150"/>
              <a:gd name="connsiteY1" fmla="*/ 2371994 h 2411469"/>
              <a:gd name="connsiteX2" fmla="*/ 1694699 w 4300150"/>
              <a:gd name="connsiteY2" fmla="*/ 1798261 h 2411469"/>
              <a:gd name="connsiteX3" fmla="*/ 2104317 w 4300150"/>
              <a:gd name="connsiteY3" fmla="*/ 1260999 h 2411469"/>
              <a:gd name="connsiteX4" fmla="*/ 2513929 w 4300150"/>
              <a:gd name="connsiteY4" fmla="*/ 674894 h 2411469"/>
              <a:gd name="connsiteX5" fmla="*/ 3921125 w 4300150"/>
              <a:gd name="connsiteY5" fmla="*/ 528255 h 2411469"/>
              <a:gd name="connsiteX6" fmla="*/ 239775 w 4300150"/>
              <a:gd name="connsiteY6" fmla="*/ 563881 h 2411469"/>
              <a:gd name="connsiteX7" fmla="*/ 239775 w 4300150"/>
              <a:gd name="connsiteY7" fmla="*/ 1561408 h 2411469"/>
              <a:gd name="connsiteX0" fmla="*/ 239777 w 4300154"/>
              <a:gd name="connsiteY0" fmla="*/ 1561408 h 2411469"/>
              <a:gd name="connsiteX1" fmla="*/ 242488 w 4300154"/>
              <a:gd name="connsiteY1" fmla="*/ 2371994 h 2411469"/>
              <a:gd name="connsiteX2" fmla="*/ 1694701 w 4300154"/>
              <a:gd name="connsiteY2" fmla="*/ 1798261 h 2411469"/>
              <a:gd name="connsiteX3" fmla="*/ 1558161 w 4300154"/>
              <a:gd name="connsiteY3" fmla="*/ 1163314 h 2411469"/>
              <a:gd name="connsiteX4" fmla="*/ 2513931 w 4300154"/>
              <a:gd name="connsiteY4" fmla="*/ 674894 h 2411469"/>
              <a:gd name="connsiteX5" fmla="*/ 3921127 w 4300154"/>
              <a:gd name="connsiteY5" fmla="*/ 528255 h 2411469"/>
              <a:gd name="connsiteX6" fmla="*/ 239777 w 4300154"/>
              <a:gd name="connsiteY6" fmla="*/ 563881 h 2411469"/>
              <a:gd name="connsiteX7" fmla="*/ 239777 w 4300154"/>
              <a:gd name="connsiteY7" fmla="*/ 1561408 h 2411469"/>
              <a:gd name="connsiteX0" fmla="*/ 239775 w 4300150"/>
              <a:gd name="connsiteY0" fmla="*/ 1561408 h 2411469"/>
              <a:gd name="connsiteX1" fmla="*/ 242486 w 4300150"/>
              <a:gd name="connsiteY1" fmla="*/ 2371994 h 2411469"/>
              <a:gd name="connsiteX2" fmla="*/ 1694699 w 4300150"/>
              <a:gd name="connsiteY2" fmla="*/ 1798261 h 2411469"/>
              <a:gd name="connsiteX3" fmla="*/ 1558159 w 4300150"/>
              <a:gd name="connsiteY3" fmla="*/ 1163314 h 2411469"/>
              <a:gd name="connsiteX4" fmla="*/ 2513929 w 4300150"/>
              <a:gd name="connsiteY4" fmla="*/ 674894 h 2411469"/>
              <a:gd name="connsiteX5" fmla="*/ 3921125 w 4300150"/>
              <a:gd name="connsiteY5" fmla="*/ 528255 h 2411469"/>
              <a:gd name="connsiteX6" fmla="*/ 239775 w 4300150"/>
              <a:gd name="connsiteY6" fmla="*/ 563881 h 2411469"/>
              <a:gd name="connsiteX7" fmla="*/ 239775 w 4300150"/>
              <a:gd name="connsiteY7" fmla="*/ 1561408 h 2411469"/>
              <a:gd name="connsiteX0" fmla="*/ 239777 w 4300154"/>
              <a:gd name="connsiteY0" fmla="*/ 1561408 h 2411469"/>
              <a:gd name="connsiteX1" fmla="*/ 242488 w 4300154"/>
              <a:gd name="connsiteY1" fmla="*/ 2371994 h 2411469"/>
              <a:gd name="connsiteX2" fmla="*/ 1694701 w 4300154"/>
              <a:gd name="connsiteY2" fmla="*/ 1798261 h 2411469"/>
              <a:gd name="connsiteX3" fmla="*/ 1558161 w 4300154"/>
              <a:gd name="connsiteY3" fmla="*/ 1163314 h 2411469"/>
              <a:gd name="connsiteX4" fmla="*/ 2513931 w 4300154"/>
              <a:gd name="connsiteY4" fmla="*/ 674894 h 2411469"/>
              <a:gd name="connsiteX5" fmla="*/ 3921127 w 4300154"/>
              <a:gd name="connsiteY5" fmla="*/ 528255 h 2411469"/>
              <a:gd name="connsiteX6" fmla="*/ 239777 w 4300154"/>
              <a:gd name="connsiteY6" fmla="*/ 563881 h 2411469"/>
              <a:gd name="connsiteX7" fmla="*/ 239777 w 4300154"/>
              <a:gd name="connsiteY7" fmla="*/ 1561408 h 2411469"/>
              <a:gd name="connsiteX0" fmla="*/ 239775 w 4300150"/>
              <a:gd name="connsiteY0" fmla="*/ 1561408 h 2411469"/>
              <a:gd name="connsiteX1" fmla="*/ 242486 w 4300150"/>
              <a:gd name="connsiteY1" fmla="*/ 2371994 h 2411469"/>
              <a:gd name="connsiteX2" fmla="*/ 1694699 w 4300150"/>
              <a:gd name="connsiteY2" fmla="*/ 1798261 h 2411469"/>
              <a:gd name="connsiteX3" fmla="*/ 1558159 w 4300150"/>
              <a:gd name="connsiteY3" fmla="*/ 1163314 h 2411469"/>
              <a:gd name="connsiteX4" fmla="*/ 2513929 w 4300150"/>
              <a:gd name="connsiteY4" fmla="*/ 674894 h 2411469"/>
              <a:gd name="connsiteX5" fmla="*/ 3921125 w 4300150"/>
              <a:gd name="connsiteY5" fmla="*/ 528255 h 2411469"/>
              <a:gd name="connsiteX6" fmla="*/ 239775 w 4300150"/>
              <a:gd name="connsiteY6" fmla="*/ 563881 h 2411469"/>
              <a:gd name="connsiteX7" fmla="*/ 239775 w 4300150"/>
              <a:gd name="connsiteY7" fmla="*/ 1561408 h 2411469"/>
              <a:gd name="connsiteX0" fmla="*/ 239777 w 4300154"/>
              <a:gd name="connsiteY0" fmla="*/ 1561408 h 2411469"/>
              <a:gd name="connsiteX1" fmla="*/ 242488 w 4300154"/>
              <a:gd name="connsiteY1" fmla="*/ 2371994 h 2411469"/>
              <a:gd name="connsiteX2" fmla="*/ 1694701 w 4300154"/>
              <a:gd name="connsiteY2" fmla="*/ 1798261 h 2411469"/>
              <a:gd name="connsiteX3" fmla="*/ 1558161 w 4300154"/>
              <a:gd name="connsiteY3" fmla="*/ 1163314 h 2411469"/>
              <a:gd name="connsiteX4" fmla="*/ 2513931 w 4300154"/>
              <a:gd name="connsiteY4" fmla="*/ 674894 h 2411469"/>
              <a:gd name="connsiteX5" fmla="*/ 3921127 w 4300154"/>
              <a:gd name="connsiteY5" fmla="*/ 528255 h 2411469"/>
              <a:gd name="connsiteX6" fmla="*/ 239777 w 4300154"/>
              <a:gd name="connsiteY6" fmla="*/ 563881 h 2411469"/>
              <a:gd name="connsiteX7" fmla="*/ 239777 w 4300154"/>
              <a:gd name="connsiteY7" fmla="*/ 1561408 h 2411469"/>
              <a:gd name="connsiteX0" fmla="*/ 447295 w 3510096"/>
              <a:gd name="connsiteY0" fmla="*/ 1442278 h 2292339"/>
              <a:gd name="connsiteX1" fmla="*/ 450006 w 3510096"/>
              <a:gd name="connsiteY1" fmla="*/ 2252864 h 2292339"/>
              <a:gd name="connsiteX2" fmla="*/ 1902219 w 3510096"/>
              <a:gd name="connsiteY2" fmla="*/ 1679131 h 2292339"/>
              <a:gd name="connsiteX3" fmla="*/ 1765679 w 3510096"/>
              <a:gd name="connsiteY3" fmla="*/ 1044184 h 2292339"/>
              <a:gd name="connsiteX4" fmla="*/ 2721449 w 3510096"/>
              <a:gd name="connsiteY4" fmla="*/ 555764 h 2292339"/>
              <a:gd name="connsiteX5" fmla="*/ 3131069 w 3510096"/>
              <a:gd name="connsiteY5" fmla="*/ 18502 h 2292339"/>
              <a:gd name="connsiteX6" fmla="*/ 447295 w 3510096"/>
              <a:gd name="connsiteY6" fmla="*/ 444751 h 2292339"/>
              <a:gd name="connsiteX7" fmla="*/ 447295 w 3510096"/>
              <a:gd name="connsiteY7" fmla="*/ 1442278 h 2292339"/>
              <a:gd name="connsiteX0" fmla="*/ 476128 w 3538927"/>
              <a:gd name="connsiteY0" fmla="*/ 1442278 h 2292339"/>
              <a:gd name="connsiteX1" fmla="*/ 478839 w 3538927"/>
              <a:gd name="connsiteY1" fmla="*/ 2252864 h 2292339"/>
              <a:gd name="connsiteX2" fmla="*/ 1931052 w 3538927"/>
              <a:gd name="connsiteY2" fmla="*/ 1679131 h 2292339"/>
              <a:gd name="connsiteX3" fmla="*/ 1794512 w 3538927"/>
              <a:gd name="connsiteY3" fmla="*/ 1044184 h 2292339"/>
              <a:gd name="connsiteX4" fmla="*/ 2750282 w 3538927"/>
              <a:gd name="connsiteY4" fmla="*/ 555764 h 2292339"/>
              <a:gd name="connsiteX5" fmla="*/ 3159902 w 3538927"/>
              <a:gd name="connsiteY5" fmla="*/ 18502 h 2292339"/>
              <a:gd name="connsiteX6" fmla="*/ 476128 w 3538927"/>
              <a:gd name="connsiteY6" fmla="*/ 444751 h 2292339"/>
              <a:gd name="connsiteX7" fmla="*/ 303125 w 3538927"/>
              <a:gd name="connsiteY7" fmla="*/ 609613 h 2292339"/>
              <a:gd name="connsiteX8" fmla="*/ 476128 w 3538927"/>
              <a:gd name="connsiteY8" fmla="*/ 1442278 h 2292339"/>
              <a:gd name="connsiteX0" fmla="*/ 455130 w 3517931"/>
              <a:gd name="connsiteY0" fmla="*/ 1442278 h 2292339"/>
              <a:gd name="connsiteX1" fmla="*/ 457841 w 3517931"/>
              <a:gd name="connsiteY1" fmla="*/ 2252864 h 2292339"/>
              <a:gd name="connsiteX2" fmla="*/ 1910054 w 3517931"/>
              <a:gd name="connsiteY2" fmla="*/ 1679131 h 2292339"/>
              <a:gd name="connsiteX3" fmla="*/ 1773514 w 3517931"/>
              <a:gd name="connsiteY3" fmla="*/ 1044184 h 2292339"/>
              <a:gd name="connsiteX4" fmla="*/ 2729284 w 3517931"/>
              <a:gd name="connsiteY4" fmla="*/ 555764 h 2292339"/>
              <a:gd name="connsiteX5" fmla="*/ 3138904 w 3517931"/>
              <a:gd name="connsiteY5" fmla="*/ 18502 h 2292339"/>
              <a:gd name="connsiteX6" fmla="*/ 455130 w 3517931"/>
              <a:gd name="connsiteY6" fmla="*/ 444751 h 2292339"/>
              <a:gd name="connsiteX7" fmla="*/ 408125 w 3517931"/>
              <a:gd name="connsiteY7" fmla="*/ 506922 h 2292339"/>
              <a:gd name="connsiteX8" fmla="*/ 455130 w 3517931"/>
              <a:gd name="connsiteY8" fmla="*/ 1442278 h 2292339"/>
              <a:gd name="connsiteX0" fmla="*/ 455130 w 3517929"/>
              <a:gd name="connsiteY0" fmla="*/ 1442278 h 2292339"/>
              <a:gd name="connsiteX1" fmla="*/ 457841 w 3517929"/>
              <a:gd name="connsiteY1" fmla="*/ 2252864 h 2292339"/>
              <a:gd name="connsiteX2" fmla="*/ 1910054 w 3517929"/>
              <a:gd name="connsiteY2" fmla="*/ 1679131 h 2292339"/>
              <a:gd name="connsiteX3" fmla="*/ 1773514 w 3517929"/>
              <a:gd name="connsiteY3" fmla="*/ 1044184 h 2292339"/>
              <a:gd name="connsiteX4" fmla="*/ 2729284 w 3517929"/>
              <a:gd name="connsiteY4" fmla="*/ 555764 h 2292339"/>
              <a:gd name="connsiteX5" fmla="*/ 3138904 w 3517929"/>
              <a:gd name="connsiteY5" fmla="*/ 18502 h 2292339"/>
              <a:gd name="connsiteX6" fmla="*/ 455130 w 3517929"/>
              <a:gd name="connsiteY6" fmla="*/ 444751 h 2292339"/>
              <a:gd name="connsiteX7" fmla="*/ 408125 w 3517929"/>
              <a:gd name="connsiteY7" fmla="*/ 506922 h 2292339"/>
              <a:gd name="connsiteX8" fmla="*/ 455130 w 3517929"/>
              <a:gd name="connsiteY8" fmla="*/ 1442278 h 2292339"/>
              <a:gd name="connsiteX0" fmla="*/ 130197 w 3109806"/>
              <a:gd name="connsiteY0" fmla="*/ 1456337 h 2306398"/>
              <a:gd name="connsiteX1" fmla="*/ 132908 w 3109806"/>
              <a:gd name="connsiteY1" fmla="*/ 2266923 h 2306398"/>
              <a:gd name="connsiteX2" fmla="*/ 1585121 w 3109806"/>
              <a:gd name="connsiteY2" fmla="*/ 1693190 h 2306398"/>
              <a:gd name="connsiteX3" fmla="*/ 1448581 w 3109806"/>
              <a:gd name="connsiteY3" fmla="*/ 1058243 h 2306398"/>
              <a:gd name="connsiteX4" fmla="*/ 2404351 w 3109806"/>
              <a:gd name="connsiteY4" fmla="*/ 569823 h 2306398"/>
              <a:gd name="connsiteX5" fmla="*/ 2813971 w 3109806"/>
              <a:gd name="connsiteY5" fmla="*/ 32561 h 2306398"/>
              <a:gd name="connsiteX6" fmla="*/ 629348 w 3109806"/>
              <a:gd name="connsiteY6" fmla="*/ 374455 h 2306398"/>
              <a:gd name="connsiteX7" fmla="*/ 83192 w 3109806"/>
              <a:gd name="connsiteY7" fmla="*/ 520981 h 2306398"/>
              <a:gd name="connsiteX8" fmla="*/ 130197 w 3109806"/>
              <a:gd name="connsiteY8" fmla="*/ 1456337 h 2306398"/>
              <a:gd name="connsiteX0" fmla="*/ 130197 w 3200831"/>
              <a:gd name="connsiteY0" fmla="*/ 1431916 h 2281977"/>
              <a:gd name="connsiteX1" fmla="*/ 132908 w 3200831"/>
              <a:gd name="connsiteY1" fmla="*/ 2242502 h 2281977"/>
              <a:gd name="connsiteX2" fmla="*/ 1585121 w 3200831"/>
              <a:gd name="connsiteY2" fmla="*/ 1668769 h 2281977"/>
              <a:gd name="connsiteX3" fmla="*/ 1448581 w 3200831"/>
              <a:gd name="connsiteY3" fmla="*/ 1033822 h 2281977"/>
              <a:gd name="connsiteX4" fmla="*/ 2404351 w 3200831"/>
              <a:gd name="connsiteY4" fmla="*/ 545402 h 2281977"/>
              <a:gd name="connsiteX5" fmla="*/ 2813971 w 3200831"/>
              <a:gd name="connsiteY5" fmla="*/ 8140 h 2281977"/>
              <a:gd name="connsiteX6" fmla="*/ 83192 w 3200831"/>
              <a:gd name="connsiteY6" fmla="*/ 496560 h 2281977"/>
              <a:gd name="connsiteX7" fmla="*/ 130197 w 3200831"/>
              <a:gd name="connsiteY7" fmla="*/ 1431916 h 2281977"/>
              <a:gd name="connsiteX0" fmla="*/ 47005 w 3117639"/>
              <a:gd name="connsiteY0" fmla="*/ 1431916 h 2281977"/>
              <a:gd name="connsiteX1" fmla="*/ 49716 w 3117639"/>
              <a:gd name="connsiteY1" fmla="*/ 2242502 h 2281977"/>
              <a:gd name="connsiteX2" fmla="*/ 1501929 w 3117639"/>
              <a:gd name="connsiteY2" fmla="*/ 1668769 h 2281977"/>
              <a:gd name="connsiteX3" fmla="*/ 1365389 w 3117639"/>
              <a:gd name="connsiteY3" fmla="*/ 1033822 h 2281977"/>
              <a:gd name="connsiteX4" fmla="*/ 2321159 w 3117639"/>
              <a:gd name="connsiteY4" fmla="*/ 545402 h 2281977"/>
              <a:gd name="connsiteX5" fmla="*/ 2730779 w 3117639"/>
              <a:gd name="connsiteY5" fmla="*/ 8140 h 2281977"/>
              <a:gd name="connsiteX6" fmla="*/ 0 w 3117639"/>
              <a:gd name="connsiteY6" fmla="*/ 496560 h 2281977"/>
              <a:gd name="connsiteX7" fmla="*/ 47005 w 3117639"/>
              <a:gd name="connsiteY7" fmla="*/ 1431916 h 2281977"/>
              <a:gd name="connsiteX0" fmla="*/ 102419 w 3173053"/>
              <a:gd name="connsiteY0" fmla="*/ 1431916 h 2272610"/>
              <a:gd name="connsiteX1" fmla="*/ 32654 w 3173053"/>
              <a:gd name="connsiteY1" fmla="*/ 2233135 h 2272610"/>
              <a:gd name="connsiteX2" fmla="*/ 1557343 w 3173053"/>
              <a:gd name="connsiteY2" fmla="*/ 1668769 h 2272610"/>
              <a:gd name="connsiteX3" fmla="*/ 1420803 w 3173053"/>
              <a:gd name="connsiteY3" fmla="*/ 1033822 h 2272610"/>
              <a:gd name="connsiteX4" fmla="*/ 2376573 w 3173053"/>
              <a:gd name="connsiteY4" fmla="*/ 545402 h 2272610"/>
              <a:gd name="connsiteX5" fmla="*/ 2786193 w 3173053"/>
              <a:gd name="connsiteY5" fmla="*/ 8140 h 2272610"/>
              <a:gd name="connsiteX6" fmla="*/ 55414 w 3173053"/>
              <a:gd name="connsiteY6" fmla="*/ 496560 h 2272610"/>
              <a:gd name="connsiteX7" fmla="*/ 102419 w 3173053"/>
              <a:gd name="connsiteY7" fmla="*/ 1431916 h 2272610"/>
              <a:gd name="connsiteX0" fmla="*/ 83529 w 3154163"/>
              <a:gd name="connsiteY0" fmla="*/ 1431916 h 2272610"/>
              <a:gd name="connsiteX1" fmla="*/ 13764 w 3154163"/>
              <a:gd name="connsiteY1" fmla="*/ 2233135 h 2272610"/>
              <a:gd name="connsiteX2" fmla="*/ 1538453 w 3154163"/>
              <a:gd name="connsiteY2" fmla="*/ 1668769 h 2272610"/>
              <a:gd name="connsiteX3" fmla="*/ 1401913 w 3154163"/>
              <a:gd name="connsiteY3" fmla="*/ 1033822 h 2272610"/>
              <a:gd name="connsiteX4" fmla="*/ 2357683 w 3154163"/>
              <a:gd name="connsiteY4" fmla="*/ 545402 h 2272610"/>
              <a:gd name="connsiteX5" fmla="*/ 2767303 w 3154163"/>
              <a:gd name="connsiteY5" fmla="*/ 8140 h 2272610"/>
              <a:gd name="connsiteX6" fmla="*/ 36524 w 3154163"/>
              <a:gd name="connsiteY6" fmla="*/ 496560 h 2272610"/>
              <a:gd name="connsiteX7" fmla="*/ 83529 w 3154163"/>
              <a:gd name="connsiteY7" fmla="*/ 1431916 h 2272610"/>
              <a:gd name="connsiteX0" fmla="*/ 29286 w 3169685"/>
              <a:gd name="connsiteY0" fmla="*/ 1402820 h 2272610"/>
              <a:gd name="connsiteX1" fmla="*/ 29286 w 3169685"/>
              <a:gd name="connsiteY1" fmla="*/ 2233135 h 2272610"/>
              <a:gd name="connsiteX2" fmla="*/ 1553975 w 3169685"/>
              <a:gd name="connsiteY2" fmla="*/ 1668769 h 2272610"/>
              <a:gd name="connsiteX3" fmla="*/ 1417435 w 3169685"/>
              <a:gd name="connsiteY3" fmla="*/ 1033822 h 2272610"/>
              <a:gd name="connsiteX4" fmla="*/ 2373205 w 3169685"/>
              <a:gd name="connsiteY4" fmla="*/ 545402 h 2272610"/>
              <a:gd name="connsiteX5" fmla="*/ 2782825 w 3169685"/>
              <a:gd name="connsiteY5" fmla="*/ 8140 h 2272610"/>
              <a:gd name="connsiteX6" fmla="*/ 52046 w 3169685"/>
              <a:gd name="connsiteY6" fmla="*/ 496560 h 2272610"/>
              <a:gd name="connsiteX7" fmla="*/ 29286 w 3169685"/>
              <a:gd name="connsiteY7" fmla="*/ 1402820 h 2272610"/>
              <a:gd name="connsiteX0" fmla="*/ 13764 w 3154163"/>
              <a:gd name="connsiteY0" fmla="*/ 1402820 h 2272610"/>
              <a:gd name="connsiteX1" fmla="*/ 13764 w 3154163"/>
              <a:gd name="connsiteY1" fmla="*/ 2233135 h 2272610"/>
              <a:gd name="connsiteX2" fmla="*/ 1538453 w 3154163"/>
              <a:gd name="connsiteY2" fmla="*/ 1668769 h 2272610"/>
              <a:gd name="connsiteX3" fmla="*/ 1401913 w 3154163"/>
              <a:gd name="connsiteY3" fmla="*/ 1033822 h 2272610"/>
              <a:gd name="connsiteX4" fmla="*/ 2357683 w 3154163"/>
              <a:gd name="connsiteY4" fmla="*/ 545402 h 2272610"/>
              <a:gd name="connsiteX5" fmla="*/ 2767303 w 3154163"/>
              <a:gd name="connsiteY5" fmla="*/ 8140 h 2272610"/>
              <a:gd name="connsiteX6" fmla="*/ 36524 w 3154163"/>
              <a:gd name="connsiteY6" fmla="*/ 496560 h 2272610"/>
              <a:gd name="connsiteX7" fmla="*/ 13764 w 3154163"/>
              <a:gd name="connsiteY7" fmla="*/ 1402820 h 2272610"/>
              <a:gd name="connsiteX0" fmla="*/ 13764 w 3154163"/>
              <a:gd name="connsiteY0" fmla="*/ 1402820 h 2272610"/>
              <a:gd name="connsiteX1" fmla="*/ 13764 w 3154163"/>
              <a:gd name="connsiteY1" fmla="*/ 2233135 h 2272610"/>
              <a:gd name="connsiteX2" fmla="*/ 1538453 w 3154163"/>
              <a:gd name="connsiteY2" fmla="*/ 1668769 h 2272610"/>
              <a:gd name="connsiteX3" fmla="*/ 1401913 w 3154163"/>
              <a:gd name="connsiteY3" fmla="*/ 1033822 h 2272610"/>
              <a:gd name="connsiteX4" fmla="*/ 2357683 w 3154163"/>
              <a:gd name="connsiteY4" fmla="*/ 545402 h 2272610"/>
              <a:gd name="connsiteX5" fmla="*/ 2767303 w 3154163"/>
              <a:gd name="connsiteY5" fmla="*/ 8140 h 2272610"/>
              <a:gd name="connsiteX6" fmla="*/ 36524 w 3154163"/>
              <a:gd name="connsiteY6" fmla="*/ 496560 h 2272610"/>
              <a:gd name="connsiteX7" fmla="*/ 13764 w 3154163"/>
              <a:gd name="connsiteY7" fmla="*/ 1402820 h 2272610"/>
              <a:gd name="connsiteX0" fmla="*/ 13764 w 3082101"/>
              <a:gd name="connsiteY0" fmla="*/ 1397636 h 2267426"/>
              <a:gd name="connsiteX1" fmla="*/ 13764 w 3082101"/>
              <a:gd name="connsiteY1" fmla="*/ 2227951 h 2267426"/>
              <a:gd name="connsiteX2" fmla="*/ 1538453 w 3082101"/>
              <a:gd name="connsiteY2" fmla="*/ 1663585 h 2267426"/>
              <a:gd name="connsiteX3" fmla="*/ 1401913 w 3082101"/>
              <a:gd name="connsiteY3" fmla="*/ 1028638 h 2267426"/>
              <a:gd name="connsiteX4" fmla="*/ 1925311 w 3082101"/>
              <a:gd name="connsiteY4" fmla="*/ 509112 h 2267426"/>
              <a:gd name="connsiteX5" fmla="*/ 2767303 w 3082101"/>
              <a:gd name="connsiteY5" fmla="*/ 2956 h 2267426"/>
              <a:gd name="connsiteX6" fmla="*/ 36524 w 3082101"/>
              <a:gd name="connsiteY6" fmla="*/ 491376 h 2267426"/>
              <a:gd name="connsiteX7" fmla="*/ 13764 w 3082101"/>
              <a:gd name="connsiteY7" fmla="*/ 1397636 h 2267426"/>
              <a:gd name="connsiteX0" fmla="*/ 13764 w 3104857"/>
              <a:gd name="connsiteY0" fmla="*/ 1405776 h 2275566"/>
              <a:gd name="connsiteX1" fmla="*/ 13764 w 3104857"/>
              <a:gd name="connsiteY1" fmla="*/ 2236091 h 2275566"/>
              <a:gd name="connsiteX2" fmla="*/ 1538453 w 3104857"/>
              <a:gd name="connsiteY2" fmla="*/ 1671725 h 2275566"/>
              <a:gd name="connsiteX3" fmla="*/ 1401913 w 3104857"/>
              <a:gd name="connsiteY3" fmla="*/ 1036778 h 2275566"/>
              <a:gd name="connsiteX4" fmla="*/ 2061851 w 3104857"/>
              <a:gd name="connsiteY4" fmla="*/ 566094 h 2275566"/>
              <a:gd name="connsiteX5" fmla="*/ 2767303 w 3104857"/>
              <a:gd name="connsiteY5" fmla="*/ 11096 h 2275566"/>
              <a:gd name="connsiteX6" fmla="*/ 36524 w 3104857"/>
              <a:gd name="connsiteY6" fmla="*/ 499516 h 2275566"/>
              <a:gd name="connsiteX7" fmla="*/ 13764 w 3104857"/>
              <a:gd name="connsiteY7" fmla="*/ 1405776 h 2275566"/>
              <a:gd name="connsiteX0" fmla="*/ 13764 w 2399404"/>
              <a:gd name="connsiteY0" fmla="*/ 1339198 h 2208988"/>
              <a:gd name="connsiteX1" fmla="*/ 13764 w 2399404"/>
              <a:gd name="connsiteY1" fmla="*/ 2169513 h 2208988"/>
              <a:gd name="connsiteX2" fmla="*/ 1538453 w 2399404"/>
              <a:gd name="connsiteY2" fmla="*/ 1605147 h 2208988"/>
              <a:gd name="connsiteX3" fmla="*/ 1401913 w 2399404"/>
              <a:gd name="connsiteY3" fmla="*/ 970200 h 2208988"/>
              <a:gd name="connsiteX4" fmla="*/ 2061851 w 2399404"/>
              <a:gd name="connsiteY4" fmla="*/ 499516 h 2208988"/>
              <a:gd name="connsiteX5" fmla="*/ 2061849 w 2399404"/>
              <a:gd name="connsiteY5" fmla="*/ 11096 h 2208988"/>
              <a:gd name="connsiteX6" fmla="*/ 36524 w 2399404"/>
              <a:gd name="connsiteY6" fmla="*/ 432938 h 2208988"/>
              <a:gd name="connsiteX7" fmla="*/ 13764 w 2399404"/>
              <a:gd name="connsiteY7" fmla="*/ 1339198 h 2208988"/>
              <a:gd name="connsiteX0" fmla="*/ 13764 w 2399402"/>
              <a:gd name="connsiteY0" fmla="*/ 1339198 h 2262348"/>
              <a:gd name="connsiteX1" fmla="*/ 13764 w 2399402"/>
              <a:gd name="connsiteY1" fmla="*/ 2169513 h 2262348"/>
              <a:gd name="connsiteX2" fmla="*/ 832998 w 2399402"/>
              <a:gd name="connsiteY2" fmla="*/ 2062462 h 2262348"/>
              <a:gd name="connsiteX3" fmla="*/ 1401913 w 2399402"/>
              <a:gd name="connsiteY3" fmla="*/ 970200 h 2262348"/>
              <a:gd name="connsiteX4" fmla="*/ 2061851 w 2399402"/>
              <a:gd name="connsiteY4" fmla="*/ 499516 h 2262348"/>
              <a:gd name="connsiteX5" fmla="*/ 2061849 w 2399402"/>
              <a:gd name="connsiteY5" fmla="*/ 11096 h 2262348"/>
              <a:gd name="connsiteX6" fmla="*/ 36524 w 2399402"/>
              <a:gd name="connsiteY6" fmla="*/ 432938 h 2262348"/>
              <a:gd name="connsiteX7" fmla="*/ 13764 w 2399402"/>
              <a:gd name="connsiteY7" fmla="*/ 1339198 h 2262348"/>
              <a:gd name="connsiteX0" fmla="*/ 13764 w 2399404"/>
              <a:gd name="connsiteY0" fmla="*/ 1339198 h 2262348"/>
              <a:gd name="connsiteX1" fmla="*/ 13764 w 2399404"/>
              <a:gd name="connsiteY1" fmla="*/ 2169513 h 2262348"/>
              <a:gd name="connsiteX2" fmla="*/ 832998 w 2399404"/>
              <a:gd name="connsiteY2" fmla="*/ 2062462 h 2262348"/>
              <a:gd name="connsiteX3" fmla="*/ 1609723 w 2399404"/>
              <a:gd name="connsiteY3" fmla="*/ 1403134 h 2262348"/>
              <a:gd name="connsiteX4" fmla="*/ 1401913 w 2399404"/>
              <a:gd name="connsiteY4" fmla="*/ 970200 h 2262348"/>
              <a:gd name="connsiteX5" fmla="*/ 2061851 w 2399404"/>
              <a:gd name="connsiteY5" fmla="*/ 499516 h 2262348"/>
              <a:gd name="connsiteX6" fmla="*/ 2061849 w 2399404"/>
              <a:gd name="connsiteY6" fmla="*/ 11096 h 2262348"/>
              <a:gd name="connsiteX7" fmla="*/ 36524 w 2399404"/>
              <a:gd name="connsiteY7" fmla="*/ 432938 h 2262348"/>
              <a:gd name="connsiteX8" fmla="*/ 13764 w 2399404"/>
              <a:gd name="connsiteY8" fmla="*/ 1339198 h 2262348"/>
              <a:gd name="connsiteX0" fmla="*/ 13764 w 2399402"/>
              <a:gd name="connsiteY0" fmla="*/ 1339198 h 2262348"/>
              <a:gd name="connsiteX1" fmla="*/ 13764 w 2399402"/>
              <a:gd name="connsiteY1" fmla="*/ 2169513 h 2262348"/>
              <a:gd name="connsiteX2" fmla="*/ 832998 w 2399402"/>
              <a:gd name="connsiteY2" fmla="*/ 2062462 h 2262348"/>
              <a:gd name="connsiteX3" fmla="*/ 832999 w 2399402"/>
              <a:gd name="connsiteY3" fmla="*/ 1329831 h 2262348"/>
              <a:gd name="connsiteX4" fmla="*/ 1401913 w 2399402"/>
              <a:gd name="connsiteY4" fmla="*/ 970200 h 2262348"/>
              <a:gd name="connsiteX5" fmla="*/ 2061851 w 2399402"/>
              <a:gd name="connsiteY5" fmla="*/ 499516 h 2262348"/>
              <a:gd name="connsiteX6" fmla="*/ 2061849 w 2399402"/>
              <a:gd name="connsiteY6" fmla="*/ 11096 h 2262348"/>
              <a:gd name="connsiteX7" fmla="*/ 36524 w 2399402"/>
              <a:gd name="connsiteY7" fmla="*/ 432938 h 2262348"/>
              <a:gd name="connsiteX8" fmla="*/ 13764 w 2399402"/>
              <a:gd name="connsiteY8" fmla="*/ 1339198 h 2262348"/>
              <a:gd name="connsiteX0" fmla="*/ 13764 w 2399404"/>
              <a:gd name="connsiteY0" fmla="*/ 1339198 h 2262347"/>
              <a:gd name="connsiteX1" fmla="*/ 13764 w 2399404"/>
              <a:gd name="connsiteY1" fmla="*/ 2169513 h 2262347"/>
              <a:gd name="connsiteX2" fmla="*/ 1379156 w 2399404"/>
              <a:gd name="connsiteY2" fmla="*/ 2062461 h 2262347"/>
              <a:gd name="connsiteX3" fmla="*/ 832999 w 2399404"/>
              <a:gd name="connsiteY3" fmla="*/ 1329831 h 2262347"/>
              <a:gd name="connsiteX4" fmla="*/ 1401913 w 2399404"/>
              <a:gd name="connsiteY4" fmla="*/ 970200 h 2262347"/>
              <a:gd name="connsiteX5" fmla="*/ 2061851 w 2399404"/>
              <a:gd name="connsiteY5" fmla="*/ 499516 h 2262347"/>
              <a:gd name="connsiteX6" fmla="*/ 2061849 w 2399404"/>
              <a:gd name="connsiteY6" fmla="*/ 11096 h 2262347"/>
              <a:gd name="connsiteX7" fmla="*/ 36524 w 2399404"/>
              <a:gd name="connsiteY7" fmla="*/ 432938 h 2262347"/>
              <a:gd name="connsiteX8" fmla="*/ 13764 w 2399404"/>
              <a:gd name="connsiteY8" fmla="*/ 1339198 h 2262347"/>
              <a:gd name="connsiteX0" fmla="*/ 13764 w 2399402"/>
              <a:gd name="connsiteY0" fmla="*/ 1339198 h 2262347"/>
              <a:gd name="connsiteX1" fmla="*/ 13764 w 2399402"/>
              <a:gd name="connsiteY1" fmla="*/ 2169513 h 2262347"/>
              <a:gd name="connsiteX2" fmla="*/ 1379156 w 2399402"/>
              <a:gd name="connsiteY2" fmla="*/ 2062461 h 2262347"/>
              <a:gd name="connsiteX3" fmla="*/ 832999 w 2399402"/>
              <a:gd name="connsiteY3" fmla="*/ 1329831 h 2262347"/>
              <a:gd name="connsiteX4" fmla="*/ 1401913 w 2399402"/>
              <a:gd name="connsiteY4" fmla="*/ 970200 h 2262347"/>
              <a:gd name="connsiteX5" fmla="*/ 2061851 w 2399402"/>
              <a:gd name="connsiteY5" fmla="*/ 499516 h 2262347"/>
              <a:gd name="connsiteX6" fmla="*/ 2061849 w 2399402"/>
              <a:gd name="connsiteY6" fmla="*/ 11096 h 2262347"/>
              <a:gd name="connsiteX7" fmla="*/ 36524 w 2399402"/>
              <a:gd name="connsiteY7" fmla="*/ 432938 h 2262347"/>
              <a:gd name="connsiteX8" fmla="*/ 13764 w 2399402"/>
              <a:gd name="connsiteY8" fmla="*/ 1339198 h 2262347"/>
              <a:gd name="connsiteX0" fmla="*/ 13764 w 2399404"/>
              <a:gd name="connsiteY0" fmla="*/ 1339198 h 2262347"/>
              <a:gd name="connsiteX1" fmla="*/ 13764 w 2399404"/>
              <a:gd name="connsiteY1" fmla="*/ 2169513 h 2262347"/>
              <a:gd name="connsiteX2" fmla="*/ 1379156 w 2399404"/>
              <a:gd name="connsiteY2" fmla="*/ 2062461 h 2262347"/>
              <a:gd name="connsiteX3" fmla="*/ 832999 w 2399404"/>
              <a:gd name="connsiteY3" fmla="*/ 1329831 h 2262347"/>
              <a:gd name="connsiteX4" fmla="*/ 1401913 w 2399404"/>
              <a:gd name="connsiteY4" fmla="*/ 970200 h 2262347"/>
              <a:gd name="connsiteX5" fmla="*/ 2061851 w 2399404"/>
              <a:gd name="connsiteY5" fmla="*/ 499516 h 2262347"/>
              <a:gd name="connsiteX6" fmla="*/ 2061849 w 2399404"/>
              <a:gd name="connsiteY6" fmla="*/ 11096 h 2262347"/>
              <a:gd name="connsiteX7" fmla="*/ 36524 w 2399404"/>
              <a:gd name="connsiteY7" fmla="*/ 432938 h 2262347"/>
              <a:gd name="connsiteX8" fmla="*/ 13764 w 2399404"/>
              <a:gd name="connsiteY8" fmla="*/ 1339198 h 2262347"/>
              <a:gd name="connsiteX0" fmla="*/ 13764 w 2399402"/>
              <a:gd name="connsiteY0" fmla="*/ 1339198 h 2262347"/>
              <a:gd name="connsiteX1" fmla="*/ 13764 w 2399402"/>
              <a:gd name="connsiteY1" fmla="*/ 2169513 h 2262347"/>
              <a:gd name="connsiteX2" fmla="*/ 1379156 w 2399402"/>
              <a:gd name="connsiteY2" fmla="*/ 2062461 h 2262347"/>
              <a:gd name="connsiteX3" fmla="*/ 832999 w 2399402"/>
              <a:gd name="connsiteY3" fmla="*/ 1329831 h 2262347"/>
              <a:gd name="connsiteX4" fmla="*/ 1401913 w 2399402"/>
              <a:gd name="connsiteY4" fmla="*/ 970200 h 2262347"/>
              <a:gd name="connsiteX5" fmla="*/ 2061851 w 2399402"/>
              <a:gd name="connsiteY5" fmla="*/ 499516 h 2262347"/>
              <a:gd name="connsiteX6" fmla="*/ 2061849 w 2399402"/>
              <a:gd name="connsiteY6" fmla="*/ 11096 h 2262347"/>
              <a:gd name="connsiteX7" fmla="*/ 36524 w 2399402"/>
              <a:gd name="connsiteY7" fmla="*/ 432938 h 2262347"/>
              <a:gd name="connsiteX8" fmla="*/ 13764 w 2399402"/>
              <a:gd name="connsiteY8" fmla="*/ 1339198 h 2262347"/>
              <a:gd name="connsiteX0" fmla="*/ 13764 w 2399404"/>
              <a:gd name="connsiteY0" fmla="*/ 1339198 h 2208988"/>
              <a:gd name="connsiteX1" fmla="*/ 13764 w 2399404"/>
              <a:gd name="connsiteY1" fmla="*/ 2169513 h 2208988"/>
              <a:gd name="connsiteX2" fmla="*/ 1242616 w 2399404"/>
              <a:gd name="connsiteY2" fmla="*/ 1867093 h 2208988"/>
              <a:gd name="connsiteX3" fmla="*/ 832999 w 2399404"/>
              <a:gd name="connsiteY3" fmla="*/ 1329831 h 2208988"/>
              <a:gd name="connsiteX4" fmla="*/ 1401913 w 2399404"/>
              <a:gd name="connsiteY4" fmla="*/ 970200 h 2208988"/>
              <a:gd name="connsiteX5" fmla="*/ 2061851 w 2399404"/>
              <a:gd name="connsiteY5" fmla="*/ 499516 h 2208988"/>
              <a:gd name="connsiteX6" fmla="*/ 2061849 w 2399404"/>
              <a:gd name="connsiteY6" fmla="*/ 11096 h 2208988"/>
              <a:gd name="connsiteX7" fmla="*/ 36524 w 2399404"/>
              <a:gd name="connsiteY7" fmla="*/ 432938 h 2208988"/>
              <a:gd name="connsiteX8" fmla="*/ 13764 w 2399404"/>
              <a:gd name="connsiteY8" fmla="*/ 1339198 h 2208988"/>
              <a:gd name="connsiteX0" fmla="*/ 13764 w 2399402"/>
              <a:gd name="connsiteY0" fmla="*/ 1339198 h 2208988"/>
              <a:gd name="connsiteX1" fmla="*/ 13764 w 2399402"/>
              <a:gd name="connsiteY1" fmla="*/ 2169513 h 2208988"/>
              <a:gd name="connsiteX2" fmla="*/ 1379155 w 2399402"/>
              <a:gd name="connsiteY2" fmla="*/ 1769410 h 2208988"/>
              <a:gd name="connsiteX3" fmla="*/ 832999 w 2399402"/>
              <a:gd name="connsiteY3" fmla="*/ 1329831 h 2208988"/>
              <a:gd name="connsiteX4" fmla="*/ 1401913 w 2399402"/>
              <a:gd name="connsiteY4" fmla="*/ 970200 h 2208988"/>
              <a:gd name="connsiteX5" fmla="*/ 2061851 w 2399402"/>
              <a:gd name="connsiteY5" fmla="*/ 499516 h 2208988"/>
              <a:gd name="connsiteX6" fmla="*/ 2061849 w 2399402"/>
              <a:gd name="connsiteY6" fmla="*/ 11096 h 2208988"/>
              <a:gd name="connsiteX7" fmla="*/ 36524 w 2399402"/>
              <a:gd name="connsiteY7" fmla="*/ 432938 h 2208988"/>
              <a:gd name="connsiteX8" fmla="*/ 13764 w 2399402"/>
              <a:gd name="connsiteY8" fmla="*/ 1339198 h 2208988"/>
              <a:gd name="connsiteX0" fmla="*/ 13764 w 2399404"/>
              <a:gd name="connsiteY0" fmla="*/ 1339198 h 2208988"/>
              <a:gd name="connsiteX1" fmla="*/ 13764 w 2399404"/>
              <a:gd name="connsiteY1" fmla="*/ 2169513 h 2208988"/>
              <a:gd name="connsiteX2" fmla="*/ 1379155 w 2399404"/>
              <a:gd name="connsiteY2" fmla="*/ 1769410 h 2208988"/>
              <a:gd name="connsiteX3" fmla="*/ 832999 w 2399404"/>
              <a:gd name="connsiteY3" fmla="*/ 1329831 h 2208988"/>
              <a:gd name="connsiteX4" fmla="*/ 1515695 w 2399404"/>
              <a:gd name="connsiteY4" fmla="*/ 1134463 h 2208988"/>
              <a:gd name="connsiteX5" fmla="*/ 2061851 w 2399404"/>
              <a:gd name="connsiteY5" fmla="*/ 499516 h 2208988"/>
              <a:gd name="connsiteX6" fmla="*/ 2061849 w 2399404"/>
              <a:gd name="connsiteY6" fmla="*/ 11096 h 2208988"/>
              <a:gd name="connsiteX7" fmla="*/ 36524 w 2399404"/>
              <a:gd name="connsiteY7" fmla="*/ 432938 h 2208988"/>
              <a:gd name="connsiteX8" fmla="*/ 13764 w 2399404"/>
              <a:gd name="connsiteY8" fmla="*/ 1339198 h 2208988"/>
              <a:gd name="connsiteX0" fmla="*/ 13764 w 2399402"/>
              <a:gd name="connsiteY0" fmla="*/ 1339198 h 2346147"/>
              <a:gd name="connsiteX1" fmla="*/ 13764 w 2399402"/>
              <a:gd name="connsiteY1" fmla="*/ 2306672 h 2346147"/>
              <a:gd name="connsiteX2" fmla="*/ 1379155 w 2399402"/>
              <a:gd name="connsiteY2" fmla="*/ 1769410 h 2346147"/>
              <a:gd name="connsiteX3" fmla="*/ 832999 w 2399402"/>
              <a:gd name="connsiteY3" fmla="*/ 1329831 h 2346147"/>
              <a:gd name="connsiteX4" fmla="*/ 1515695 w 2399402"/>
              <a:gd name="connsiteY4" fmla="*/ 1134463 h 2346147"/>
              <a:gd name="connsiteX5" fmla="*/ 2061851 w 2399402"/>
              <a:gd name="connsiteY5" fmla="*/ 499516 h 2346147"/>
              <a:gd name="connsiteX6" fmla="*/ 2061849 w 2399402"/>
              <a:gd name="connsiteY6" fmla="*/ 11096 h 2346147"/>
              <a:gd name="connsiteX7" fmla="*/ 36524 w 2399402"/>
              <a:gd name="connsiteY7" fmla="*/ 432938 h 2346147"/>
              <a:gd name="connsiteX8" fmla="*/ 13764 w 2399402"/>
              <a:gd name="connsiteY8" fmla="*/ 1339198 h 2346147"/>
              <a:gd name="connsiteX0" fmla="*/ 13764 w 2399404"/>
              <a:gd name="connsiteY0" fmla="*/ 1339198 h 2306672"/>
              <a:gd name="connsiteX1" fmla="*/ 13764 w 2399404"/>
              <a:gd name="connsiteY1" fmla="*/ 2306672 h 2306672"/>
              <a:gd name="connsiteX2" fmla="*/ 1379155 w 2399404"/>
              <a:gd name="connsiteY2" fmla="*/ 1769410 h 2306672"/>
              <a:gd name="connsiteX3" fmla="*/ 832999 w 2399404"/>
              <a:gd name="connsiteY3" fmla="*/ 1329831 h 2306672"/>
              <a:gd name="connsiteX4" fmla="*/ 1515695 w 2399404"/>
              <a:gd name="connsiteY4" fmla="*/ 1134463 h 2306672"/>
              <a:gd name="connsiteX5" fmla="*/ 2061851 w 2399404"/>
              <a:gd name="connsiteY5" fmla="*/ 499516 h 2306672"/>
              <a:gd name="connsiteX6" fmla="*/ 2061849 w 2399404"/>
              <a:gd name="connsiteY6" fmla="*/ 11096 h 2306672"/>
              <a:gd name="connsiteX7" fmla="*/ 36524 w 2399404"/>
              <a:gd name="connsiteY7" fmla="*/ 432938 h 2306672"/>
              <a:gd name="connsiteX8" fmla="*/ 13764 w 2399404"/>
              <a:gd name="connsiteY8" fmla="*/ 1339198 h 2306672"/>
              <a:gd name="connsiteX0" fmla="*/ 13764 w 2399402"/>
              <a:gd name="connsiteY0" fmla="*/ 1339198 h 2422063"/>
              <a:gd name="connsiteX1" fmla="*/ 13764 w 2399402"/>
              <a:gd name="connsiteY1" fmla="*/ 2306672 h 2422063"/>
              <a:gd name="connsiteX2" fmla="*/ 1379155 w 2399402"/>
              <a:gd name="connsiteY2" fmla="*/ 1769410 h 2422063"/>
              <a:gd name="connsiteX3" fmla="*/ 832999 w 2399402"/>
              <a:gd name="connsiteY3" fmla="*/ 1329831 h 2422063"/>
              <a:gd name="connsiteX4" fmla="*/ 1515695 w 2399402"/>
              <a:gd name="connsiteY4" fmla="*/ 1134463 h 2422063"/>
              <a:gd name="connsiteX5" fmla="*/ 2061851 w 2399402"/>
              <a:gd name="connsiteY5" fmla="*/ 499516 h 2422063"/>
              <a:gd name="connsiteX6" fmla="*/ 2061849 w 2399402"/>
              <a:gd name="connsiteY6" fmla="*/ 11096 h 2422063"/>
              <a:gd name="connsiteX7" fmla="*/ 36524 w 2399402"/>
              <a:gd name="connsiteY7" fmla="*/ 432938 h 2422063"/>
              <a:gd name="connsiteX8" fmla="*/ 13764 w 2399402"/>
              <a:gd name="connsiteY8" fmla="*/ 1339198 h 2422063"/>
              <a:gd name="connsiteX0" fmla="*/ 13764 w 2399404"/>
              <a:gd name="connsiteY0" fmla="*/ 1339198 h 2609035"/>
              <a:gd name="connsiteX1" fmla="*/ 13764 w 2399404"/>
              <a:gd name="connsiteY1" fmla="*/ 2306672 h 2609035"/>
              <a:gd name="connsiteX2" fmla="*/ 1379155 w 2399404"/>
              <a:gd name="connsiteY2" fmla="*/ 1769410 h 2609035"/>
              <a:gd name="connsiteX3" fmla="*/ 832999 w 2399404"/>
              <a:gd name="connsiteY3" fmla="*/ 1329831 h 2609035"/>
              <a:gd name="connsiteX4" fmla="*/ 1515695 w 2399404"/>
              <a:gd name="connsiteY4" fmla="*/ 1134463 h 2609035"/>
              <a:gd name="connsiteX5" fmla="*/ 2061851 w 2399404"/>
              <a:gd name="connsiteY5" fmla="*/ 499516 h 2609035"/>
              <a:gd name="connsiteX6" fmla="*/ 2061849 w 2399404"/>
              <a:gd name="connsiteY6" fmla="*/ 11096 h 2609035"/>
              <a:gd name="connsiteX7" fmla="*/ 36524 w 2399404"/>
              <a:gd name="connsiteY7" fmla="*/ 432938 h 2609035"/>
              <a:gd name="connsiteX8" fmla="*/ 13764 w 2399404"/>
              <a:gd name="connsiteY8" fmla="*/ 1339198 h 2609035"/>
              <a:gd name="connsiteX0" fmla="*/ 13764 w 2399402"/>
              <a:gd name="connsiteY0" fmla="*/ 1339198 h 2609035"/>
              <a:gd name="connsiteX1" fmla="*/ 13764 w 2399402"/>
              <a:gd name="connsiteY1" fmla="*/ 2306672 h 2609035"/>
              <a:gd name="connsiteX2" fmla="*/ 1379155 w 2399402"/>
              <a:gd name="connsiteY2" fmla="*/ 1769410 h 2609035"/>
              <a:gd name="connsiteX3" fmla="*/ 832999 w 2399402"/>
              <a:gd name="connsiteY3" fmla="*/ 1329831 h 2609035"/>
              <a:gd name="connsiteX4" fmla="*/ 1515695 w 2399402"/>
              <a:gd name="connsiteY4" fmla="*/ 1134463 h 2609035"/>
              <a:gd name="connsiteX5" fmla="*/ 2061851 w 2399402"/>
              <a:gd name="connsiteY5" fmla="*/ 499516 h 2609035"/>
              <a:gd name="connsiteX6" fmla="*/ 2061849 w 2399402"/>
              <a:gd name="connsiteY6" fmla="*/ 11096 h 2609035"/>
              <a:gd name="connsiteX7" fmla="*/ 36524 w 2399402"/>
              <a:gd name="connsiteY7" fmla="*/ 432938 h 2609035"/>
              <a:gd name="connsiteX8" fmla="*/ 13764 w 2399402"/>
              <a:gd name="connsiteY8" fmla="*/ 1339198 h 2609035"/>
              <a:gd name="connsiteX0" fmla="*/ 13764 w 2399404"/>
              <a:gd name="connsiteY0" fmla="*/ 1339198 h 2609035"/>
              <a:gd name="connsiteX1" fmla="*/ 13764 w 2399404"/>
              <a:gd name="connsiteY1" fmla="*/ 2306672 h 2609035"/>
              <a:gd name="connsiteX2" fmla="*/ 1379155 w 2399404"/>
              <a:gd name="connsiteY2" fmla="*/ 1769410 h 2609035"/>
              <a:gd name="connsiteX3" fmla="*/ 832999 w 2399404"/>
              <a:gd name="connsiteY3" fmla="*/ 1329831 h 2609035"/>
              <a:gd name="connsiteX4" fmla="*/ 1515695 w 2399404"/>
              <a:gd name="connsiteY4" fmla="*/ 1134463 h 2609035"/>
              <a:gd name="connsiteX5" fmla="*/ 2061851 w 2399404"/>
              <a:gd name="connsiteY5" fmla="*/ 499516 h 2609035"/>
              <a:gd name="connsiteX6" fmla="*/ 2061849 w 2399404"/>
              <a:gd name="connsiteY6" fmla="*/ 11096 h 2609035"/>
              <a:gd name="connsiteX7" fmla="*/ 36524 w 2399404"/>
              <a:gd name="connsiteY7" fmla="*/ 432938 h 2609035"/>
              <a:gd name="connsiteX8" fmla="*/ 13764 w 2399404"/>
              <a:gd name="connsiteY8" fmla="*/ 1339198 h 2609035"/>
              <a:gd name="connsiteX0" fmla="*/ 13764 w 2399402"/>
              <a:gd name="connsiteY0" fmla="*/ 1339198 h 2609035"/>
              <a:gd name="connsiteX1" fmla="*/ 13764 w 2399402"/>
              <a:gd name="connsiteY1" fmla="*/ 2306672 h 2609035"/>
              <a:gd name="connsiteX2" fmla="*/ 1379155 w 2399402"/>
              <a:gd name="connsiteY2" fmla="*/ 1769410 h 2609035"/>
              <a:gd name="connsiteX3" fmla="*/ 832999 w 2399402"/>
              <a:gd name="connsiteY3" fmla="*/ 1329831 h 2609035"/>
              <a:gd name="connsiteX4" fmla="*/ 1515695 w 2399402"/>
              <a:gd name="connsiteY4" fmla="*/ 1134463 h 2609035"/>
              <a:gd name="connsiteX5" fmla="*/ 2061851 w 2399402"/>
              <a:gd name="connsiteY5" fmla="*/ 499516 h 2609035"/>
              <a:gd name="connsiteX6" fmla="*/ 2061849 w 2399402"/>
              <a:gd name="connsiteY6" fmla="*/ 11096 h 2609035"/>
              <a:gd name="connsiteX7" fmla="*/ 36524 w 2399402"/>
              <a:gd name="connsiteY7" fmla="*/ 432938 h 2609035"/>
              <a:gd name="connsiteX8" fmla="*/ 13764 w 2399402"/>
              <a:gd name="connsiteY8" fmla="*/ 1339198 h 2609035"/>
              <a:gd name="connsiteX0" fmla="*/ 13764 w 2399404"/>
              <a:gd name="connsiteY0" fmla="*/ 1339198 h 2609035"/>
              <a:gd name="connsiteX1" fmla="*/ 13764 w 2399404"/>
              <a:gd name="connsiteY1" fmla="*/ 2306672 h 2609035"/>
              <a:gd name="connsiteX2" fmla="*/ 1379155 w 2399404"/>
              <a:gd name="connsiteY2" fmla="*/ 1769410 h 2609035"/>
              <a:gd name="connsiteX3" fmla="*/ 832999 w 2399404"/>
              <a:gd name="connsiteY3" fmla="*/ 1329831 h 2609035"/>
              <a:gd name="connsiteX4" fmla="*/ 1515695 w 2399404"/>
              <a:gd name="connsiteY4" fmla="*/ 1134463 h 2609035"/>
              <a:gd name="connsiteX5" fmla="*/ 2061851 w 2399404"/>
              <a:gd name="connsiteY5" fmla="*/ 499516 h 2609035"/>
              <a:gd name="connsiteX6" fmla="*/ 2061849 w 2399404"/>
              <a:gd name="connsiteY6" fmla="*/ 11096 h 2609035"/>
              <a:gd name="connsiteX7" fmla="*/ 36524 w 2399404"/>
              <a:gd name="connsiteY7" fmla="*/ 432938 h 2609035"/>
              <a:gd name="connsiteX8" fmla="*/ 13764 w 2399404"/>
              <a:gd name="connsiteY8" fmla="*/ 1339198 h 2609035"/>
              <a:gd name="connsiteX0" fmla="*/ 13764 w 2399402"/>
              <a:gd name="connsiteY0" fmla="*/ 1339198 h 2609035"/>
              <a:gd name="connsiteX1" fmla="*/ 13764 w 2399402"/>
              <a:gd name="connsiteY1" fmla="*/ 2306672 h 2609035"/>
              <a:gd name="connsiteX2" fmla="*/ 1242615 w 2399402"/>
              <a:gd name="connsiteY2" fmla="*/ 1769409 h 2609035"/>
              <a:gd name="connsiteX3" fmla="*/ 832999 w 2399402"/>
              <a:gd name="connsiteY3" fmla="*/ 1329831 h 2609035"/>
              <a:gd name="connsiteX4" fmla="*/ 1515695 w 2399402"/>
              <a:gd name="connsiteY4" fmla="*/ 1134463 h 2609035"/>
              <a:gd name="connsiteX5" fmla="*/ 2061851 w 2399402"/>
              <a:gd name="connsiteY5" fmla="*/ 499516 h 2609035"/>
              <a:gd name="connsiteX6" fmla="*/ 2061849 w 2399402"/>
              <a:gd name="connsiteY6" fmla="*/ 11096 h 2609035"/>
              <a:gd name="connsiteX7" fmla="*/ 36524 w 2399402"/>
              <a:gd name="connsiteY7" fmla="*/ 432938 h 2609035"/>
              <a:gd name="connsiteX8" fmla="*/ 13764 w 2399402"/>
              <a:gd name="connsiteY8" fmla="*/ 1339198 h 2609035"/>
              <a:gd name="connsiteX0" fmla="*/ 13764 w 2399404"/>
              <a:gd name="connsiteY0" fmla="*/ 1339198 h 2609035"/>
              <a:gd name="connsiteX1" fmla="*/ 13764 w 2399404"/>
              <a:gd name="connsiteY1" fmla="*/ 2306672 h 2609035"/>
              <a:gd name="connsiteX2" fmla="*/ 832998 w 2399404"/>
              <a:gd name="connsiteY2" fmla="*/ 1653132 h 2609035"/>
              <a:gd name="connsiteX3" fmla="*/ 832999 w 2399404"/>
              <a:gd name="connsiteY3" fmla="*/ 1329831 h 2609035"/>
              <a:gd name="connsiteX4" fmla="*/ 1515695 w 2399404"/>
              <a:gd name="connsiteY4" fmla="*/ 1134463 h 2609035"/>
              <a:gd name="connsiteX5" fmla="*/ 2061851 w 2399404"/>
              <a:gd name="connsiteY5" fmla="*/ 499516 h 2609035"/>
              <a:gd name="connsiteX6" fmla="*/ 2061849 w 2399404"/>
              <a:gd name="connsiteY6" fmla="*/ 11096 h 2609035"/>
              <a:gd name="connsiteX7" fmla="*/ 36524 w 2399404"/>
              <a:gd name="connsiteY7" fmla="*/ 432938 h 2609035"/>
              <a:gd name="connsiteX8" fmla="*/ 13764 w 2399404"/>
              <a:gd name="connsiteY8" fmla="*/ 1339198 h 2609035"/>
              <a:gd name="connsiteX0" fmla="*/ 13764 w 2399402"/>
              <a:gd name="connsiteY0" fmla="*/ 1339198 h 2609035"/>
              <a:gd name="connsiteX1" fmla="*/ 13764 w 2399402"/>
              <a:gd name="connsiteY1" fmla="*/ 2306672 h 2609035"/>
              <a:gd name="connsiteX2" fmla="*/ 832998 w 2399402"/>
              <a:gd name="connsiteY2" fmla="*/ 1653132 h 2609035"/>
              <a:gd name="connsiteX3" fmla="*/ 1515695 w 2399402"/>
              <a:gd name="connsiteY3" fmla="*/ 1134463 h 2609035"/>
              <a:gd name="connsiteX4" fmla="*/ 2061851 w 2399402"/>
              <a:gd name="connsiteY4" fmla="*/ 499516 h 2609035"/>
              <a:gd name="connsiteX5" fmla="*/ 2061849 w 2399402"/>
              <a:gd name="connsiteY5" fmla="*/ 11096 h 2609035"/>
              <a:gd name="connsiteX6" fmla="*/ 36524 w 2399402"/>
              <a:gd name="connsiteY6" fmla="*/ 432938 h 2609035"/>
              <a:gd name="connsiteX7" fmla="*/ 13764 w 2399402"/>
              <a:gd name="connsiteY7" fmla="*/ 1339198 h 2609035"/>
              <a:gd name="connsiteX0" fmla="*/ 13764 w 2399404"/>
              <a:gd name="connsiteY0" fmla="*/ 1339198 h 2609035"/>
              <a:gd name="connsiteX1" fmla="*/ 13764 w 2399404"/>
              <a:gd name="connsiteY1" fmla="*/ 2306672 h 2609035"/>
              <a:gd name="connsiteX2" fmla="*/ 832998 w 2399404"/>
              <a:gd name="connsiteY2" fmla="*/ 1653132 h 2609035"/>
              <a:gd name="connsiteX3" fmla="*/ 1515695 w 2399404"/>
              <a:gd name="connsiteY3" fmla="*/ 1134463 h 2609035"/>
              <a:gd name="connsiteX4" fmla="*/ 2061851 w 2399404"/>
              <a:gd name="connsiteY4" fmla="*/ 499516 h 2609035"/>
              <a:gd name="connsiteX5" fmla="*/ 2061849 w 2399404"/>
              <a:gd name="connsiteY5" fmla="*/ 11096 h 2609035"/>
              <a:gd name="connsiteX6" fmla="*/ 36524 w 2399404"/>
              <a:gd name="connsiteY6" fmla="*/ 432938 h 2609035"/>
              <a:gd name="connsiteX7" fmla="*/ 13764 w 2399404"/>
              <a:gd name="connsiteY7" fmla="*/ 1339198 h 2609035"/>
              <a:gd name="connsiteX0" fmla="*/ 13764 w 2399402"/>
              <a:gd name="connsiteY0" fmla="*/ 1339198 h 2609035"/>
              <a:gd name="connsiteX1" fmla="*/ 13764 w 2399402"/>
              <a:gd name="connsiteY1" fmla="*/ 2306672 h 2609035"/>
              <a:gd name="connsiteX2" fmla="*/ 832998 w 2399402"/>
              <a:gd name="connsiteY2" fmla="*/ 1653132 h 2609035"/>
              <a:gd name="connsiteX3" fmla="*/ 1106075 w 2399402"/>
              <a:gd name="connsiteY3" fmla="*/ 1003687 h 2609035"/>
              <a:gd name="connsiteX4" fmla="*/ 2061851 w 2399402"/>
              <a:gd name="connsiteY4" fmla="*/ 499516 h 2609035"/>
              <a:gd name="connsiteX5" fmla="*/ 2061849 w 2399402"/>
              <a:gd name="connsiteY5" fmla="*/ 11096 h 2609035"/>
              <a:gd name="connsiteX6" fmla="*/ 36524 w 2399402"/>
              <a:gd name="connsiteY6" fmla="*/ 432938 h 2609035"/>
              <a:gd name="connsiteX7" fmla="*/ 13764 w 2399402"/>
              <a:gd name="connsiteY7" fmla="*/ 1339198 h 2609035"/>
              <a:gd name="connsiteX0" fmla="*/ 13764 w 2353890"/>
              <a:gd name="connsiteY0" fmla="*/ 1360898 h 2630735"/>
              <a:gd name="connsiteX1" fmla="*/ 13764 w 2353890"/>
              <a:gd name="connsiteY1" fmla="*/ 2328372 h 2630735"/>
              <a:gd name="connsiteX2" fmla="*/ 832998 w 2353890"/>
              <a:gd name="connsiteY2" fmla="*/ 1674832 h 2630735"/>
              <a:gd name="connsiteX3" fmla="*/ 1106075 w 2353890"/>
              <a:gd name="connsiteY3" fmla="*/ 1025387 h 2630735"/>
              <a:gd name="connsiteX4" fmla="*/ 1788771 w 2353890"/>
              <a:gd name="connsiteY4" fmla="*/ 257861 h 2630735"/>
              <a:gd name="connsiteX5" fmla="*/ 2061849 w 2353890"/>
              <a:gd name="connsiteY5" fmla="*/ 32796 h 2630735"/>
              <a:gd name="connsiteX6" fmla="*/ 36524 w 2353890"/>
              <a:gd name="connsiteY6" fmla="*/ 454638 h 2630735"/>
              <a:gd name="connsiteX7" fmla="*/ 13764 w 2353890"/>
              <a:gd name="connsiteY7" fmla="*/ 1360898 h 2630735"/>
              <a:gd name="connsiteX0" fmla="*/ 13764 w 1788770"/>
              <a:gd name="connsiteY0" fmla="*/ 1371995 h 2641832"/>
              <a:gd name="connsiteX1" fmla="*/ 13764 w 1788770"/>
              <a:gd name="connsiteY1" fmla="*/ 2339469 h 2641832"/>
              <a:gd name="connsiteX2" fmla="*/ 832998 w 1788770"/>
              <a:gd name="connsiteY2" fmla="*/ 1685929 h 2641832"/>
              <a:gd name="connsiteX3" fmla="*/ 1106075 w 1788770"/>
              <a:gd name="connsiteY3" fmla="*/ 1036484 h 2641832"/>
              <a:gd name="connsiteX4" fmla="*/ 1788771 w 1788770"/>
              <a:gd name="connsiteY4" fmla="*/ 268958 h 2641832"/>
              <a:gd name="connsiteX5" fmla="*/ 1106076 w 1788770"/>
              <a:gd name="connsiteY5" fmla="*/ 32796 h 2641832"/>
              <a:gd name="connsiteX6" fmla="*/ 36524 w 1788770"/>
              <a:gd name="connsiteY6" fmla="*/ 465735 h 2641832"/>
              <a:gd name="connsiteX7" fmla="*/ 13764 w 1788770"/>
              <a:gd name="connsiteY7" fmla="*/ 1371995 h 2641832"/>
              <a:gd name="connsiteX0" fmla="*/ 13764 w 1811528"/>
              <a:gd name="connsiteY0" fmla="*/ 1240798 h 2510635"/>
              <a:gd name="connsiteX1" fmla="*/ 13764 w 1811528"/>
              <a:gd name="connsiteY1" fmla="*/ 2208272 h 2510635"/>
              <a:gd name="connsiteX2" fmla="*/ 832998 w 1811528"/>
              <a:gd name="connsiteY2" fmla="*/ 1554732 h 2510635"/>
              <a:gd name="connsiteX3" fmla="*/ 1106075 w 1811528"/>
              <a:gd name="connsiteY3" fmla="*/ 905287 h 2510635"/>
              <a:gd name="connsiteX4" fmla="*/ 1788771 w 1811528"/>
              <a:gd name="connsiteY4" fmla="*/ 137761 h 2510635"/>
              <a:gd name="connsiteX5" fmla="*/ 969538 w 1811528"/>
              <a:gd name="connsiteY5" fmla="*/ 78721 h 2510635"/>
              <a:gd name="connsiteX6" fmla="*/ 36524 w 1811528"/>
              <a:gd name="connsiteY6" fmla="*/ 334538 h 2510635"/>
              <a:gd name="connsiteX7" fmla="*/ 13764 w 1811528"/>
              <a:gd name="connsiteY7" fmla="*/ 1240798 h 2510635"/>
              <a:gd name="connsiteX0" fmla="*/ 13764 w 1811526"/>
              <a:gd name="connsiteY0" fmla="*/ 1240798 h 2510635"/>
              <a:gd name="connsiteX1" fmla="*/ 13764 w 1811526"/>
              <a:gd name="connsiteY1" fmla="*/ 2208272 h 2510635"/>
              <a:gd name="connsiteX2" fmla="*/ 696459 w 1811526"/>
              <a:gd name="connsiteY2" fmla="*/ 1554732 h 2510635"/>
              <a:gd name="connsiteX3" fmla="*/ 1106075 w 1811526"/>
              <a:gd name="connsiteY3" fmla="*/ 905287 h 2510635"/>
              <a:gd name="connsiteX4" fmla="*/ 1788771 w 1811526"/>
              <a:gd name="connsiteY4" fmla="*/ 137761 h 2510635"/>
              <a:gd name="connsiteX5" fmla="*/ 969538 w 1811526"/>
              <a:gd name="connsiteY5" fmla="*/ 78721 h 2510635"/>
              <a:gd name="connsiteX6" fmla="*/ 36524 w 1811526"/>
              <a:gd name="connsiteY6" fmla="*/ 334538 h 2510635"/>
              <a:gd name="connsiteX7" fmla="*/ 13764 w 1811526"/>
              <a:gd name="connsiteY7" fmla="*/ 1240798 h 2510635"/>
              <a:gd name="connsiteX0" fmla="*/ 13764 w 1834284"/>
              <a:gd name="connsiteY0" fmla="*/ 1319519 h 2589356"/>
              <a:gd name="connsiteX1" fmla="*/ 13764 w 1834284"/>
              <a:gd name="connsiteY1" fmla="*/ 2286993 h 2589356"/>
              <a:gd name="connsiteX2" fmla="*/ 696459 w 1834284"/>
              <a:gd name="connsiteY2" fmla="*/ 1633453 h 2589356"/>
              <a:gd name="connsiteX3" fmla="*/ 1242616 w 1834284"/>
              <a:gd name="connsiteY3" fmla="*/ 1456331 h 2589356"/>
              <a:gd name="connsiteX4" fmla="*/ 1788771 w 1834284"/>
              <a:gd name="connsiteY4" fmla="*/ 216482 h 2589356"/>
              <a:gd name="connsiteX5" fmla="*/ 969538 w 1834284"/>
              <a:gd name="connsiteY5" fmla="*/ 157442 h 2589356"/>
              <a:gd name="connsiteX6" fmla="*/ 36524 w 1834284"/>
              <a:gd name="connsiteY6" fmla="*/ 413259 h 2589356"/>
              <a:gd name="connsiteX7" fmla="*/ 13764 w 1834284"/>
              <a:gd name="connsiteY7" fmla="*/ 1319519 h 2589356"/>
              <a:gd name="connsiteX0" fmla="*/ 13764 w 1834284"/>
              <a:gd name="connsiteY0" fmla="*/ 1319519 h 2589356"/>
              <a:gd name="connsiteX1" fmla="*/ 13764 w 1834284"/>
              <a:gd name="connsiteY1" fmla="*/ 2286993 h 2589356"/>
              <a:gd name="connsiteX2" fmla="*/ 696459 w 1834284"/>
              <a:gd name="connsiteY2" fmla="*/ 1633453 h 2589356"/>
              <a:gd name="connsiteX3" fmla="*/ 1242616 w 1834284"/>
              <a:gd name="connsiteY3" fmla="*/ 1456331 h 2589356"/>
              <a:gd name="connsiteX4" fmla="*/ 1788771 w 1834284"/>
              <a:gd name="connsiteY4" fmla="*/ 216482 h 2589356"/>
              <a:gd name="connsiteX5" fmla="*/ 969538 w 1834284"/>
              <a:gd name="connsiteY5" fmla="*/ 157442 h 2589356"/>
              <a:gd name="connsiteX6" fmla="*/ 36524 w 1834284"/>
              <a:gd name="connsiteY6" fmla="*/ 413259 h 2589356"/>
              <a:gd name="connsiteX7" fmla="*/ 13764 w 1834284"/>
              <a:gd name="connsiteY7" fmla="*/ 1319519 h 2589356"/>
              <a:gd name="connsiteX0" fmla="*/ 13764 w 1834284"/>
              <a:gd name="connsiteY0" fmla="*/ 1319519 h 2589356"/>
              <a:gd name="connsiteX1" fmla="*/ 13764 w 1834284"/>
              <a:gd name="connsiteY1" fmla="*/ 2286993 h 2589356"/>
              <a:gd name="connsiteX2" fmla="*/ 696459 w 1834284"/>
              <a:gd name="connsiteY2" fmla="*/ 1633453 h 2589356"/>
              <a:gd name="connsiteX3" fmla="*/ 1242616 w 1834284"/>
              <a:gd name="connsiteY3" fmla="*/ 1456331 h 2589356"/>
              <a:gd name="connsiteX4" fmla="*/ 1788771 w 1834284"/>
              <a:gd name="connsiteY4" fmla="*/ 216482 h 2589356"/>
              <a:gd name="connsiteX5" fmla="*/ 969538 w 1834284"/>
              <a:gd name="connsiteY5" fmla="*/ 157442 h 2589356"/>
              <a:gd name="connsiteX6" fmla="*/ 36524 w 1834284"/>
              <a:gd name="connsiteY6" fmla="*/ 413259 h 2589356"/>
              <a:gd name="connsiteX7" fmla="*/ 13764 w 1834284"/>
              <a:gd name="connsiteY7" fmla="*/ 1319519 h 2589356"/>
              <a:gd name="connsiteX0" fmla="*/ 13764 w 1424669"/>
              <a:gd name="connsiteY0" fmla="*/ 1201438 h 2471275"/>
              <a:gd name="connsiteX1" fmla="*/ 13764 w 1424669"/>
              <a:gd name="connsiteY1" fmla="*/ 2168912 h 2471275"/>
              <a:gd name="connsiteX2" fmla="*/ 696459 w 1424669"/>
              <a:gd name="connsiteY2" fmla="*/ 1515372 h 2471275"/>
              <a:gd name="connsiteX3" fmla="*/ 1242616 w 1424669"/>
              <a:gd name="connsiteY3" fmla="*/ 1338250 h 2471275"/>
              <a:gd name="connsiteX4" fmla="*/ 1379156 w 1424669"/>
              <a:gd name="connsiteY4" fmla="*/ 216482 h 2471275"/>
              <a:gd name="connsiteX5" fmla="*/ 969538 w 1424669"/>
              <a:gd name="connsiteY5" fmla="*/ 39361 h 2471275"/>
              <a:gd name="connsiteX6" fmla="*/ 36524 w 1424669"/>
              <a:gd name="connsiteY6" fmla="*/ 295178 h 2471275"/>
              <a:gd name="connsiteX7" fmla="*/ 13764 w 1424669"/>
              <a:gd name="connsiteY7" fmla="*/ 1201438 h 2471275"/>
              <a:gd name="connsiteX0" fmla="*/ 13764 w 1379155"/>
              <a:gd name="connsiteY0" fmla="*/ 1201438 h 2471275"/>
              <a:gd name="connsiteX1" fmla="*/ 13764 w 1379155"/>
              <a:gd name="connsiteY1" fmla="*/ 2168912 h 2471275"/>
              <a:gd name="connsiteX2" fmla="*/ 696459 w 1379155"/>
              <a:gd name="connsiteY2" fmla="*/ 1515372 h 2471275"/>
              <a:gd name="connsiteX3" fmla="*/ 1242616 w 1379155"/>
              <a:gd name="connsiteY3" fmla="*/ 1338250 h 2471275"/>
              <a:gd name="connsiteX4" fmla="*/ 1379156 w 1379155"/>
              <a:gd name="connsiteY4" fmla="*/ 216482 h 2471275"/>
              <a:gd name="connsiteX5" fmla="*/ 969538 w 1379155"/>
              <a:gd name="connsiteY5" fmla="*/ 39361 h 2471275"/>
              <a:gd name="connsiteX6" fmla="*/ 36524 w 1379155"/>
              <a:gd name="connsiteY6" fmla="*/ 295178 h 2471275"/>
              <a:gd name="connsiteX7" fmla="*/ 13764 w 1379155"/>
              <a:gd name="connsiteY7" fmla="*/ 1201438 h 2471275"/>
              <a:gd name="connsiteX0" fmla="*/ 13764 w 1631806"/>
              <a:gd name="connsiteY0" fmla="*/ 1206433 h 2476270"/>
              <a:gd name="connsiteX1" fmla="*/ 13764 w 1631806"/>
              <a:gd name="connsiteY1" fmla="*/ 2173907 h 2476270"/>
              <a:gd name="connsiteX2" fmla="*/ 696459 w 1631806"/>
              <a:gd name="connsiteY2" fmla="*/ 1520367 h 2476270"/>
              <a:gd name="connsiteX3" fmla="*/ 1242616 w 1631806"/>
              <a:gd name="connsiteY3" fmla="*/ 1343245 h 2476270"/>
              <a:gd name="connsiteX4" fmla="*/ 1379156 w 1631806"/>
              <a:gd name="connsiteY4" fmla="*/ 221477 h 2476270"/>
              <a:gd name="connsiteX5" fmla="*/ 969538 w 1631806"/>
              <a:gd name="connsiteY5" fmla="*/ 44356 h 2476270"/>
              <a:gd name="connsiteX6" fmla="*/ 36524 w 1631806"/>
              <a:gd name="connsiteY6" fmla="*/ 300173 h 2476270"/>
              <a:gd name="connsiteX7" fmla="*/ 13764 w 1631806"/>
              <a:gd name="connsiteY7" fmla="*/ 1206433 h 2476270"/>
              <a:gd name="connsiteX0" fmla="*/ 13764 w 1631804"/>
              <a:gd name="connsiteY0" fmla="*/ 1206433 h 2476270"/>
              <a:gd name="connsiteX1" fmla="*/ 13764 w 1631804"/>
              <a:gd name="connsiteY1" fmla="*/ 2173907 h 2476270"/>
              <a:gd name="connsiteX2" fmla="*/ 696459 w 1631804"/>
              <a:gd name="connsiteY2" fmla="*/ 1520367 h 2476270"/>
              <a:gd name="connsiteX3" fmla="*/ 1242616 w 1631804"/>
              <a:gd name="connsiteY3" fmla="*/ 1343245 h 2476270"/>
              <a:gd name="connsiteX4" fmla="*/ 1379156 w 1631804"/>
              <a:gd name="connsiteY4" fmla="*/ 221477 h 2476270"/>
              <a:gd name="connsiteX5" fmla="*/ 969538 w 1631804"/>
              <a:gd name="connsiteY5" fmla="*/ 44356 h 2476270"/>
              <a:gd name="connsiteX6" fmla="*/ 36524 w 1631804"/>
              <a:gd name="connsiteY6" fmla="*/ 300173 h 2476270"/>
              <a:gd name="connsiteX7" fmla="*/ 13764 w 1631804"/>
              <a:gd name="connsiteY7" fmla="*/ 1206433 h 2476270"/>
              <a:gd name="connsiteX0" fmla="*/ 13764 w 1631806"/>
              <a:gd name="connsiteY0" fmla="*/ 1206433 h 2476270"/>
              <a:gd name="connsiteX1" fmla="*/ 13764 w 1631806"/>
              <a:gd name="connsiteY1" fmla="*/ 2173907 h 2476270"/>
              <a:gd name="connsiteX2" fmla="*/ 696459 w 1631806"/>
              <a:gd name="connsiteY2" fmla="*/ 1520367 h 2476270"/>
              <a:gd name="connsiteX3" fmla="*/ 1242616 w 1631806"/>
              <a:gd name="connsiteY3" fmla="*/ 1343245 h 2476270"/>
              <a:gd name="connsiteX4" fmla="*/ 1379156 w 1631806"/>
              <a:gd name="connsiteY4" fmla="*/ 221477 h 2476270"/>
              <a:gd name="connsiteX5" fmla="*/ 969538 w 1631806"/>
              <a:gd name="connsiteY5" fmla="*/ 44356 h 2476270"/>
              <a:gd name="connsiteX6" fmla="*/ 36524 w 1631806"/>
              <a:gd name="connsiteY6" fmla="*/ 300173 h 2476270"/>
              <a:gd name="connsiteX7" fmla="*/ 13764 w 1631806"/>
              <a:gd name="connsiteY7" fmla="*/ 1206433 h 2476270"/>
              <a:gd name="connsiteX0" fmla="*/ 13764 w 1631804"/>
              <a:gd name="connsiteY0" fmla="*/ 1206433 h 2476270"/>
              <a:gd name="connsiteX1" fmla="*/ 13764 w 1631804"/>
              <a:gd name="connsiteY1" fmla="*/ 2173907 h 2476270"/>
              <a:gd name="connsiteX2" fmla="*/ 696459 w 1631804"/>
              <a:gd name="connsiteY2" fmla="*/ 1520367 h 2476270"/>
              <a:gd name="connsiteX3" fmla="*/ 1242616 w 1631804"/>
              <a:gd name="connsiteY3" fmla="*/ 1343245 h 2476270"/>
              <a:gd name="connsiteX4" fmla="*/ 1379156 w 1631804"/>
              <a:gd name="connsiteY4" fmla="*/ 221477 h 2476270"/>
              <a:gd name="connsiteX5" fmla="*/ 969538 w 1631804"/>
              <a:gd name="connsiteY5" fmla="*/ 44356 h 2476270"/>
              <a:gd name="connsiteX6" fmla="*/ 36524 w 1631804"/>
              <a:gd name="connsiteY6" fmla="*/ 300173 h 2476270"/>
              <a:gd name="connsiteX7" fmla="*/ 13764 w 1631804"/>
              <a:gd name="connsiteY7" fmla="*/ 1206433 h 2476270"/>
              <a:gd name="connsiteX0" fmla="*/ 13764 w 1631806"/>
              <a:gd name="connsiteY0" fmla="*/ 1206433 h 2476270"/>
              <a:gd name="connsiteX1" fmla="*/ 13764 w 1631806"/>
              <a:gd name="connsiteY1" fmla="*/ 2173907 h 2476270"/>
              <a:gd name="connsiteX2" fmla="*/ 696459 w 1631806"/>
              <a:gd name="connsiteY2" fmla="*/ 1520367 h 2476270"/>
              <a:gd name="connsiteX3" fmla="*/ 1106080 w 1631806"/>
              <a:gd name="connsiteY3" fmla="*/ 1343245 h 2476270"/>
              <a:gd name="connsiteX4" fmla="*/ 1379156 w 1631806"/>
              <a:gd name="connsiteY4" fmla="*/ 221477 h 2476270"/>
              <a:gd name="connsiteX5" fmla="*/ 969538 w 1631806"/>
              <a:gd name="connsiteY5" fmla="*/ 44356 h 2476270"/>
              <a:gd name="connsiteX6" fmla="*/ 36524 w 1631806"/>
              <a:gd name="connsiteY6" fmla="*/ 300173 h 2476270"/>
              <a:gd name="connsiteX7" fmla="*/ 13764 w 1631806"/>
              <a:gd name="connsiteY7" fmla="*/ 1206433 h 2476270"/>
              <a:gd name="connsiteX0" fmla="*/ 13764 w 1631804"/>
              <a:gd name="connsiteY0" fmla="*/ 1206433 h 2476270"/>
              <a:gd name="connsiteX1" fmla="*/ 13764 w 1631804"/>
              <a:gd name="connsiteY1" fmla="*/ 2173907 h 2476270"/>
              <a:gd name="connsiteX2" fmla="*/ 696459 w 1631804"/>
              <a:gd name="connsiteY2" fmla="*/ 1520367 h 2476270"/>
              <a:gd name="connsiteX3" fmla="*/ 1106080 w 1631804"/>
              <a:gd name="connsiteY3" fmla="*/ 1343245 h 2476270"/>
              <a:gd name="connsiteX4" fmla="*/ 1379156 w 1631804"/>
              <a:gd name="connsiteY4" fmla="*/ 221477 h 2476270"/>
              <a:gd name="connsiteX5" fmla="*/ 969538 w 1631804"/>
              <a:gd name="connsiteY5" fmla="*/ 44356 h 2476270"/>
              <a:gd name="connsiteX6" fmla="*/ 36524 w 1631804"/>
              <a:gd name="connsiteY6" fmla="*/ 300173 h 2476270"/>
              <a:gd name="connsiteX7" fmla="*/ 13764 w 1631804"/>
              <a:gd name="connsiteY7" fmla="*/ 1206433 h 2476270"/>
              <a:gd name="connsiteX0" fmla="*/ 13764 w 1631806"/>
              <a:gd name="connsiteY0" fmla="*/ 1206433 h 2476270"/>
              <a:gd name="connsiteX1" fmla="*/ 13764 w 1631806"/>
              <a:gd name="connsiteY1" fmla="*/ 2173907 h 2476270"/>
              <a:gd name="connsiteX2" fmla="*/ 696459 w 1631806"/>
              <a:gd name="connsiteY2" fmla="*/ 1520367 h 2476270"/>
              <a:gd name="connsiteX3" fmla="*/ 1106080 w 1631806"/>
              <a:gd name="connsiteY3" fmla="*/ 1343245 h 2476270"/>
              <a:gd name="connsiteX4" fmla="*/ 1379156 w 1631806"/>
              <a:gd name="connsiteY4" fmla="*/ 221477 h 2476270"/>
              <a:gd name="connsiteX5" fmla="*/ 969538 w 1631806"/>
              <a:gd name="connsiteY5" fmla="*/ 44356 h 2476270"/>
              <a:gd name="connsiteX6" fmla="*/ 36524 w 1631806"/>
              <a:gd name="connsiteY6" fmla="*/ 300173 h 2476270"/>
              <a:gd name="connsiteX7" fmla="*/ 13764 w 1631806"/>
              <a:gd name="connsiteY7" fmla="*/ 1206433 h 2476270"/>
              <a:gd name="connsiteX0" fmla="*/ 13764 w 1631804"/>
              <a:gd name="connsiteY0" fmla="*/ 1206433 h 2476270"/>
              <a:gd name="connsiteX1" fmla="*/ 13764 w 1631804"/>
              <a:gd name="connsiteY1" fmla="*/ 2173907 h 2476270"/>
              <a:gd name="connsiteX2" fmla="*/ 696459 w 1631804"/>
              <a:gd name="connsiteY2" fmla="*/ 1520367 h 2476270"/>
              <a:gd name="connsiteX3" fmla="*/ 1242618 w 1631804"/>
              <a:gd name="connsiteY3" fmla="*/ 1343246 h 2476270"/>
              <a:gd name="connsiteX4" fmla="*/ 1379156 w 1631804"/>
              <a:gd name="connsiteY4" fmla="*/ 221477 h 2476270"/>
              <a:gd name="connsiteX5" fmla="*/ 969538 w 1631804"/>
              <a:gd name="connsiteY5" fmla="*/ 44356 h 2476270"/>
              <a:gd name="connsiteX6" fmla="*/ 36524 w 1631804"/>
              <a:gd name="connsiteY6" fmla="*/ 300173 h 2476270"/>
              <a:gd name="connsiteX7" fmla="*/ 13764 w 1631804"/>
              <a:gd name="connsiteY7" fmla="*/ 1206433 h 2476270"/>
              <a:gd name="connsiteX0" fmla="*/ 13764 w 1446395"/>
              <a:gd name="connsiteY0" fmla="*/ 1208001 h 2477838"/>
              <a:gd name="connsiteX1" fmla="*/ 13764 w 1446395"/>
              <a:gd name="connsiteY1" fmla="*/ 2175475 h 2477838"/>
              <a:gd name="connsiteX2" fmla="*/ 696459 w 1446395"/>
              <a:gd name="connsiteY2" fmla="*/ 1521935 h 2477838"/>
              <a:gd name="connsiteX3" fmla="*/ 1242618 w 1446395"/>
              <a:gd name="connsiteY3" fmla="*/ 1344814 h 2477838"/>
              <a:gd name="connsiteX4" fmla="*/ 969541 w 1446395"/>
              <a:gd name="connsiteY4" fmla="*/ 577287 h 2477838"/>
              <a:gd name="connsiteX5" fmla="*/ 969538 w 1446395"/>
              <a:gd name="connsiteY5" fmla="*/ 45924 h 2477838"/>
              <a:gd name="connsiteX6" fmla="*/ 36524 w 1446395"/>
              <a:gd name="connsiteY6" fmla="*/ 301741 h 2477838"/>
              <a:gd name="connsiteX7" fmla="*/ 13764 w 1446395"/>
              <a:gd name="connsiteY7" fmla="*/ 1208001 h 2477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6395" h="2477838">
                <a:moveTo>
                  <a:pt x="13764" y="1208001"/>
                </a:moveTo>
                <a:cubicBezTo>
                  <a:pt x="14216" y="1509353"/>
                  <a:pt x="0" y="1505547"/>
                  <a:pt x="13764" y="2175475"/>
                </a:cubicBezTo>
                <a:cubicBezTo>
                  <a:pt x="160662" y="2477838"/>
                  <a:pt x="288296" y="1855774"/>
                  <a:pt x="696459" y="1521935"/>
                </a:cubicBezTo>
                <a:cubicBezTo>
                  <a:pt x="825161" y="1420888"/>
                  <a:pt x="1446395" y="1441887"/>
                  <a:pt x="1242618" y="1344814"/>
                </a:cubicBezTo>
                <a:cubicBezTo>
                  <a:pt x="830820" y="1092388"/>
                  <a:pt x="601635" y="1027179"/>
                  <a:pt x="969541" y="577287"/>
                </a:cubicBezTo>
                <a:cubicBezTo>
                  <a:pt x="1222190" y="355810"/>
                  <a:pt x="1125041" y="91848"/>
                  <a:pt x="969538" y="45924"/>
                </a:cubicBezTo>
                <a:cubicBezTo>
                  <a:pt x="814035" y="0"/>
                  <a:pt x="483820" y="64445"/>
                  <a:pt x="36524" y="301741"/>
                </a:cubicBezTo>
                <a:cubicBezTo>
                  <a:pt x="33321" y="857515"/>
                  <a:pt x="12589" y="730386"/>
                  <a:pt x="13764" y="1208001"/>
                </a:cubicBezTo>
                <a:close/>
              </a:path>
            </a:pathLst>
          </a:custGeom>
          <a:solidFill>
            <a:srgbClr val="B8B8B8">
              <a:alpha val="49804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95536" y="1700808"/>
            <a:ext cx="2748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Control Parameter 1</a:t>
            </a:r>
          </a:p>
        </p:txBody>
      </p:sp>
      <p:sp>
        <p:nvSpPr>
          <p:cNvPr id="63" name="Freeform 62"/>
          <p:cNvSpPr/>
          <p:nvPr/>
        </p:nvSpPr>
        <p:spPr>
          <a:xfrm>
            <a:off x="281256" y="2151993"/>
            <a:ext cx="8333930" cy="1991302"/>
          </a:xfrm>
          <a:custGeom>
            <a:avLst/>
            <a:gdLst>
              <a:gd name="connsiteX0" fmla="*/ 615538 w 4914405"/>
              <a:gd name="connsiteY0" fmla="*/ 1169719 h 1367641"/>
              <a:gd name="connsiteX1" fmla="*/ 1577439 w 4914405"/>
              <a:gd name="connsiteY1" fmla="*/ 1300348 h 1367641"/>
              <a:gd name="connsiteX2" fmla="*/ 2123704 w 4914405"/>
              <a:gd name="connsiteY2" fmla="*/ 765958 h 1367641"/>
              <a:gd name="connsiteX3" fmla="*/ 3489366 w 4914405"/>
              <a:gd name="connsiteY3" fmla="*/ 492826 h 1367641"/>
              <a:gd name="connsiteX4" fmla="*/ 4320639 w 4914405"/>
              <a:gd name="connsiteY4" fmla="*/ 326571 h 1367641"/>
              <a:gd name="connsiteX5" fmla="*/ 4296888 w 4914405"/>
              <a:gd name="connsiteY5" fmla="*/ 136566 h 1367641"/>
              <a:gd name="connsiteX6" fmla="*/ 615538 w 4914405"/>
              <a:gd name="connsiteY6" fmla="*/ 172192 h 1367641"/>
              <a:gd name="connsiteX7" fmla="*/ 615538 w 4914405"/>
              <a:gd name="connsiteY7" fmla="*/ 1169719 h 1367641"/>
              <a:gd name="connsiteX0" fmla="*/ 615538 w 4914405"/>
              <a:gd name="connsiteY0" fmla="*/ 1169719 h 1415711"/>
              <a:gd name="connsiteX1" fmla="*/ 1577439 w 4914405"/>
              <a:gd name="connsiteY1" fmla="*/ 1300348 h 1415711"/>
              <a:gd name="connsiteX2" fmla="*/ 2123704 w 4914405"/>
              <a:gd name="connsiteY2" fmla="*/ 765958 h 1415711"/>
              <a:gd name="connsiteX3" fmla="*/ 3489366 w 4914405"/>
              <a:gd name="connsiteY3" fmla="*/ 492826 h 1415711"/>
              <a:gd name="connsiteX4" fmla="*/ 4320639 w 4914405"/>
              <a:gd name="connsiteY4" fmla="*/ 326571 h 1415711"/>
              <a:gd name="connsiteX5" fmla="*/ 4296888 w 4914405"/>
              <a:gd name="connsiteY5" fmla="*/ 136566 h 1415711"/>
              <a:gd name="connsiteX6" fmla="*/ 615538 w 4914405"/>
              <a:gd name="connsiteY6" fmla="*/ 172192 h 1415711"/>
              <a:gd name="connsiteX7" fmla="*/ 615538 w 4914405"/>
              <a:gd name="connsiteY7" fmla="*/ 1169719 h 1415711"/>
              <a:gd name="connsiteX0" fmla="*/ 6505 w 4305372"/>
              <a:gd name="connsiteY0" fmla="*/ 1561408 h 1807400"/>
              <a:gd name="connsiteX1" fmla="*/ 968406 w 4305372"/>
              <a:gd name="connsiteY1" fmla="*/ 1692037 h 1807400"/>
              <a:gd name="connsiteX2" fmla="*/ 1514671 w 4305372"/>
              <a:gd name="connsiteY2" fmla="*/ 1157647 h 1807400"/>
              <a:gd name="connsiteX3" fmla="*/ 2880333 w 4305372"/>
              <a:gd name="connsiteY3" fmla="*/ 884515 h 1807400"/>
              <a:gd name="connsiteX4" fmla="*/ 3711606 w 4305372"/>
              <a:gd name="connsiteY4" fmla="*/ 718260 h 1807400"/>
              <a:gd name="connsiteX5" fmla="*/ 3687855 w 4305372"/>
              <a:gd name="connsiteY5" fmla="*/ 528255 h 1807400"/>
              <a:gd name="connsiteX6" fmla="*/ 6505 w 4305372"/>
              <a:gd name="connsiteY6" fmla="*/ 563881 h 1807400"/>
              <a:gd name="connsiteX7" fmla="*/ 6505 w 4305372"/>
              <a:gd name="connsiteY7" fmla="*/ 1561408 h 1807400"/>
              <a:gd name="connsiteX0" fmla="*/ 6505 w 4305372"/>
              <a:gd name="connsiteY0" fmla="*/ 1561408 h 1807400"/>
              <a:gd name="connsiteX1" fmla="*/ 968406 w 4305372"/>
              <a:gd name="connsiteY1" fmla="*/ 1692037 h 1807400"/>
              <a:gd name="connsiteX2" fmla="*/ 1701580 w 4305372"/>
              <a:gd name="connsiteY2" fmla="*/ 1502554 h 1807400"/>
              <a:gd name="connsiteX3" fmla="*/ 2880333 w 4305372"/>
              <a:gd name="connsiteY3" fmla="*/ 884515 h 1807400"/>
              <a:gd name="connsiteX4" fmla="*/ 3711606 w 4305372"/>
              <a:gd name="connsiteY4" fmla="*/ 718260 h 1807400"/>
              <a:gd name="connsiteX5" fmla="*/ 3687855 w 4305372"/>
              <a:gd name="connsiteY5" fmla="*/ 528255 h 1807400"/>
              <a:gd name="connsiteX6" fmla="*/ 6505 w 4305372"/>
              <a:gd name="connsiteY6" fmla="*/ 563881 h 1807400"/>
              <a:gd name="connsiteX7" fmla="*/ 6505 w 4305372"/>
              <a:gd name="connsiteY7" fmla="*/ 1561408 h 1807400"/>
              <a:gd name="connsiteX0" fmla="*/ 6505 w 4305372"/>
              <a:gd name="connsiteY0" fmla="*/ 1561408 h 1807400"/>
              <a:gd name="connsiteX1" fmla="*/ 968406 w 4305372"/>
              <a:gd name="connsiteY1" fmla="*/ 1692037 h 1807400"/>
              <a:gd name="connsiteX2" fmla="*/ 1701580 w 4305372"/>
              <a:gd name="connsiteY2" fmla="*/ 1502554 h 1807400"/>
              <a:gd name="connsiteX3" fmla="*/ 2565676 w 4305372"/>
              <a:gd name="connsiteY3" fmla="*/ 710466 h 1807400"/>
              <a:gd name="connsiteX4" fmla="*/ 3711606 w 4305372"/>
              <a:gd name="connsiteY4" fmla="*/ 718260 h 1807400"/>
              <a:gd name="connsiteX5" fmla="*/ 3687855 w 4305372"/>
              <a:gd name="connsiteY5" fmla="*/ 528255 h 1807400"/>
              <a:gd name="connsiteX6" fmla="*/ 6505 w 4305372"/>
              <a:gd name="connsiteY6" fmla="*/ 563881 h 1807400"/>
              <a:gd name="connsiteX7" fmla="*/ 6505 w 4305372"/>
              <a:gd name="connsiteY7" fmla="*/ 1561408 h 1807400"/>
              <a:gd name="connsiteX0" fmla="*/ 6505 w 4305372"/>
              <a:gd name="connsiteY0" fmla="*/ 1561408 h 1807400"/>
              <a:gd name="connsiteX1" fmla="*/ 968406 w 4305372"/>
              <a:gd name="connsiteY1" fmla="*/ 1692037 h 1807400"/>
              <a:gd name="connsiteX2" fmla="*/ 1773588 w 4305372"/>
              <a:gd name="connsiteY2" fmla="*/ 1574562 h 1807400"/>
              <a:gd name="connsiteX3" fmla="*/ 2565676 w 4305372"/>
              <a:gd name="connsiteY3" fmla="*/ 710466 h 1807400"/>
              <a:gd name="connsiteX4" fmla="*/ 3711606 w 4305372"/>
              <a:gd name="connsiteY4" fmla="*/ 718260 h 1807400"/>
              <a:gd name="connsiteX5" fmla="*/ 3687855 w 4305372"/>
              <a:gd name="connsiteY5" fmla="*/ 528255 h 1807400"/>
              <a:gd name="connsiteX6" fmla="*/ 6505 w 4305372"/>
              <a:gd name="connsiteY6" fmla="*/ 563881 h 1807400"/>
              <a:gd name="connsiteX7" fmla="*/ 6505 w 4305372"/>
              <a:gd name="connsiteY7" fmla="*/ 1561408 h 1807400"/>
              <a:gd name="connsiteX0" fmla="*/ 6505 w 4305372"/>
              <a:gd name="connsiteY0" fmla="*/ 1561408 h 1807400"/>
              <a:gd name="connsiteX1" fmla="*/ 968406 w 4305372"/>
              <a:gd name="connsiteY1" fmla="*/ 1692037 h 1807400"/>
              <a:gd name="connsiteX2" fmla="*/ 1773588 w 4305372"/>
              <a:gd name="connsiteY2" fmla="*/ 1574562 h 1807400"/>
              <a:gd name="connsiteX3" fmla="*/ 2565676 w 4305372"/>
              <a:gd name="connsiteY3" fmla="*/ 710466 h 1807400"/>
              <a:gd name="connsiteX4" fmla="*/ 3711606 w 4305372"/>
              <a:gd name="connsiteY4" fmla="*/ 718260 h 1807400"/>
              <a:gd name="connsiteX5" fmla="*/ 3687855 w 4305372"/>
              <a:gd name="connsiteY5" fmla="*/ 528255 h 1807400"/>
              <a:gd name="connsiteX6" fmla="*/ 6505 w 4305372"/>
              <a:gd name="connsiteY6" fmla="*/ 563881 h 1807400"/>
              <a:gd name="connsiteX7" fmla="*/ 6505 w 4305372"/>
              <a:gd name="connsiteY7" fmla="*/ 1561408 h 1807400"/>
              <a:gd name="connsiteX0" fmla="*/ 6505 w 4305372"/>
              <a:gd name="connsiteY0" fmla="*/ 1561408 h 1807400"/>
              <a:gd name="connsiteX1" fmla="*/ 968406 w 4305372"/>
              <a:gd name="connsiteY1" fmla="*/ 1692037 h 1807400"/>
              <a:gd name="connsiteX2" fmla="*/ 2349652 w 4305372"/>
              <a:gd name="connsiteY2" fmla="*/ 1502554 h 1807400"/>
              <a:gd name="connsiteX3" fmla="*/ 2565676 w 4305372"/>
              <a:gd name="connsiteY3" fmla="*/ 710466 h 1807400"/>
              <a:gd name="connsiteX4" fmla="*/ 3711606 w 4305372"/>
              <a:gd name="connsiteY4" fmla="*/ 718260 h 1807400"/>
              <a:gd name="connsiteX5" fmla="*/ 3687855 w 4305372"/>
              <a:gd name="connsiteY5" fmla="*/ 528255 h 1807400"/>
              <a:gd name="connsiteX6" fmla="*/ 6505 w 4305372"/>
              <a:gd name="connsiteY6" fmla="*/ 563881 h 1807400"/>
              <a:gd name="connsiteX7" fmla="*/ 6505 w 4305372"/>
              <a:gd name="connsiteY7" fmla="*/ 1561408 h 1807400"/>
              <a:gd name="connsiteX0" fmla="*/ 6505 w 4305372"/>
              <a:gd name="connsiteY0" fmla="*/ 1066497 h 1312489"/>
              <a:gd name="connsiteX1" fmla="*/ 968406 w 4305372"/>
              <a:gd name="connsiteY1" fmla="*/ 1197126 h 1312489"/>
              <a:gd name="connsiteX2" fmla="*/ 2349652 w 4305372"/>
              <a:gd name="connsiteY2" fmla="*/ 1007643 h 1312489"/>
              <a:gd name="connsiteX3" fmla="*/ 2565676 w 4305372"/>
              <a:gd name="connsiteY3" fmla="*/ 215555 h 1312489"/>
              <a:gd name="connsiteX4" fmla="*/ 3711606 w 4305372"/>
              <a:gd name="connsiteY4" fmla="*/ 223349 h 1312489"/>
              <a:gd name="connsiteX5" fmla="*/ 3687855 w 4305372"/>
              <a:gd name="connsiteY5" fmla="*/ 33344 h 1312489"/>
              <a:gd name="connsiteX6" fmla="*/ 6505 w 4305372"/>
              <a:gd name="connsiteY6" fmla="*/ 68970 h 1312489"/>
              <a:gd name="connsiteX7" fmla="*/ 6505 w 4305372"/>
              <a:gd name="connsiteY7" fmla="*/ 1066497 h 1312489"/>
              <a:gd name="connsiteX0" fmla="*/ 6505 w 4305372"/>
              <a:gd name="connsiteY0" fmla="*/ 1058883 h 1304875"/>
              <a:gd name="connsiteX1" fmla="*/ 968406 w 4305372"/>
              <a:gd name="connsiteY1" fmla="*/ 1189512 h 1304875"/>
              <a:gd name="connsiteX2" fmla="*/ 2349652 w 4305372"/>
              <a:gd name="connsiteY2" fmla="*/ 1000029 h 1304875"/>
              <a:gd name="connsiteX3" fmla="*/ 2565676 w 4305372"/>
              <a:gd name="connsiteY3" fmla="*/ 207941 h 1304875"/>
              <a:gd name="connsiteX4" fmla="*/ 3711606 w 4305372"/>
              <a:gd name="connsiteY4" fmla="*/ 215735 h 1304875"/>
              <a:gd name="connsiteX5" fmla="*/ 3687855 w 4305372"/>
              <a:gd name="connsiteY5" fmla="*/ 25730 h 1304875"/>
              <a:gd name="connsiteX6" fmla="*/ 6505 w 4305372"/>
              <a:gd name="connsiteY6" fmla="*/ 61356 h 1304875"/>
              <a:gd name="connsiteX7" fmla="*/ 6505 w 4305372"/>
              <a:gd name="connsiteY7" fmla="*/ 1058883 h 1304875"/>
              <a:gd name="connsiteX0" fmla="*/ 6505 w 4289925"/>
              <a:gd name="connsiteY0" fmla="*/ 1012412 h 1258404"/>
              <a:gd name="connsiteX1" fmla="*/ 968406 w 4289925"/>
              <a:gd name="connsiteY1" fmla="*/ 1143041 h 1258404"/>
              <a:gd name="connsiteX2" fmla="*/ 2349652 w 4289925"/>
              <a:gd name="connsiteY2" fmla="*/ 953558 h 1258404"/>
              <a:gd name="connsiteX3" fmla="*/ 2565676 w 4289925"/>
              <a:gd name="connsiteY3" fmla="*/ 161470 h 1258404"/>
              <a:gd name="connsiteX4" fmla="*/ 3711606 w 4289925"/>
              <a:gd name="connsiteY4" fmla="*/ 169264 h 1258404"/>
              <a:gd name="connsiteX5" fmla="*/ 3672408 w 4289925"/>
              <a:gd name="connsiteY5" fmla="*/ 27068 h 1258404"/>
              <a:gd name="connsiteX6" fmla="*/ 6505 w 4289925"/>
              <a:gd name="connsiteY6" fmla="*/ 14885 h 1258404"/>
              <a:gd name="connsiteX7" fmla="*/ 6505 w 4289925"/>
              <a:gd name="connsiteY7" fmla="*/ 1012412 h 1258404"/>
              <a:gd name="connsiteX0" fmla="*/ 6505 w 4289925"/>
              <a:gd name="connsiteY0" fmla="*/ 1012412 h 1258404"/>
              <a:gd name="connsiteX1" fmla="*/ 968406 w 4289925"/>
              <a:gd name="connsiteY1" fmla="*/ 1143041 h 1258404"/>
              <a:gd name="connsiteX2" fmla="*/ 2349652 w 4289925"/>
              <a:gd name="connsiteY2" fmla="*/ 953558 h 1258404"/>
              <a:gd name="connsiteX3" fmla="*/ 2565676 w 4289925"/>
              <a:gd name="connsiteY3" fmla="*/ 161470 h 1258404"/>
              <a:gd name="connsiteX4" fmla="*/ 3711606 w 4289925"/>
              <a:gd name="connsiteY4" fmla="*/ 169264 h 1258404"/>
              <a:gd name="connsiteX5" fmla="*/ 3672408 w 4289925"/>
              <a:gd name="connsiteY5" fmla="*/ 27068 h 1258404"/>
              <a:gd name="connsiteX6" fmla="*/ 6505 w 4289925"/>
              <a:gd name="connsiteY6" fmla="*/ 14885 h 1258404"/>
              <a:gd name="connsiteX7" fmla="*/ 6505 w 4289925"/>
              <a:gd name="connsiteY7" fmla="*/ 1012412 h 1258404"/>
              <a:gd name="connsiteX0" fmla="*/ 6505 w 4289926"/>
              <a:gd name="connsiteY0" fmla="*/ 1012412 h 1258404"/>
              <a:gd name="connsiteX1" fmla="*/ 968406 w 4289926"/>
              <a:gd name="connsiteY1" fmla="*/ 1143041 h 1258404"/>
              <a:gd name="connsiteX2" fmla="*/ 2349652 w 4289926"/>
              <a:gd name="connsiteY2" fmla="*/ 953558 h 1258404"/>
              <a:gd name="connsiteX3" fmla="*/ 2565676 w 4289926"/>
              <a:gd name="connsiteY3" fmla="*/ 161470 h 1258404"/>
              <a:gd name="connsiteX4" fmla="*/ 3711606 w 4289926"/>
              <a:gd name="connsiteY4" fmla="*/ 169264 h 1258404"/>
              <a:gd name="connsiteX5" fmla="*/ 3672409 w 4289926"/>
              <a:gd name="connsiteY5" fmla="*/ 27067 h 1258404"/>
              <a:gd name="connsiteX6" fmla="*/ 6505 w 4289926"/>
              <a:gd name="connsiteY6" fmla="*/ 14885 h 1258404"/>
              <a:gd name="connsiteX7" fmla="*/ 6505 w 4289926"/>
              <a:gd name="connsiteY7" fmla="*/ 1012412 h 1258404"/>
              <a:gd name="connsiteX0" fmla="*/ 6505 w 4289926"/>
              <a:gd name="connsiteY0" fmla="*/ 1012412 h 1258404"/>
              <a:gd name="connsiteX1" fmla="*/ 968406 w 4289926"/>
              <a:gd name="connsiteY1" fmla="*/ 1143041 h 1258404"/>
              <a:gd name="connsiteX2" fmla="*/ 2349652 w 4289926"/>
              <a:gd name="connsiteY2" fmla="*/ 953558 h 1258404"/>
              <a:gd name="connsiteX3" fmla="*/ 2565676 w 4289926"/>
              <a:gd name="connsiteY3" fmla="*/ 161470 h 1258404"/>
              <a:gd name="connsiteX4" fmla="*/ 3711606 w 4289926"/>
              <a:gd name="connsiteY4" fmla="*/ 169264 h 1258404"/>
              <a:gd name="connsiteX5" fmla="*/ 3672409 w 4289926"/>
              <a:gd name="connsiteY5" fmla="*/ 27067 h 1258404"/>
              <a:gd name="connsiteX6" fmla="*/ 6505 w 4289926"/>
              <a:gd name="connsiteY6" fmla="*/ 14885 h 1258404"/>
              <a:gd name="connsiteX7" fmla="*/ 6505 w 4289926"/>
              <a:gd name="connsiteY7" fmla="*/ 1012412 h 1258404"/>
              <a:gd name="connsiteX0" fmla="*/ 6505 w 4289925"/>
              <a:gd name="connsiteY0" fmla="*/ 1015622 h 1261614"/>
              <a:gd name="connsiteX1" fmla="*/ 968406 w 4289925"/>
              <a:gd name="connsiteY1" fmla="*/ 1146251 h 1261614"/>
              <a:gd name="connsiteX2" fmla="*/ 2349652 w 4289925"/>
              <a:gd name="connsiteY2" fmla="*/ 956768 h 1261614"/>
              <a:gd name="connsiteX3" fmla="*/ 2565676 w 4289925"/>
              <a:gd name="connsiteY3" fmla="*/ 164680 h 1261614"/>
              <a:gd name="connsiteX4" fmla="*/ 3711606 w 4289925"/>
              <a:gd name="connsiteY4" fmla="*/ 172474 h 1261614"/>
              <a:gd name="connsiteX5" fmla="*/ 3672408 w 4289925"/>
              <a:gd name="connsiteY5" fmla="*/ 3210 h 1261614"/>
              <a:gd name="connsiteX6" fmla="*/ 6505 w 4289925"/>
              <a:gd name="connsiteY6" fmla="*/ 18095 h 1261614"/>
              <a:gd name="connsiteX7" fmla="*/ 6505 w 4289925"/>
              <a:gd name="connsiteY7" fmla="*/ 1015622 h 1261614"/>
              <a:gd name="connsiteX0" fmla="*/ 6505 w 4289926"/>
              <a:gd name="connsiteY0" fmla="*/ 1015622 h 1261614"/>
              <a:gd name="connsiteX1" fmla="*/ 968406 w 4289926"/>
              <a:gd name="connsiteY1" fmla="*/ 1146251 h 1261614"/>
              <a:gd name="connsiteX2" fmla="*/ 2349652 w 4289926"/>
              <a:gd name="connsiteY2" fmla="*/ 956768 h 1261614"/>
              <a:gd name="connsiteX3" fmla="*/ 2565676 w 4289926"/>
              <a:gd name="connsiteY3" fmla="*/ 164680 h 1261614"/>
              <a:gd name="connsiteX4" fmla="*/ 3711606 w 4289926"/>
              <a:gd name="connsiteY4" fmla="*/ 172474 h 1261614"/>
              <a:gd name="connsiteX5" fmla="*/ 3672409 w 4289926"/>
              <a:gd name="connsiteY5" fmla="*/ 3210 h 1261614"/>
              <a:gd name="connsiteX6" fmla="*/ 6505 w 4289926"/>
              <a:gd name="connsiteY6" fmla="*/ 18095 h 1261614"/>
              <a:gd name="connsiteX7" fmla="*/ 6505 w 4289926"/>
              <a:gd name="connsiteY7" fmla="*/ 1015622 h 1261614"/>
              <a:gd name="connsiteX0" fmla="*/ 6505 w 4361933"/>
              <a:gd name="connsiteY0" fmla="*/ 1015622 h 1261614"/>
              <a:gd name="connsiteX1" fmla="*/ 968406 w 4361933"/>
              <a:gd name="connsiteY1" fmla="*/ 1146251 h 1261614"/>
              <a:gd name="connsiteX2" fmla="*/ 2349652 w 4361933"/>
              <a:gd name="connsiteY2" fmla="*/ 956768 h 1261614"/>
              <a:gd name="connsiteX3" fmla="*/ 2565676 w 4361933"/>
              <a:gd name="connsiteY3" fmla="*/ 164680 h 1261614"/>
              <a:gd name="connsiteX4" fmla="*/ 3711606 w 4361933"/>
              <a:gd name="connsiteY4" fmla="*/ 172474 h 1261614"/>
              <a:gd name="connsiteX5" fmla="*/ 3744416 w 4361933"/>
              <a:gd name="connsiteY5" fmla="*/ 3210 h 1261614"/>
              <a:gd name="connsiteX6" fmla="*/ 6505 w 4361933"/>
              <a:gd name="connsiteY6" fmla="*/ 18095 h 1261614"/>
              <a:gd name="connsiteX7" fmla="*/ 6505 w 4361933"/>
              <a:gd name="connsiteY7" fmla="*/ 1015622 h 1261614"/>
              <a:gd name="connsiteX0" fmla="*/ 6505 w 4361933"/>
              <a:gd name="connsiteY0" fmla="*/ 1012412 h 1258404"/>
              <a:gd name="connsiteX1" fmla="*/ 968406 w 4361933"/>
              <a:gd name="connsiteY1" fmla="*/ 1143041 h 1258404"/>
              <a:gd name="connsiteX2" fmla="*/ 2349652 w 4361933"/>
              <a:gd name="connsiteY2" fmla="*/ 953558 h 1258404"/>
              <a:gd name="connsiteX3" fmla="*/ 2565676 w 4361933"/>
              <a:gd name="connsiteY3" fmla="*/ 161470 h 1258404"/>
              <a:gd name="connsiteX4" fmla="*/ 3711606 w 4361933"/>
              <a:gd name="connsiteY4" fmla="*/ 169264 h 1258404"/>
              <a:gd name="connsiteX5" fmla="*/ 3744416 w 4361933"/>
              <a:gd name="connsiteY5" fmla="*/ 0 h 1258404"/>
              <a:gd name="connsiteX6" fmla="*/ 6505 w 4361933"/>
              <a:gd name="connsiteY6" fmla="*/ 14885 h 1258404"/>
              <a:gd name="connsiteX7" fmla="*/ 6505 w 4361933"/>
              <a:gd name="connsiteY7" fmla="*/ 1012412 h 1258404"/>
              <a:gd name="connsiteX0" fmla="*/ 6505 w 4289342"/>
              <a:gd name="connsiteY0" fmla="*/ 1021095 h 1267087"/>
              <a:gd name="connsiteX1" fmla="*/ 968406 w 4289342"/>
              <a:gd name="connsiteY1" fmla="*/ 1151724 h 1267087"/>
              <a:gd name="connsiteX2" fmla="*/ 2349652 w 4289342"/>
              <a:gd name="connsiteY2" fmla="*/ 962241 h 1267087"/>
              <a:gd name="connsiteX3" fmla="*/ 2565676 w 4289342"/>
              <a:gd name="connsiteY3" fmla="*/ 170153 h 1267087"/>
              <a:gd name="connsiteX4" fmla="*/ 3711606 w 4289342"/>
              <a:gd name="connsiteY4" fmla="*/ 177947 h 1267087"/>
              <a:gd name="connsiteX5" fmla="*/ 3744416 w 4289342"/>
              <a:gd name="connsiteY5" fmla="*/ 8683 h 1267087"/>
              <a:gd name="connsiteX6" fmla="*/ 6505 w 4289342"/>
              <a:gd name="connsiteY6" fmla="*/ 23568 h 1267087"/>
              <a:gd name="connsiteX7" fmla="*/ 6505 w 4289342"/>
              <a:gd name="connsiteY7" fmla="*/ 1021095 h 1267087"/>
              <a:gd name="connsiteX0" fmla="*/ 6505 w 4295847"/>
              <a:gd name="connsiteY0" fmla="*/ 1160812 h 1406804"/>
              <a:gd name="connsiteX1" fmla="*/ 974911 w 4295847"/>
              <a:gd name="connsiteY1" fmla="*/ 1151724 h 1406804"/>
              <a:gd name="connsiteX2" fmla="*/ 2356157 w 4295847"/>
              <a:gd name="connsiteY2" fmla="*/ 962241 h 1406804"/>
              <a:gd name="connsiteX3" fmla="*/ 2572181 w 4295847"/>
              <a:gd name="connsiteY3" fmla="*/ 170153 h 1406804"/>
              <a:gd name="connsiteX4" fmla="*/ 3718111 w 4295847"/>
              <a:gd name="connsiteY4" fmla="*/ 177947 h 1406804"/>
              <a:gd name="connsiteX5" fmla="*/ 3750921 w 4295847"/>
              <a:gd name="connsiteY5" fmla="*/ 8683 h 1406804"/>
              <a:gd name="connsiteX6" fmla="*/ 13010 w 4295847"/>
              <a:gd name="connsiteY6" fmla="*/ 23568 h 1406804"/>
              <a:gd name="connsiteX7" fmla="*/ 6505 w 4295847"/>
              <a:gd name="connsiteY7" fmla="*/ 1160812 h 1406804"/>
              <a:gd name="connsiteX0" fmla="*/ 0 w 4289342"/>
              <a:gd name="connsiteY0" fmla="*/ 1160812 h 1264920"/>
              <a:gd name="connsiteX1" fmla="*/ 968406 w 4289342"/>
              <a:gd name="connsiteY1" fmla="*/ 1151724 h 1264920"/>
              <a:gd name="connsiteX2" fmla="*/ 2349652 w 4289342"/>
              <a:gd name="connsiteY2" fmla="*/ 962241 h 1264920"/>
              <a:gd name="connsiteX3" fmla="*/ 2565676 w 4289342"/>
              <a:gd name="connsiteY3" fmla="*/ 170153 h 1264920"/>
              <a:gd name="connsiteX4" fmla="*/ 3711606 w 4289342"/>
              <a:gd name="connsiteY4" fmla="*/ 177947 h 1264920"/>
              <a:gd name="connsiteX5" fmla="*/ 3744416 w 4289342"/>
              <a:gd name="connsiteY5" fmla="*/ 8683 h 1264920"/>
              <a:gd name="connsiteX6" fmla="*/ 6505 w 4289342"/>
              <a:gd name="connsiteY6" fmla="*/ 23568 h 1264920"/>
              <a:gd name="connsiteX7" fmla="*/ 0 w 4289342"/>
              <a:gd name="connsiteY7" fmla="*/ 1160812 h 1264920"/>
              <a:gd name="connsiteX0" fmla="*/ 0 w 4289342"/>
              <a:gd name="connsiteY0" fmla="*/ 1160812 h 1264920"/>
              <a:gd name="connsiteX1" fmla="*/ 1008112 w 4289342"/>
              <a:gd name="connsiteY1" fmla="*/ 800771 h 1264920"/>
              <a:gd name="connsiteX2" fmla="*/ 2349652 w 4289342"/>
              <a:gd name="connsiteY2" fmla="*/ 962241 h 1264920"/>
              <a:gd name="connsiteX3" fmla="*/ 2565676 w 4289342"/>
              <a:gd name="connsiteY3" fmla="*/ 170153 h 1264920"/>
              <a:gd name="connsiteX4" fmla="*/ 3711606 w 4289342"/>
              <a:gd name="connsiteY4" fmla="*/ 177947 h 1264920"/>
              <a:gd name="connsiteX5" fmla="*/ 3744416 w 4289342"/>
              <a:gd name="connsiteY5" fmla="*/ 8683 h 1264920"/>
              <a:gd name="connsiteX6" fmla="*/ 6505 w 4289342"/>
              <a:gd name="connsiteY6" fmla="*/ 23568 h 1264920"/>
              <a:gd name="connsiteX7" fmla="*/ 0 w 4289342"/>
              <a:gd name="connsiteY7" fmla="*/ 1160812 h 1264920"/>
              <a:gd name="connsiteX0" fmla="*/ 0 w 4289342"/>
              <a:gd name="connsiteY0" fmla="*/ 1160812 h 1264920"/>
              <a:gd name="connsiteX1" fmla="*/ 1008112 w 4289342"/>
              <a:gd name="connsiteY1" fmla="*/ 800771 h 1264920"/>
              <a:gd name="connsiteX2" fmla="*/ 2376264 w 4289342"/>
              <a:gd name="connsiteY2" fmla="*/ 1088803 h 1264920"/>
              <a:gd name="connsiteX3" fmla="*/ 2565676 w 4289342"/>
              <a:gd name="connsiteY3" fmla="*/ 170153 h 1264920"/>
              <a:gd name="connsiteX4" fmla="*/ 3711606 w 4289342"/>
              <a:gd name="connsiteY4" fmla="*/ 177947 h 1264920"/>
              <a:gd name="connsiteX5" fmla="*/ 3744416 w 4289342"/>
              <a:gd name="connsiteY5" fmla="*/ 8683 h 1264920"/>
              <a:gd name="connsiteX6" fmla="*/ 6505 w 4289342"/>
              <a:gd name="connsiteY6" fmla="*/ 23568 h 1264920"/>
              <a:gd name="connsiteX7" fmla="*/ 0 w 4289342"/>
              <a:gd name="connsiteY7" fmla="*/ 1160812 h 1264920"/>
              <a:gd name="connsiteX0" fmla="*/ 0 w 4289342"/>
              <a:gd name="connsiteY0" fmla="*/ 1160812 h 1265914"/>
              <a:gd name="connsiteX1" fmla="*/ 1008112 w 4289342"/>
              <a:gd name="connsiteY1" fmla="*/ 800771 h 1265914"/>
              <a:gd name="connsiteX2" fmla="*/ 2376264 w 4289342"/>
              <a:gd name="connsiteY2" fmla="*/ 1160811 h 1265914"/>
              <a:gd name="connsiteX3" fmla="*/ 2565676 w 4289342"/>
              <a:gd name="connsiteY3" fmla="*/ 170153 h 1265914"/>
              <a:gd name="connsiteX4" fmla="*/ 3711606 w 4289342"/>
              <a:gd name="connsiteY4" fmla="*/ 177947 h 1265914"/>
              <a:gd name="connsiteX5" fmla="*/ 3744416 w 4289342"/>
              <a:gd name="connsiteY5" fmla="*/ 8683 h 1265914"/>
              <a:gd name="connsiteX6" fmla="*/ 6505 w 4289342"/>
              <a:gd name="connsiteY6" fmla="*/ 23568 h 1265914"/>
              <a:gd name="connsiteX7" fmla="*/ 0 w 4289342"/>
              <a:gd name="connsiteY7" fmla="*/ 1160812 h 1265914"/>
              <a:gd name="connsiteX0" fmla="*/ 0 w 4289342"/>
              <a:gd name="connsiteY0" fmla="*/ 1166471 h 1343581"/>
              <a:gd name="connsiteX1" fmla="*/ 1008112 w 4289342"/>
              <a:gd name="connsiteY1" fmla="*/ 806430 h 1343581"/>
              <a:gd name="connsiteX2" fmla="*/ 2376264 w 4289342"/>
              <a:gd name="connsiteY2" fmla="*/ 1238478 h 1343581"/>
              <a:gd name="connsiteX3" fmla="*/ 2565676 w 4289342"/>
              <a:gd name="connsiteY3" fmla="*/ 175812 h 1343581"/>
              <a:gd name="connsiteX4" fmla="*/ 3711606 w 4289342"/>
              <a:gd name="connsiteY4" fmla="*/ 183606 h 1343581"/>
              <a:gd name="connsiteX5" fmla="*/ 3744416 w 4289342"/>
              <a:gd name="connsiteY5" fmla="*/ 14342 h 1343581"/>
              <a:gd name="connsiteX6" fmla="*/ 6505 w 4289342"/>
              <a:gd name="connsiteY6" fmla="*/ 29227 h 1343581"/>
              <a:gd name="connsiteX7" fmla="*/ 0 w 4289342"/>
              <a:gd name="connsiteY7" fmla="*/ 1166471 h 1343581"/>
              <a:gd name="connsiteX0" fmla="*/ 0 w 4289342"/>
              <a:gd name="connsiteY0" fmla="*/ 1202475 h 1595610"/>
              <a:gd name="connsiteX1" fmla="*/ 1008112 w 4289342"/>
              <a:gd name="connsiteY1" fmla="*/ 842434 h 1595610"/>
              <a:gd name="connsiteX2" fmla="*/ 2448272 w 4289342"/>
              <a:gd name="connsiteY2" fmla="*/ 1490507 h 1595610"/>
              <a:gd name="connsiteX3" fmla="*/ 2565676 w 4289342"/>
              <a:gd name="connsiteY3" fmla="*/ 211816 h 1595610"/>
              <a:gd name="connsiteX4" fmla="*/ 3711606 w 4289342"/>
              <a:gd name="connsiteY4" fmla="*/ 219610 h 1595610"/>
              <a:gd name="connsiteX5" fmla="*/ 3744416 w 4289342"/>
              <a:gd name="connsiteY5" fmla="*/ 50346 h 1595610"/>
              <a:gd name="connsiteX6" fmla="*/ 6505 w 4289342"/>
              <a:gd name="connsiteY6" fmla="*/ 65231 h 1595610"/>
              <a:gd name="connsiteX7" fmla="*/ 0 w 4289342"/>
              <a:gd name="connsiteY7" fmla="*/ 1202475 h 1595610"/>
              <a:gd name="connsiteX0" fmla="*/ 0 w 4289342"/>
              <a:gd name="connsiteY0" fmla="*/ 1226478 h 1763628"/>
              <a:gd name="connsiteX1" fmla="*/ 1008112 w 4289342"/>
              <a:gd name="connsiteY1" fmla="*/ 866437 h 1763628"/>
              <a:gd name="connsiteX2" fmla="*/ 2664296 w 4289342"/>
              <a:gd name="connsiteY2" fmla="*/ 1658525 h 1763628"/>
              <a:gd name="connsiteX3" fmla="*/ 2565676 w 4289342"/>
              <a:gd name="connsiteY3" fmla="*/ 235819 h 1763628"/>
              <a:gd name="connsiteX4" fmla="*/ 3711606 w 4289342"/>
              <a:gd name="connsiteY4" fmla="*/ 243613 h 1763628"/>
              <a:gd name="connsiteX5" fmla="*/ 3744416 w 4289342"/>
              <a:gd name="connsiteY5" fmla="*/ 74349 h 1763628"/>
              <a:gd name="connsiteX6" fmla="*/ 6505 w 4289342"/>
              <a:gd name="connsiteY6" fmla="*/ 89234 h 1763628"/>
              <a:gd name="connsiteX7" fmla="*/ 0 w 4289342"/>
              <a:gd name="connsiteY7" fmla="*/ 1226478 h 1763628"/>
              <a:gd name="connsiteX0" fmla="*/ 0 w 4289342"/>
              <a:gd name="connsiteY0" fmla="*/ 1238479 h 1847637"/>
              <a:gd name="connsiteX1" fmla="*/ 1008112 w 4289342"/>
              <a:gd name="connsiteY1" fmla="*/ 878438 h 1847637"/>
              <a:gd name="connsiteX2" fmla="*/ 2664296 w 4289342"/>
              <a:gd name="connsiteY2" fmla="*/ 1742534 h 1847637"/>
              <a:gd name="connsiteX3" fmla="*/ 2565676 w 4289342"/>
              <a:gd name="connsiteY3" fmla="*/ 247820 h 1847637"/>
              <a:gd name="connsiteX4" fmla="*/ 3711606 w 4289342"/>
              <a:gd name="connsiteY4" fmla="*/ 255614 h 1847637"/>
              <a:gd name="connsiteX5" fmla="*/ 3744416 w 4289342"/>
              <a:gd name="connsiteY5" fmla="*/ 86350 h 1847637"/>
              <a:gd name="connsiteX6" fmla="*/ 6505 w 4289342"/>
              <a:gd name="connsiteY6" fmla="*/ 101235 h 1847637"/>
              <a:gd name="connsiteX7" fmla="*/ 0 w 4289342"/>
              <a:gd name="connsiteY7" fmla="*/ 1238479 h 1847637"/>
              <a:gd name="connsiteX0" fmla="*/ 0 w 4289342"/>
              <a:gd name="connsiteY0" fmla="*/ 1262482 h 2015657"/>
              <a:gd name="connsiteX1" fmla="*/ 1008112 w 4289342"/>
              <a:gd name="connsiteY1" fmla="*/ 902441 h 2015657"/>
              <a:gd name="connsiteX2" fmla="*/ 1584176 w 4289342"/>
              <a:gd name="connsiteY2" fmla="*/ 1910554 h 2015657"/>
              <a:gd name="connsiteX3" fmla="*/ 2565676 w 4289342"/>
              <a:gd name="connsiteY3" fmla="*/ 271823 h 2015657"/>
              <a:gd name="connsiteX4" fmla="*/ 3711606 w 4289342"/>
              <a:gd name="connsiteY4" fmla="*/ 279617 h 2015657"/>
              <a:gd name="connsiteX5" fmla="*/ 3744416 w 4289342"/>
              <a:gd name="connsiteY5" fmla="*/ 110353 h 2015657"/>
              <a:gd name="connsiteX6" fmla="*/ 6505 w 4289342"/>
              <a:gd name="connsiteY6" fmla="*/ 125238 h 2015657"/>
              <a:gd name="connsiteX7" fmla="*/ 0 w 4289342"/>
              <a:gd name="connsiteY7" fmla="*/ 1262482 h 2015657"/>
              <a:gd name="connsiteX0" fmla="*/ 0 w 4289342"/>
              <a:gd name="connsiteY0" fmla="*/ 1250480 h 1931647"/>
              <a:gd name="connsiteX1" fmla="*/ 1008112 w 4289342"/>
              <a:gd name="connsiteY1" fmla="*/ 890439 h 1931647"/>
              <a:gd name="connsiteX2" fmla="*/ 1584176 w 4289342"/>
              <a:gd name="connsiteY2" fmla="*/ 1826544 h 1931647"/>
              <a:gd name="connsiteX3" fmla="*/ 2565676 w 4289342"/>
              <a:gd name="connsiteY3" fmla="*/ 259821 h 1931647"/>
              <a:gd name="connsiteX4" fmla="*/ 3711606 w 4289342"/>
              <a:gd name="connsiteY4" fmla="*/ 267615 h 1931647"/>
              <a:gd name="connsiteX5" fmla="*/ 3744416 w 4289342"/>
              <a:gd name="connsiteY5" fmla="*/ 98351 h 1931647"/>
              <a:gd name="connsiteX6" fmla="*/ 6505 w 4289342"/>
              <a:gd name="connsiteY6" fmla="*/ 113236 h 1931647"/>
              <a:gd name="connsiteX7" fmla="*/ 0 w 4289342"/>
              <a:gd name="connsiteY7" fmla="*/ 1250480 h 1931647"/>
              <a:gd name="connsiteX0" fmla="*/ 0 w 4289342"/>
              <a:gd name="connsiteY0" fmla="*/ 1286485 h 2183676"/>
              <a:gd name="connsiteX1" fmla="*/ 1008112 w 4289342"/>
              <a:gd name="connsiteY1" fmla="*/ 926444 h 2183676"/>
              <a:gd name="connsiteX2" fmla="*/ 1296144 w 4289342"/>
              <a:gd name="connsiteY2" fmla="*/ 2078573 h 2183676"/>
              <a:gd name="connsiteX3" fmla="*/ 2565676 w 4289342"/>
              <a:gd name="connsiteY3" fmla="*/ 295826 h 2183676"/>
              <a:gd name="connsiteX4" fmla="*/ 3711606 w 4289342"/>
              <a:gd name="connsiteY4" fmla="*/ 303620 h 2183676"/>
              <a:gd name="connsiteX5" fmla="*/ 3744416 w 4289342"/>
              <a:gd name="connsiteY5" fmla="*/ 134356 h 2183676"/>
              <a:gd name="connsiteX6" fmla="*/ 6505 w 4289342"/>
              <a:gd name="connsiteY6" fmla="*/ 149241 h 2183676"/>
              <a:gd name="connsiteX7" fmla="*/ 0 w 4289342"/>
              <a:gd name="connsiteY7" fmla="*/ 1286485 h 2183676"/>
              <a:gd name="connsiteX0" fmla="*/ 0 w 4289342"/>
              <a:gd name="connsiteY0" fmla="*/ 1278036 h 2124546"/>
              <a:gd name="connsiteX1" fmla="*/ 1008112 w 4289342"/>
              <a:gd name="connsiteY1" fmla="*/ 917995 h 2124546"/>
              <a:gd name="connsiteX2" fmla="*/ 1728192 w 4289342"/>
              <a:gd name="connsiteY2" fmla="*/ 2019442 h 2124546"/>
              <a:gd name="connsiteX3" fmla="*/ 2565676 w 4289342"/>
              <a:gd name="connsiteY3" fmla="*/ 287377 h 2124546"/>
              <a:gd name="connsiteX4" fmla="*/ 3711606 w 4289342"/>
              <a:gd name="connsiteY4" fmla="*/ 295171 h 2124546"/>
              <a:gd name="connsiteX5" fmla="*/ 3744416 w 4289342"/>
              <a:gd name="connsiteY5" fmla="*/ 125907 h 2124546"/>
              <a:gd name="connsiteX6" fmla="*/ 6505 w 4289342"/>
              <a:gd name="connsiteY6" fmla="*/ 140792 h 2124546"/>
              <a:gd name="connsiteX7" fmla="*/ 0 w 4289342"/>
              <a:gd name="connsiteY7" fmla="*/ 1278036 h 2124546"/>
              <a:gd name="connsiteX0" fmla="*/ 0 w 4289342"/>
              <a:gd name="connsiteY0" fmla="*/ 1260249 h 2000027"/>
              <a:gd name="connsiteX1" fmla="*/ 1008112 w 4289342"/>
              <a:gd name="connsiteY1" fmla="*/ 900208 h 2000027"/>
              <a:gd name="connsiteX2" fmla="*/ 1800200 w 4289342"/>
              <a:gd name="connsiteY2" fmla="*/ 1894924 h 2000027"/>
              <a:gd name="connsiteX3" fmla="*/ 2565676 w 4289342"/>
              <a:gd name="connsiteY3" fmla="*/ 269590 h 2000027"/>
              <a:gd name="connsiteX4" fmla="*/ 3711606 w 4289342"/>
              <a:gd name="connsiteY4" fmla="*/ 277384 h 2000027"/>
              <a:gd name="connsiteX5" fmla="*/ 3744416 w 4289342"/>
              <a:gd name="connsiteY5" fmla="*/ 108120 h 2000027"/>
              <a:gd name="connsiteX6" fmla="*/ 6505 w 4289342"/>
              <a:gd name="connsiteY6" fmla="*/ 123005 h 2000027"/>
              <a:gd name="connsiteX7" fmla="*/ 0 w 4289342"/>
              <a:gd name="connsiteY7" fmla="*/ 1260249 h 2000027"/>
              <a:gd name="connsiteX0" fmla="*/ 0 w 4289342"/>
              <a:gd name="connsiteY0" fmla="*/ 1260249 h 2000028"/>
              <a:gd name="connsiteX1" fmla="*/ 1008112 w 4289342"/>
              <a:gd name="connsiteY1" fmla="*/ 900208 h 2000028"/>
              <a:gd name="connsiteX2" fmla="*/ 1800200 w 4289342"/>
              <a:gd name="connsiteY2" fmla="*/ 1894926 h 2000028"/>
              <a:gd name="connsiteX3" fmla="*/ 2565676 w 4289342"/>
              <a:gd name="connsiteY3" fmla="*/ 269590 h 2000028"/>
              <a:gd name="connsiteX4" fmla="*/ 3711606 w 4289342"/>
              <a:gd name="connsiteY4" fmla="*/ 277384 h 2000028"/>
              <a:gd name="connsiteX5" fmla="*/ 3744416 w 4289342"/>
              <a:gd name="connsiteY5" fmla="*/ 108120 h 2000028"/>
              <a:gd name="connsiteX6" fmla="*/ 6505 w 4289342"/>
              <a:gd name="connsiteY6" fmla="*/ 123005 h 2000028"/>
              <a:gd name="connsiteX7" fmla="*/ 0 w 4289342"/>
              <a:gd name="connsiteY7" fmla="*/ 1260249 h 2000028"/>
              <a:gd name="connsiteX0" fmla="*/ 0 w 4289342"/>
              <a:gd name="connsiteY0" fmla="*/ 1260249 h 2000030"/>
              <a:gd name="connsiteX1" fmla="*/ 1008112 w 4289342"/>
              <a:gd name="connsiteY1" fmla="*/ 900208 h 2000030"/>
              <a:gd name="connsiteX2" fmla="*/ 1800200 w 4289342"/>
              <a:gd name="connsiteY2" fmla="*/ 1894926 h 2000030"/>
              <a:gd name="connsiteX3" fmla="*/ 2565676 w 4289342"/>
              <a:gd name="connsiteY3" fmla="*/ 269590 h 2000030"/>
              <a:gd name="connsiteX4" fmla="*/ 3711606 w 4289342"/>
              <a:gd name="connsiteY4" fmla="*/ 277384 h 2000030"/>
              <a:gd name="connsiteX5" fmla="*/ 3744416 w 4289342"/>
              <a:gd name="connsiteY5" fmla="*/ 108120 h 2000030"/>
              <a:gd name="connsiteX6" fmla="*/ 6505 w 4289342"/>
              <a:gd name="connsiteY6" fmla="*/ 123005 h 2000030"/>
              <a:gd name="connsiteX7" fmla="*/ 0 w 4289342"/>
              <a:gd name="connsiteY7" fmla="*/ 1260249 h 2000030"/>
              <a:gd name="connsiteX0" fmla="*/ 0 w 4289342"/>
              <a:gd name="connsiteY0" fmla="*/ 1260249 h 2107810"/>
              <a:gd name="connsiteX1" fmla="*/ 1008112 w 4289342"/>
              <a:gd name="connsiteY1" fmla="*/ 900208 h 2107810"/>
              <a:gd name="connsiteX2" fmla="*/ 1463170 w 4289342"/>
              <a:gd name="connsiteY2" fmla="*/ 1546890 h 2107810"/>
              <a:gd name="connsiteX3" fmla="*/ 1800200 w 4289342"/>
              <a:gd name="connsiteY3" fmla="*/ 1894926 h 2107810"/>
              <a:gd name="connsiteX4" fmla="*/ 2565676 w 4289342"/>
              <a:gd name="connsiteY4" fmla="*/ 269590 h 2107810"/>
              <a:gd name="connsiteX5" fmla="*/ 3711606 w 4289342"/>
              <a:gd name="connsiteY5" fmla="*/ 277384 h 2107810"/>
              <a:gd name="connsiteX6" fmla="*/ 3744416 w 4289342"/>
              <a:gd name="connsiteY6" fmla="*/ 108120 h 2107810"/>
              <a:gd name="connsiteX7" fmla="*/ 6505 w 4289342"/>
              <a:gd name="connsiteY7" fmla="*/ 123005 h 2107810"/>
              <a:gd name="connsiteX8" fmla="*/ 0 w 4289342"/>
              <a:gd name="connsiteY8" fmla="*/ 1260249 h 2107810"/>
              <a:gd name="connsiteX0" fmla="*/ 0 w 4289342"/>
              <a:gd name="connsiteY0" fmla="*/ 1260249 h 2136025"/>
              <a:gd name="connsiteX1" fmla="*/ 1008112 w 4289342"/>
              <a:gd name="connsiteY1" fmla="*/ 900208 h 2136025"/>
              <a:gd name="connsiteX2" fmla="*/ 1080120 w 4289342"/>
              <a:gd name="connsiteY2" fmla="*/ 1716177 h 2136025"/>
              <a:gd name="connsiteX3" fmla="*/ 1800200 w 4289342"/>
              <a:gd name="connsiteY3" fmla="*/ 1894926 h 2136025"/>
              <a:gd name="connsiteX4" fmla="*/ 2565676 w 4289342"/>
              <a:gd name="connsiteY4" fmla="*/ 269590 h 2136025"/>
              <a:gd name="connsiteX5" fmla="*/ 3711606 w 4289342"/>
              <a:gd name="connsiteY5" fmla="*/ 277384 h 2136025"/>
              <a:gd name="connsiteX6" fmla="*/ 3744416 w 4289342"/>
              <a:gd name="connsiteY6" fmla="*/ 108120 h 2136025"/>
              <a:gd name="connsiteX7" fmla="*/ 6505 w 4289342"/>
              <a:gd name="connsiteY7" fmla="*/ 123005 h 2136025"/>
              <a:gd name="connsiteX8" fmla="*/ 0 w 4289342"/>
              <a:gd name="connsiteY8" fmla="*/ 1260249 h 2136025"/>
              <a:gd name="connsiteX0" fmla="*/ 0 w 4289342"/>
              <a:gd name="connsiteY0" fmla="*/ 1260249 h 2136023"/>
              <a:gd name="connsiteX1" fmla="*/ 1008112 w 4289342"/>
              <a:gd name="connsiteY1" fmla="*/ 900208 h 2136023"/>
              <a:gd name="connsiteX2" fmla="*/ 1080120 w 4289342"/>
              <a:gd name="connsiteY2" fmla="*/ 1716177 h 2136023"/>
              <a:gd name="connsiteX3" fmla="*/ 1800200 w 4289342"/>
              <a:gd name="connsiteY3" fmla="*/ 1894926 h 2136023"/>
              <a:gd name="connsiteX4" fmla="*/ 2565676 w 4289342"/>
              <a:gd name="connsiteY4" fmla="*/ 269590 h 2136023"/>
              <a:gd name="connsiteX5" fmla="*/ 3711606 w 4289342"/>
              <a:gd name="connsiteY5" fmla="*/ 277384 h 2136023"/>
              <a:gd name="connsiteX6" fmla="*/ 3744416 w 4289342"/>
              <a:gd name="connsiteY6" fmla="*/ 108120 h 2136023"/>
              <a:gd name="connsiteX7" fmla="*/ 6505 w 4289342"/>
              <a:gd name="connsiteY7" fmla="*/ 123005 h 2136023"/>
              <a:gd name="connsiteX8" fmla="*/ 0 w 4289342"/>
              <a:gd name="connsiteY8" fmla="*/ 1260249 h 2136023"/>
              <a:gd name="connsiteX0" fmla="*/ 0 w 4289342"/>
              <a:gd name="connsiteY0" fmla="*/ 1260249 h 2136025"/>
              <a:gd name="connsiteX1" fmla="*/ 1008112 w 4289342"/>
              <a:gd name="connsiteY1" fmla="*/ 900208 h 2136025"/>
              <a:gd name="connsiteX2" fmla="*/ 1080120 w 4289342"/>
              <a:gd name="connsiteY2" fmla="*/ 1716177 h 2136025"/>
              <a:gd name="connsiteX3" fmla="*/ 1800200 w 4289342"/>
              <a:gd name="connsiteY3" fmla="*/ 1894926 h 2136025"/>
              <a:gd name="connsiteX4" fmla="*/ 2565676 w 4289342"/>
              <a:gd name="connsiteY4" fmla="*/ 269590 h 2136025"/>
              <a:gd name="connsiteX5" fmla="*/ 3711606 w 4289342"/>
              <a:gd name="connsiteY5" fmla="*/ 277384 h 2136025"/>
              <a:gd name="connsiteX6" fmla="*/ 3744416 w 4289342"/>
              <a:gd name="connsiteY6" fmla="*/ 108120 h 2136025"/>
              <a:gd name="connsiteX7" fmla="*/ 6505 w 4289342"/>
              <a:gd name="connsiteY7" fmla="*/ 123005 h 2136025"/>
              <a:gd name="connsiteX8" fmla="*/ 0 w 4289342"/>
              <a:gd name="connsiteY8" fmla="*/ 1260249 h 2136025"/>
              <a:gd name="connsiteX0" fmla="*/ 0 w 4289342"/>
              <a:gd name="connsiteY0" fmla="*/ 1260249 h 2159860"/>
              <a:gd name="connsiteX1" fmla="*/ 1008112 w 4289342"/>
              <a:gd name="connsiteY1" fmla="*/ 900208 h 2159860"/>
              <a:gd name="connsiteX2" fmla="*/ 1296144 w 4289342"/>
              <a:gd name="connsiteY2" fmla="*/ 1859193 h 2159860"/>
              <a:gd name="connsiteX3" fmla="*/ 1800200 w 4289342"/>
              <a:gd name="connsiteY3" fmla="*/ 1894926 h 2159860"/>
              <a:gd name="connsiteX4" fmla="*/ 2565676 w 4289342"/>
              <a:gd name="connsiteY4" fmla="*/ 269590 h 2159860"/>
              <a:gd name="connsiteX5" fmla="*/ 3711606 w 4289342"/>
              <a:gd name="connsiteY5" fmla="*/ 277384 h 2159860"/>
              <a:gd name="connsiteX6" fmla="*/ 3744416 w 4289342"/>
              <a:gd name="connsiteY6" fmla="*/ 108120 h 2159860"/>
              <a:gd name="connsiteX7" fmla="*/ 6505 w 4289342"/>
              <a:gd name="connsiteY7" fmla="*/ 123005 h 2159860"/>
              <a:gd name="connsiteX8" fmla="*/ 0 w 4289342"/>
              <a:gd name="connsiteY8" fmla="*/ 1260249 h 2159860"/>
              <a:gd name="connsiteX0" fmla="*/ 0 w 4289342"/>
              <a:gd name="connsiteY0" fmla="*/ 1260249 h 2159860"/>
              <a:gd name="connsiteX1" fmla="*/ 1440160 w 4289342"/>
              <a:gd name="connsiteY1" fmla="*/ 1144118 h 2159860"/>
              <a:gd name="connsiteX2" fmla="*/ 1296144 w 4289342"/>
              <a:gd name="connsiteY2" fmla="*/ 1859193 h 2159860"/>
              <a:gd name="connsiteX3" fmla="*/ 1800200 w 4289342"/>
              <a:gd name="connsiteY3" fmla="*/ 1894926 h 2159860"/>
              <a:gd name="connsiteX4" fmla="*/ 2565676 w 4289342"/>
              <a:gd name="connsiteY4" fmla="*/ 269590 h 2159860"/>
              <a:gd name="connsiteX5" fmla="*/ 3711606 w 4289342"/>
              <a:gd name="connsiteY5" fmla="*/ 277384 h 2159860"/>
              <a:gd name="connsiteX6" fmla="*/ 3744416 w 4289342"/>
              <a:gd name="connsiteY6" fmla="*/ 108120 h 2159860"/>
              <a:gd name="connsiteX7" fmla="*/ 6505 w 4289342"/>
              <a:gd name="connsiteY7" fmla="*/ 123005 h 2159860"/>
              <a:gd name="connsiteX8" fmla="*/ 0 w 4289342"/>
              <a:gd name="connsiteY8" fmla="*/ 1260249 h 2159860"/>
              <a:gd name="connsiteX0" fmla="*/ 0 w 4289342"/>
              <a:gd name="connsiteY0" fmla="*/ 1260249 h 2159860"/>
              <a:gd name="connsiteX1" fmla="*/ 1440160 w 4289342"/>
              <a:gd name="connsiteY1" fmla="*/ 1144118 h 2159860"/>
              <a:gd name="connsiteX2" fmla="*/ 1296144 w 4289342"/>
              <a:gd name="connsiteY2" fmla="*/ 1859193 h 2159860"/>
              <a:gd name="connsiteX3" fmla="*/ 1800200 w 4289342"/>
              <a:gd name="connsiteY3" fmla="*/ 1894926 h 2159860"/>
              <a:gd name="connsiteX4" fmla="*/ 2565676 w 4289342"/>
              <a:gd name="connsiteY4" fmla="*/ 269590 h 2159860"/>
              <a:gd name="connsiteX5" fmla="*/ 3711606 w 4289342"/>
              <a:gd name="connsiteY5" fmla="*/ 277384 h 2159860"/>
              <a:gd name="connsiteX6" fmla="*/ 3744416 w 4289342"/>
              <a:gd name="connsiteY6" fmla="*/ 108120 h 2159860"/>
              <a:gd name="connsiteX7" fmla="*/ 6505 w 4289342"/>
              <a:gd name="connsiteY7" fmla="*/ 123005 h 2159860"/>
              <a:gd name="connsiteX8" fmla="*/ 0 w 4289342"/>
              <a:gd name="connsiteY8" fmla="*/ 1260249 h 2159860"/>
              <a:gd name="connsiteX0" fmla="*/ 0 w 4289342"/>
              <a:gd name="connsiteY0" fmla="*/ 1260249 h 2183695"/>
              <a:gd name="connsiteX1" fmla="*/ 1440160 w 4289342"/>
              <a:gd name="connsiteY1" fmla="*/ 1144118 h 2183695"/>
              <a:gd name="connsiteX2" fmla="*/ 1296144 w 4289342"/>
              <a:gd name="connsiteY2" fmla="*/ 2002207 h 2183695"/>
              <a:gd name="connsiteX3" fmla="*/ 1800200 w 4289342"/>
              <a:gd name="connsiteY3" fmla="*/ 1894926 h 2183695"/>
              <a:gd name="connsiteX4" fmla="*/ 2565676 w 4289342"/>
              <a:gd name="connsiteY4" fmla="*/ 269590 h 2183695"/>
              <a:gd name="connsiteX5" fmla="*/ 3711606 w 4289342"/>
              <a:gd name="connsiteY5" fmla="*/ 277384 h 2183695"/>
              <a:gd name="connsiteX6" fmla="*/ 3744416 w 4289342"/>
              <a:gd name="connsiteY6" fmla="*/ 108120 h 2183695"/>
              <a:gd name="connsiteX7" fmla="*/ 6505 w 4289342"/>
              <a:gd name="connsiteY7" fmla="*/ 123005 h 2183695"/>
              <a:gd name="connsiteX8" fmla="*/ 0 w 4289342"/>
              <a:gd name="connsiteY8" fmla="*/ 1260249 h 2183695"/>
              <a:gd name="connsiteX0" fmla="*/ 0 w 4289342"/>
              <a:gd name="connsiteY0" fmla="*/ 1260249 h 2183695"/>
              <a:gd name="connsiteX1" fmla="*/ 1440160 w 4289342"/>
              <a:gd name="connsiteY1" fmla="*/ 1144118 h 2183695"/>
              <a:gd name="connsiteX2" fmla="*/ 1296144 w 4289342"/>
              <a:gd name="connsiteY2" fmla="*/ 2002207 h 2183695"/>
              <a:gd name="connsiteX3" fmla="*/ 1800200 w 4289342"/>
              <a:gd name="connsiteY3" fmla="*/ 1894926 h 2183695"/>
              <a:gd name="connsiteX4" fmla="*/ 2565676 w 4289342"/>
              <a:gd name="connsiteY4" fmla="*/ 269590 h 2183695"/>
              <a:gd name="connsiteX5" fmla="*/ 3711606 w 4289342"/>
              <a:gd name="connsiteY5" fmla="*/ 277384 h 2183695"/>
              <a:gd name="connsiteX6" fmla="*/ 3744416 w 4289342"/>
              <a:gd name="connsiteY6" fmla="*/ 108120 h 2183695"/>
              <a:gd name="connsiteX7" fmla="*/ 6505 w 4289342"/>
              <a:gd name="connsiteY7" fmla="*/ 123005 h 2183695"/>
              <a:gd name="connsiteX8" fmla="*/ 0 w 4289342"/>
              <a:gd name="connsiteY8" fmla="*/ 1260249 h 2183695"/>
              <a:gd name="connsiteX0" fmla="*/ 0 w 4289342"/>
              <a:gd name="connsiteY0" fmla="*/ 1260249 h 2075212"/>
              <a:gd name="connsiteX1" fmla="*/ 1440160 w 4289342"/>
              <a:gd name="connsiteY1" fmla="*/ 1144118 h 2075212"/>
              <a:gd name="connsiteX2" fmla="*/ 1296144 w 4289342"/>
              <a:gd name="connsiteY2" fmla="*/ 2002207 h 2075212"/>
              <a:gd name="connsiteX3" fmla="*/ 1800200 w 4289342"/>
              <a:gd name="connsiteY3" fmla="*/ 1894926 h 2075212"/>
              <a:gd name="connsiteX4" fmla="*/ 2565676 w 4289342"/>
              <a:gd name="connsiteY4" fmla="*/ 269590 h 2075212"/>
              <a:gd name="connsiteX5" fmla="*/ 3711606 w 4289342"/>
              <a:gd name="connsiteY5" fmla="*/ 277384 h 2075212"/>
              <a:gd name="connsiteX6" fmla="*/ 3744416 w 4289342"/>
              <a:gd name="connsiteY6" fmla="*/ 108120 h 2075212"/>
              <a:gd name="connsiteX7" fmla="*/ 6505 w 4289342"/>
              <a:gd name="connsiteY7" fmla="*/ 123005 h 2075212"/>
              <a:gd name="connsiteX8" fmla="*/ 0 w 4289342"/>
              <a:gd name="connsiteY8" fmla="*/ 1260249 h 2075212"/>
              <a:gd name="connsiteX0" fmla="*/ 0 w 4289342"/>
              <a:gd name="connsiteY0" fmla="*/ 1260249 h 2075212"/>
              <a:gd name="connsiteX1" fmla="*/ 1584176 w 4289342"/>
              <a:gd name="connsiteY1" fmla="*/ 1287132 h 2075212"/>
              <a:gd name="connsiteX2" fmla="*/ 1296144 w 4289342"/>
              <a:gd name="connsiteY2" fmla="*/ 2002207 h 2075212"/>
              <a:gd name="connsiteX3" fmla="*/ 1800200 w 4289342"/>
              <a:gd name="connsiteY3" fmla="*/ 1894926 h 2075212"/>
              <a:gd name="connsiteX4" fmla="*/ 2565676 w 4289342"/>
              <a:gd name="connsiteY4" fmla="*/ 269590 h 2075212"/>
              <a:gd name="connsiteX5" fmla="*/ 3711606 w 4289342"/>
              <a:gd name="connsiteY5" fmla="*/ 277384 h 2075212"/>
              <a:gd name="connsiteX6" fmla="*/ 3744416 w 4289342"/>
              <a:gd name="connsiteY6" fmla="*/ 108120 h 2075212"/>
              <a:gd name="connsiteX7" fmla="*/ 6505 w 4289342"/>
              <a:gd name="connsiteY7" fmla="*/ 123005 h 2075212"/>
              <a:gd name="connsiteX8" fmla="*/ 0 w 4289342"/>
              <a:gd name="connsiteY8" fmla="*/ 1260249 h 2075212"/>
              <a:gd name="connsiteX0" fmla="*/ 0 w 4289342"/>
              <a:gd name="connsiteY0" fmla="*/ 1260249 h 2075212"/>
              <a:gd name="connsiteX1" fmla="*/ 1584176 w 4289342"/>
              <a:gd name="connsiteY1" fmla="*/ 1287132 h 2075212"/>
              <a:gd name="connsiteX2" fmla="*/ 1296144 w 4289342"/>
              <a:gd name="connsiteY2" fmla="*/ 2002207 h 2075212"/>
              <a:gd name="connsiteX3" fmla="*/ 1800200 w 4289342"/>
              <a:gd name="connsiteY3" fmla="*/ 1894926 h 2075212"/>
              <a:gd name="connsiteX4" fmla="*/ 2565676 w 4289342"/>
              <a:gd name="connsiteY4" fmla="*/ 269590 h 2075212"/>
              <a:gd name="connsiteX5" fmla="*/ 3711606 w 4289342"/>
              <a:gd name="connsiteY5" fmla="*/ 277384 h 2075212"/>
              <a:gd name="connsiteX6" fmla="*/ 3744416 w 4289342"/>
              <a:gd name="connsiteY6" fmla="*/ 108120 h 2075212"/>
              <a:gd name="connsiteX7" fmla="*/ 6505 w 4289342"/>
              <a:gd name="connsiteY7" fmla="*/ 123005 h 2075212"/>
              <a:gd name="connsiteX8" fmla="*/ 0 w 4289342"/>
              <a:gd name="connsiteY8" fmla="*/ 1260249 h 2075212"/>
              <a:gd name="connsiteX0" fmla="*/ 0 w 4289342"/>
              <a:gd name="connsiteY0" fmla="*/ 1260249 h 2075212"/>
              <a:gd name="connsiteX1" fmla="*/ 1584176 w 4289342"/>
              <a:gd name="connsiteY1" fmla="*/ 1287132 h 2075212"/>
              <a:gd name="connsiteX2" fmla="*/ 1296144 w 4289342"/>
              <a:gd name="connsiteY2" fmla="*/ 2002207 h 2075212"/>
              <a:gd name="connsiteX3" fmla="*/ 1800200 w 4289342"/>
              <a:gd name="connsiteY3" fmla="*/ 1894926 h 2075212"/>
              <a:gd name="connsiteX4" fmla="*/ 2565676 w 4289342"/>
              <a:gd name="connsiteY4" fmla="*/ 269590 h 2075212"/>
              <a:gd name="connsiteX5" fmla="*/ 3711606 w 4289342"/>
              <a:gd name="connsiteY5" fmla="*/ 277384 h 2075212"/>
              <a:gd name="connsiteX6" fmla="*/ 3744416 w 4289342"/>
              <a:gd name="connsiteY6" fmla="*/ 108120 h 2075212"/>
              <a:gd name="connsiteX7" fmla="*/ 6505 w 4289342"/>
              <a:gd name="connsiteY7" fmla="*/ 123005 h 2075212"/>
              <a:gd name="connsiteX8" fmla="*/ 0 w 4289342"/>
              <a:gd name="connsiteY8" fmla="*/ 1260249 h 2075212"/>
              <a:gd name="connsiteX0" fmla="*/ 0 w 4289342"/>
              <a:gd name="connsiteY0" fmla="*/ 1260249 h 2075212"/>
              <a:gd name="connsiteX1" fmla="*/ 1584176 w 4289342"/>
              <a:gd name="connsiteY1" fmla="*/ 1287132 h 2075212"/>
              <a:gd name="connsiteX2" fmla="*/ 1296144 w 4289342"/>
              <a:gd name="connsiteY2" fmla="*/ 2002207 h 2075212"/>
              <a:gd name="connsiteX3" fmla="*/ 1800200 w 4289342"/>
              <a:gd name="connsiteY3" fmla="*/ 1894926 h 2075212"/>
              <a:gd name="connsiteX4" fmla="*/ 2565676 w 4289342"/>
              <a:gd name="connsiteY4" fmla="*/ 269590 h 2075212"/>
              <a:gd name="connsiteX5" fmla="*/ 3711606 w 4289342"/>
              <a:gd name="connsiteY5" fmla="*/ 277384 h 2075212"/>
              <a:gd name="connsiteX6" fmla="*/ 3744416 w 4289342"/>
              <a:gd name="connsiteY6" fmla="*/ 108120 h 2075212"/>
              <a:gd name="connsiteX7" fmla="*/ 6505 w 4289342"/>
              <a:gd name="connsiteY7" fmla="*/ 123005 h 2075212"/>
              <a:gd name="connsiteX8" fmla="*/ 0 w 4289342"/>
              <a:gd name="connsiteY8" fmla="*/ 1260249 h 2075212"/>
              <a:gd name="connsiteX0" fmla="*/ 0 w 4289342"/>
              <a:gd name="connsiteY0" fmla="*/ 1260249 h 1963276"/>
              <a:gd name="connsiteX1" fmla="*/ 1584176 w 4289342"/>
              <a:gd name="connsiteY1" fmla="*/ 1287132 h 1963276"/>
              <a:gd name="connsiteX2" fmla="*/ 1080120 w 4289342"/>
              <a:gd name="connsiteY2" fmla="*/ 1859192 h 1963276"/>
              <a:gd name="connsiteX3" fmla="*/ 1800200 w 4289342"/>
              <a:gd name="connsiteY3" fmla="*/ 1894926 h 1963276"/>
              <a:gd name="connsiteX4" fmla="*/ 2565676 w 4289342"/>
              <a:gd name="connsiteY4" fmla="*/ 269590 h 1963276"/>
              <a:gd name="connsiteX5" fmla="*/ 3711606 w 4289342"/>
              <a:gd name="connsiteY5" fmla="*/ 277384 h 1963276"/>
              <a:gd name="connsiteX6" fmla="*/ 3744416 w 4289342"/>
              <a:gd name="connsiteY6" fmla="*/ 108120 h 1963276"/>
              <a:gd name="connsiteX7" fmla="*/ 6505 w 4289342"/>
              <a:gd name="connsiteY7" fmla="*/ 123005 h 1963276"/>
              <a:gd name="connsiteX8" fmla="*/ 0 w 4289342"/>
              <a:gd name="connsiteY8" fmla="*/ 1260249 h 1963276"/>
              <a:gd name="connsiteX0" fmla="*/ 0 w 4289342"/>
              <a:gd name="connsiteY0" fmla="*/ 1260249 h 1963276"/>
              <a:gd name="connsiteX1" fmla="*/ 1584176 w 4289342"/>
              <a:gd name="connsiteY1" fmla="*/ 1287132 h 1963276"/>
              <a:gd name="connsiteX2" fmla="*/ 1080120 w 4289342"/>
              <a:gd name="connsiteY2" fmla="*/ 1859192 h 1963276"/>
              <a:gd name="connsiteX3" fmla="*/ 1800200 w 4289342"/>
              <a:gd name="connsiteY3" fmla="*/ 1894926 h 1963276"/>
              <a:gd name="connsiteX4" fmla="*/ 2565676 w 4289342"/>
              <a:gd name="connsiteY4" fmla="*/ 269590 h 1963276"/>
              <a:gd name="connsiteX5" fmla="*/ 3711606 w 4289342"/>
              <a:gd name="connsiteY5" fmla="*/ 277384 h 1963276"/>
              <a:gd name="connsiteX6" fmla="*/ 3744416 w 4289342"/>
              <a:gd name="connsiteY6" fmla="*/ 108120 h 1963276"/>
              <a:gd name="connsiteX7" fmla="*/ 6505 w 4289342"/>
              <a:gd name="connsiteY7" fmla="*/ 123005 h 1963276"/>
              <a:gd name="connsiteX8" fmla="*/ 0 w 4289342"/>
              <a:gd name="connsiteY8" fmla="*/ 1260249 h 1963276"/>
              <a:gd name="connsiteX0" fmla="*/ 0 w 4289342"/>
              <a:gd name="connsiteY0" fmla="*/ 1260249 h 1963276"/>
              <a:gd name="connsiteX1" fmla="*/ 1584176 w 4289342"/>
              <a:gd name="connsiteY1" fmla="*/ 1287132 h 1963276"/>
              <a:gd name="connsiteX2" fmla="*/ 1080120 w 4289342"/>
              <a:gd name="connsiteY2" fmla="*/ 1859192 h 1963276"/>
              <a:gd name="connsiteX3" fmla="*/ 1800200 w 4289342"/>
              <a:gd name="connsiteY3" fmla="*/ 1894926 h 1963276"/>
              <a:gd name="connsiteX4" fmla="*/ 2565676 w 4289342"/>
              <a:gd name="connsiteY4" fmla="*/ 269590 h 1963276"/>
              <a:gd name="connsiteX5" fmla="*/ 3711606 w 4289342"/>
              <a:gd name="connsiteY5" fmla="*/ 277384 h 1963276"/>
              <a:gd name="connsiteX6" fmla="*/ 3744416 w 4289342"/>
              <a:gd name="connsiteY6" fmla="*/ 108120 h 1963276"/>
              <a:gd name="connsiteX7" fmla="*/ 6505 w 4289342"/>
              <a:gd name="connsiteY7" fmla="*/ 123005 h 1963276"/>
              <a:gd name="connsiteX8" fmla="*/ 0 w 4289342"/>
              <a:gd name="connsiteY8" fmla="*/ 1260249 h 1963276"/>
              <a:gd name="connsiteX0" fmla="*/ 0 w 4289342"/>
              <a:gd name="connsiteY0" fmla="*/ 1260249 h 2053850"/>
              <a:gd name="connsiteX1" fmla="*/ 1584176 w 4289342"/>
              <a:gd name="connsiteY1" fmla="*/ 1287132 h 2053850"/>
              <a:gd name="connsiteX2" fmla="*/ 1080120 w 4289342"/>
              <a:gd name="connsiteY2" fmla="*/ 2002207 h 2053850"/>
              <a:gd name="connsiteX3" fmla="*/ 1800200 w 4289342"/>
              <a:gd name="connsiteY3" fmla="*/ 1894926 h 2053850"/>
              <a:gd name="connsiteX4" fmla="*/ 2565676 w 4289342"/>
              <a:gd name="connsiteY4" fmla="*/ 269590 h 2053850"/>
              <a:gd name="connsiteX5" fmla="*/ 3711606 w 4289342"/>
              <a:gd name="connsiteY5" fmla="*/ 277384 h 2053850"/>
              <a:gd name="connsiteX6" fmla="*/ 3744416 w 4289342"/>
              <a:gd name="connsiteY6" fmla="*/ 108120 h 2053850"/>
              <a:gd name="connsiteX7" fmla="*/ 6505 w 4289342"/>
              <a:gd name="connsiteY7" fmla="*/ 123005 h 2053850"/>
              <a:gd name="connsiteX8" fmla="*/ 0 w 4289342"/>
              <a:gd name="connsiteY8" fmla="*/ 1260249 h 2053850"/>
              <a:gd name="connsiteX0" fmla="*/ 0 w 4289342"/>
              <a:gd name="connsiteY0" fmla="*/ 1260249 h 2053850"/>
              <a:gd name="connsiteX1" fmla="*/ 1584176 w 4289342"/>
              <a:gd name="connsiteY1" fmla="*/ 1287132 h 2053850"/>
              <a:gd name="connsiteX2" fmla="*/ 1080120 w 4289342"/>
              <a:gd name="connsiteY2" fmla="*/ 2002207 h 2053850"/>
              <a:gd name="connsiteX3" fmla="*/ 1800200 w 4289342"/>
              <a:gd name="connsiteY3" fmla="*/ 1894926 h 2053850"/>
              <a:gd name="connsiteX4" fmla="*/ 2565676 w 4289342"/>
              <a:gd name="connsiteY4" fmla="*/ 269590 h 2053850"/>
              <a:gd name="connsiteX5" fmla="*/ 3711606 w 4289342"/>
              <a:gd name="connsiteY5" fmla="*/ 277384 h 2053850"/>
              <a:gd name="connsiteX6" fmla="*/ 3744416 w 4289342"/>
              <a:gd name="connsiteY6" fmla="*/ 108120 h 2053850"/>
              <a:gd name="connsiteX7" fmla="*/ 6505 w 4289342"/>
              <a:gd name="connsiteY7" fmla="*/ 123005 h 2053850"/>
              <a:gd name="connsiteX8" fmla="*/ 0 w 4289342"/>
              <a:gd name="connsiteY8" fmla="*/ 1260249 h 2053850"/>
              <a:gd name="connsiteX0" fmla="*/ 0 w 4289342"/>
              <a:gd name="connsiteY0" fmla="*/ 1260249 h 2053850"/>
              <a:gd name="connsiteX1" fmla="*/ 1584176 w 4289342"/>
              <a:gd name="connsiteY1" fmla="*/ 1287132 h 2053850"/>
              <a:gd name="connsiteX2" fmla="*/ 1080120 w 4289342"/>
              <a:gd name="connsiteY2" fmla="*/ 2002207 h 2053850"/>
              <a:gd name="connsiteX3" fmla="*/ 1800200 w 4289342"/>
              <a:gd name="connsiteY3" fmla="*/ 1894926 h 2053850"/>
              <a:gd name="connsiteX4" fmla="*/ 2565676 w 4289342"/>
              <a:gd name="connsiteY4" fmla="*/ 269590 h 2053850"/>
              <a:gd name="connsiteX5" fmla="*/ 3711606 w 4289342"/>
              <a:gd name="connsiteY5" fmla="*/ 277384 h 2053850"/>
              <a:gd name="connsiteX6" fmla="*/ 3744416 w 4289342"/>
              <a:gd name="connsiteY6" fmla="*/ 108120 h 2053850"/>
              <a:gd name="connsiteX7" fmla="*/ 6505 w 4289342"/>
              <a:gd name="connsiteY7" fmla="*/ 123005 h 2053850"/>
              <a:gd name="connsiteX8" fmla="*/ 0 w 4289342"/>
              <a:gd name="connsiteY8" fmla="*/ 1260249 h 2053850"/>
              <a:gd name="connsiteX0" fmla="*/ 0 w 4289342"/>
              <a:gd name="connsiteY0" fmla="*/ 1260249 h 2053850"/>
              <a:gd name="connsiteX1" fmla="*/ 1368152 w 4289342"/>
              <a:gd name="connsiteY1" fmla="*/ 1287133 h 2053850"/>
              <a:gd name="connsiteX2" fmla="*/ 1080120 w 4289342"/>
              <a:gd name="connsiteY2" fmla="*/ 2002207 h 2053850"/>
              <a:gd name="connsiteX3" fmla="*/ 1800200 w 4289342"/>
              <a:gd name="connsiteY3" fmla="*/ 1894926 h 2053850"/>
              <a:gd name="connsiteX4" fmla="*/ 2565676 w 4289342"/>
              <a:gd name="connsiteY4" fmla="*/ 269590 h 2053850"/>
              <a:gd name="connsiteX5" fmla="*/ 3711606 w 4289342"/>
              <a:gd name="connsiteY5" fmla="*/ 277384 h 2053850"/>
              <a:gd name="connsiteX6" fmla="*/ 3744416 w 4289342"/>
              <a:gd name="connsiteY6" fmla="*/ 108120 h 2053850"/>
              <a:gd name="connsiteX7" fmla="*/ 6505 w 4289342"/>
              <a:gd name="connsiteY7" fmla="*/ 123005 h 2053850"/>
              <a:gd name="connsiteX8" fmla="*/ 0 w 4289342"/>
              <a:gd name="connsiteY8" fmla="*/ 1260249 h 205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9342" h="2053850">
                <a:moveTo>
                  <a:pt x="0" y="1260249"/>
                </a:moveTo>
                <a:cubicBezTo>
                  <a:pt x="334779" y="1364357"/>
                  <a:pt x="1248891" y="838702"/>
                  <a:pt x="1368152" y="1287133"/>
                </a:cubicBezTo>
                <a:cubicBezTo>
                  <a:pt x="1479070" y="1700905"/>
                  <a:pt x="346994" y="1735367"/>
                  <a:pt x="1080120" y="2002207"/>
                </a:cubicBezTo>
                <a:cubicBezTo>
                  <a:pt x="1386194" y="2053850"/>
                  <a:pt x="1509890" y="1963276"/>
                  <a:pt x="1800200" y="1894926"/>
                </a:cubicBezTo>
                <a:cubicBezTo>
                  <a:pt x="2177570" y="1705855"/>
                  <a:pt x="1916731" y="821168"/>
                  <a:pt x="2565676" y="269590"/>
                </a:cubicBezTo>
                <a:cubicBezTo>
                  <a:pt x="2884244" y="0"/>
                  <a:pt x="3515149" y="304296"/>
                  <a:pt x="3711606" y="277384"/>
                </a:cubicBezTo>
                <a:cubicBezTo>
                  <a:pt x="3908063" y="250472"/>
                  <a:pt x="4289342" y="99437"/>
                  <a:pt x="3744416" y="108120"/>
                </a:cubicBezTo>
                <a:lnTo>
                  <a:pt x="6505" y="123005"/>
                </a:lnTo>
                <a:cubicBezTo>
                  <a:pt x="8719" y="686886"/>
                  <a:pt x="6505" y="1014257"/>
                  <a:pt x="0" y="1260249"/>
                </a:cubicBezTo>
                <a:close/>
              </a:path>
            </a:pathLst>
          </a:custGeom>
          <a:solidFill>
            <a:srgbClr val="B8B8B8">
              <a:alpha val="50196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4" name="Straight Arrow Connector 63"/>
          <p:cNvCxnSpPr/>
          <p:nvPr/>
        </p:nvCxnSpPr>
        <p:spPr>
          <a:xfrm rot="5400000" flipH="1" flipV="1">
            <a:off x="-1592139" y="3717429"/>
            <a:ext cx="3745210" cy="1588"/>
          </a:xfrm>
          <a:prstGeom prst="straightConnector1">
            <a:avLst/>
          </a:prstGeom>
          <a:noFill/>
          <a:ln w="76200" cap="sq" cmpd="sng" algn="ctr">
            <a:solidFill>
              <a:schemeClr val="tx1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65" name="Straight Arrow Connector 64"/>
          <p:cNvCxnSpPr/>
          <p:nvPr/>
        </p:nvCxnSpPr>
        <p:spPr>
          <a:xfrm>
            <a:off x="281256" y="5585656"/>
            <a:ext cx="8683232" cy="11854"/>
          </a:xfrm>
          <a:prstGeom prst="straightConnector1">
            <a:avLst/>
          </a:prstGeom>
          <a:noFill/>
          <a:ln w="76200" cap="sq" cmpd="sng" algn="ctr">
            <a:solidFill>
              <a:schemeClr val="tx1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90" name="TextBox 89"/>
          <p:cNvSpPr txBox="1"/>
          <p:nvPr/>
        </p:nvSpPr>
        <p:spPr>
          <a:xfrm>
            <a:off x="6703908" y="5661248"/>
            <a:ext cx="2440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Control Parameter 2</a:t>
            </a:r>
          </a:p>
        </p:txBody>
      </p:sp>
      <p:grpSp>
        <p:nvGrpSpPr>
          <p:cNvPr id="2" name="Group 85"/>
          <p:cNvGrpSpPr/>
          <p:nvPr/>
        </p:nvGrpSpPr>
        <p:grpSpPr>
          <a:xfrm>
            <a:off x="1809569" y="3971554"/>
            <a:ext cx="1178255" cy="1399280"/>
            <a:chOff x="3142878" y="2852936"/>
            <a:chExt cx="1368713" cy="1581794"/>
          </a:xfrm>
        </p:grpSpPr>
        <p:sp>
          <p:nvSpPr>
            <p:cNvPr id="111" name="Oval 110"/>
            <p:cNvSpPr/>
            <p:nvPr/>
          </p:nvSpPr>
          <p:spPr>
            <a:xfrm flipV="1">
              <a:off x="3502919" y="3140969"/>
              <a:ext cx="141634" cy="141634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Oval 111"/>
            <p:cNvSpPr/>
            <p:nvPr/>
          </p:nvSpPr>
          <p:spPr>
            <a:xfrm flipV="1">
              <a:off x="3718942" y="4005064"/>
              <a:ext cx="141634" cy="141634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Oval 112"/>
            <p:cNvSpPr/>
            <p:nvPr/>
          </p:nvSpPr>
          <p:spPr>
            <a:xfrm flipV="1">
              <a:off x="3142878" y="4293096"/>
              <a:ext cx="141634" cy="141634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Oval 113"/>
            <p:cNvSpPr/>
            <p:nvPr/>
          </p:nvSpPr>
          <p:spPr>
            <a:xfrm flipV="1">
              <a:off x="4369956" y="3481785"/>
              <a:ext cx="141635" cy="141634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 flipV="1">
              <a:off x="4006974" y="3140968"/>
              <a:ext cx="141634" cy="141634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Oval 115"/>
            <p:cNvSpPr/>
            <p:nvPr/>
          </p:nvSpPr>
          <p:spPr>
            <a:xfrm flipV="1">
              <a:off x="3286894" y="2852936"/>
              <a:ext cx="141634" cy="141634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Oval 116"/>
            <p:cNvSpPr/>
            <p:nvPr/>
          </p:nvSpPr>
          <p:spPr>
            <a:xfrm flipV="1">
              <a:off x="3340524" y="4111821"/>
              <a:ext cx="141633" cy="141634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Oval 117"/>
            <p:cNvSpPr/>
            <p:nvPr/>
          </p:nvSpPr>
          <p:spPr>
            <a:xfrm flipV="1">
              <a:off x="3358902" y="3789040"/>
              <a:ext cx="141634" cy="141634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Group 87"/>
          <p:cNvGrpSpPr/>
          <p:nvPr/>
        </p:nvGrpSpPr>
        <p:grpSpPr>
          <a:xfrm>
            <a:off x="2603814" y="3908129"/>
            <a:ext cx="1372083" cy="1465086"/>
            <a:chOff x="4222998" y="2780928"/>
            <a:chExt cx="1593872" cy="1656184"/>
          </a:xfrm>
        </p:grpSpPr>
        <p:sp>
          <p:nvSpPr>
            <p:cNvPr id="123" name="Oval 122"/>
            <p:cNvSpPr/>
            <p:nvPr/>
          </p:nvSpPr>
          <p:spPr>
            <a:xfrm>
              <a:off x="4583039" y="3717033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Oval 123"/>
            <p:cNvSpPr/>
            <p:nvPr/>
          </p:nvSpPr>
          <p:spPr>
            <a:xfrm>
              <a:off x="4655046" y="3212976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" name="Oval 124"/>
            <p:cNvSpPr/>
            <p:nvPr/>
          </p:nvSpPr>
          <p:spPr>
            <a:xfrm>
              <a:off x="5087094" y="3501008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Oval 125"/>
            <p:cNvSpPr/>
            <p:nvPr/>
          </p:nvSpPr>
          <p:spPr>
            <a:xfrm>
              <a:off x="5672854" y="2971907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5447134" y="3429000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Oval 127"/>
            <p:cNvSpPr/>
            <p:nvPr/>
          </p:nvSpPr>
          <p:spPr>
            <a:xfrm>
              <a:off x="4222998" y="4293096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Oval 128"/>
            <p:cNvSpPr/>
            <p:nvPr/>
          </p:nvSpPr>
          <p:spPr>
            <a:xfrm>
              <a:off x="4295006" y="3933056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" name="Oval 130"/>
            <p:cNvSpPr/>
            <p:nvPr/>
          </p:nvSpPr>
          <p:spPr>
            <a:xfrm>
              <a:off x="4367014" y="3068960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Oval 131"/>
            <p:cNvSpPr/>
            <p:nvPr/>
          </p:nvSpPr>
          <p:spPr>
            <a:xfrm>
              <a:off x="4727054" y="2780928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Oval 164"/>
            <p:cNvSpPr/>
            <p:nvPr/>
          </p:nvSpPr>
          <p:spPr>
            <a:xfrm>
              <a:off x="4871070" y="3933056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84"/>
          <p:cNvGrpSpPr/>
          <p:nvPr/>
        </p:nvGrpSpPr>
        <p:grpSpPr>
          <a:xfrm>
            <a:off x="335268" y="3628406"/>
            <a:ext cx="1735665" cy="1528785"/>
            <a:chOff x="1198662" y="2492896"/>
            <a:chExt cx="2016224" cy="1728192"/>
          </a:xfrm>
        </p:grpSpPr>
        <p:sp>
          <p:nvSpPr>
            <p:cNvPr id="100" name="Oval 99"/>
            <p:cNvSpPr/>
            <p:nvPr/>
          </p:nvSpPr>
          <p:spPr>
            <a:xfrm>
              <a:off x="1414686" y="2996952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Oval 100"/>
            <p:cNvSpPr/>
            <p:nvPr/>
          </p:nvSpPr>
          <p:spPr>
            <a:xfrm>
              <a:off x="2062758" y="2492896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Oval 101"/>
            <p:cNvSpPr/>
            <p:nvPr/>
          </p:nvSpPr>
          <p:spPr>
            <a:xfrm>
              <a:off x="2422798" y="2924944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Oval 102"/>
            <p:cNvSpPr/>
            <p:nvPr/>
          </p:nvSpPr>
          <p:spPr>
            <a:xfrm>
              <a:off x="2638822" y="4005064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Oval 103"/>
            <p:cNvSpPr/>
            <p:nvPr/>
          </p:nvSpPr>
          <p:spPr>
            <a:xfrm>
              <a:off x="1846734" y="3356992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Oval 104"/>
            <p:cNvSpPr/>
            <p:nvPr/>
          </p:nvSpPr>
          <p:spPr>
            <a:xfrm>
              <a:off x="1198662" y="3573016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Oval 105"/>
            <p:cNvSpPr/>
            <p:nvPr/>
          </p:nvSpPr>
          <p:spPr>
            <a:xfrm>
              <a:off x="2206774" y="3717032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Oval 106"/>
            <p:cNvSpPr/>
            <p:nvPr/>
          </p:nvSpPr>
          <p:spPr>
            <a:xfrm>
              <a:off x="1774726" y="4077072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Oval 107"/>
            <p:cNvSpPr/>
            <p:nvPr/>
          </p:nvSpPr>
          <p:spPr>
            <a:xfrm>
              <a:off x="3070870" y="3501008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Oval 165"/>
            <p:cNvSpPr/>
            <p:nvPr/>
          </p:nvSpPr>
          <p:spPr>
            <a:xfrm>
              <a:off x="1846734" y="2996952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Oval 166"/>
            <p:cNvSpPr/>
            <p:nvPr/>
          </p:nvSpPr>
          <p:spPr>
            <a:xfrm>
              <a:off x="2566814" y="3212976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88"/>
          <p:cNvGrpSpPr/>
          <p:nvPr/>
        </p:nvGrpSpPr>
        <p:grpSpPr>
          <a:xfrm>
            <a:off x="3305983" y="3212977"/>
            <a:ext cx="1750034" cy="1376459"/>
            <a:chOff x="5159102" y="2089027"/>
            <a:chExt cx="2032916" cy="1555997"/>
          </a:xfrm>
        </p:grpSpPr>
        <p:sp>
          <p:nvSpPr>
            <p:cNvPr id="135" name="Oval 134"/>
            <p:cNvSpPr/>
            <p:nvPr/>
          </p:nvSpPr>
          <p:spPr>
            <a:xfrm>
              <a:off x="5663159" y="2492897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Oval 135"/>
            <p:cNvSpPr/>
            <p:nvPr/>
          </p:nvSpPr>
          <p:spPr>
            <a:xfrm>
              <a:off x="5159102" y="2636912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Oval 136"/>
            <p:cNvSpPr/>
            <p:nvPr/>
          </p:nvSpPr>
          <p:spPr>
            <a:xfrm>
              <a:off x="6239222" y="2996952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" name="Oval 137"/>
            <p:cNvSpPr/>
            <p:nvPr/>
          </p:nvSpPr>
          <p:spPr>
            <a:xfrm>
              <a:off x="6023198" y="3501008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Oval 138"/>
            <p:cNvSpPr/>
            <p:nvPr/>
          </p:nvSpPr>
          <p:spPr>
            <a:xfrm>
              <a:off x="6462467" y="3310032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Oval 139"/>
            <p:cNvSpPr/>
            <p:nvPr/>
          </p:nvSpPr>
          <p:spPr>
            <a:xfrm>
              <a:off x="6959302" y="2492896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Oval 140"/>
            <p:cNvSpPr/>
            <p:nvPr/>
          </p:nvSpPr>
          <p:spPr>
            <a:xfrm>
              <a:off x="6743278" y="2924944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Oval 141"/>
            <p:cNvSpPr/>
            <p:nvPr/>
          </p:nvSpPr>
          <p:spPr>
            <a:xfrm>
              <a:off x="6239222" y="2492896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Oval 142"/>
            <p:cNvSpPr/>
            <p:nvPr/>
          </p:nvSpPr>
          <p:spPr>
            <a:xfrm>
              <a:off x="7048002" y="2089027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Oval 143"/>
            <p:cNvSpPr/>
            <p:nvPr/>
          </p:nvSpPr>
          <p:spPr>
            <a:xfrm>
              <a:off x="6383238" y="2276872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Oval 167"/>
            <p:cNvSpPr/>
            <p:nvPr/>
          </p:nvSpPr>
          <p:spPr>
            <a:xfrm>
              <a:off x="5591150" y="2780928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90"/>
          <p:cNvGrpSpPr/>
          <p:nvPr/>
        </p:nvGrpSpPr>
        <p:grpSpPr>
          <a:xfrm>
            <a:off x="3779912" y="2689531"/>
            <a:ext cx="2376264" cy="866868"/>
            <a:chOff x="5876392" y="1628800"/>
            <a:chExt cx="2760372" cy="979938"/>
          </a:xfrm>
        </p:grpSpPr>
        <p:sp>
          <p:nvSpPr>
            <p:cNvPr id="147" name="Oval 146"/>
            <p:cNvSpPr/>
            <p:nvPr/>
          </p:nvSpPr>
          <p:spPr>
            <a:xfrm>
              <a:off x="7632992" y="2464722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8" name="Oval 147"/>
            <p:cNvSpPr/>
            <p:nvPr/>
          </p:nvSpPr>
          <p:spPr>
            <a:xfrm>
              <a:off x="7823398" y="2132856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Oval 148"/>
            <p:cNvSpPr/>
            <p:nvPr/>
          </p:nvSpPr>
          <p:spPr>
            <a:xfrm>
              <a:off x="8492748" y="1669501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0" name="Oval 149"/>
            <p:cNvSpPr/>
            <p:nvPr/>
          </p:nvSpPr>
          <p:spPr>
            <a:xfrm>
              <a:off x="7535366" y="1844824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1" name="Oval 150"/>
            <p:cNvSpPr/>
            <p:nvPr/>
          </p:nvSpPr>
          <p:spPr>
            <a:xfrm>
              <a:off x="6887294" y="1772816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2" name="Oval 151"/>
            <p:cNvSpPr/>
            <p:nvPr/>
          </p:nvSpPr>
          <p:spPr>
            <a:xfrm>
              <a:off x="6455246" y="1988840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Oval 152"/>
            <p:cNvSpPr/>
            <p:nvPr/>
          </p:nvSpPr>
          <p:spPr>
            <a:xfrm>
              <a:off x="6887294" y="1988840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Oval 153"/>
            <p:cNvSpPr/>
            <p:nvPr/>
          </p:nvSpPr>
          <p:spPr>
            <a:xfrm>
              <a:off x="7895406" y="1628800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Oval 168"/>
            <p:cNvSpPr/>
            <p:nvPr/>
          </p:nvSpPr>
          <p:spPr>
            <a:xfrm>
              <a:off x="5876392" y="2301919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91"/>
          <p:cNvGrpSpPr/>
          <p:nvPr/>
        </p:nvGrpSpPr>
        <p:grpSpPr>
          <a:xfrm>
            <a:off x="5220070" y="2431965"/>
            <a:ext cx="2286268" cy="636994"/>
            <a:chOff x="7790210" y="1412776"/>
            <a:chExt cx="2655829" cy="720080"/>
          </a:xfrm>
        </p:grpSpPr>
        <p:sp>
          <p:nvSpPr>
            <p:cNvPr id="159" name="Oval 158"/>
            <p:cNvSpPr/>
            <p:nvPr/>
          </p:nvSpPr>
          <p:spPr>
            <a:xfrm>
              <a:off x="8757121" y="1986459"/>
              <a:ext cx="146397" cy="146397"/>
            </a:xfrm>
            <a:prstGeom prst="ellipse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Oval 159"/>
            <p:cNvSpPr/>
            <p:nvPr/>
          </p:nvSpPr>
          <p:spPr>
            <a:xfrm>
              <a:off x="8327454" y="1412776"/>
              <a:ext cx="146397" cy="146397"/>
            </a:xfrm>
            <a:prstGeom prst="ellipse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Oval 160"/>
            <p:cNvSpPr/>
            <p:nvPr/>
          </p:nvSpPr>
          <p:spPr>
            <a:xfrm>
              <a:off x="8831510" y="1484784"/>
              <a:ext cx="146397" cy="146397"/>
            </a:xfrm>
            <a:prstGeom prst="ellipse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Oval 161"/>
            <p:cNvSpPr/>
            <p:nvPr/>
          </p:nvSpPr>
          <p:spPr>
            <a:xfrm>
              <a:off x="9263558" y="1844824"/>
              <a:ext cx="146397" cy="146397"/>
            </a:xfrm>
            <a:prstGeom prst="ellipse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Oval 162"/>
            <p:cNvSpPr/>
            <p:nvPr/>
          </p:nvSpPr>
          <p:spPr>
            <a:xfrm>
              <a:off x="9407574" y="1412776"/>
              <a:ext cx="146397" cy="146397"/>
            </a:xfrm>
            <a:prstGeom prst="ellipse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Oval 163"/>
            <p:cNvSpPr/>
            <p:nvPr/>
          </p:nvSpPr>
          <p:spPr>
            <a:xfrm>
              <a:off x="10299642" y="1563055"/>
              <a:ext cx="146397" cy="146397"/>
            </a:xfrm>
            <a:prstGeom prst="ellipse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Oval 169"/>
            <p:cNvSpPr/>
            <p:nvPr/>
          </p:nvSpPr>
          <p:spPr>
            <a:xfrm>
              <a:off x="9119542" y="1556792"/>
              <a:ext cx="146397" cy="146397"/>
            </a:xfrm>
            <a:prstGeom prst="ellipse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Oval 170"/>
            <p:cNvSpPr/>
            <p:nvPr/>
          </p:nvSpPr>
          <p:spPr>
            <a:xfrm>
              <a:off x="7790210" y="1498058"/>
              <a:ext cx="146397" cy="146397"/>
            </a:xfrm>
            <a:prstGeom prst="ellipse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8" name="Oval 47"/>
          <p:cNvSpPr/>
          <p:nvPr/>
        </p:nvSpPr>
        <p:spPr>
          <a:xfrm>
            <a:off x="1043608" y="4400445"/>
            <a:ext cx="245902" cy="252691"/>
          </a:xfrm>
          <a:prstGeom prst="ellipse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877826" y="4509120"/>
            <a:ext cx="245902" cy="252691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2813930" y="4437112"/>
            <a:ext cx="245902" cy="252691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3822042" y="4005064"/>
            <a:ext cx="245902" cy="252691"/>
          </a:xfrm>
          <a:prstGeom prst="ellipse">
            <a:avLst/>
          </a:prstGeom>
          <a:gradFill rotWithShape="1">
            <a:gsLst>
              <a:gs pos="0">
                <a:srgbClr val="8064A2">
                  <a:shade val="51000"/>
                  <a:satMod val="130000"/>
                </a:srgbClr>
              </a:gs>
              <a:gs pos="80000">
                <a:srgbClr val="8064A2">
                  <a:shade val="93000"/>
                  <a:satMod val="130000"/>
                </a:srgbClr>
              </a:gs>
              <a:gs pos="100000">
                <a:srgbClr val="8064A2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4902162" y="3140968"/>
            <a:ext cx="245902" cy="252691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5982282" y="2672253"/>
            <a:ext cx="245902" cy="252691"/>
          </a:xfrm>
          <a:prstGeom prst="ellipse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7278426" y="2528237"/>
            <a:ext cx="245902" cy="252691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Title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r>
              <a:rPr lang="en-US" altLang="zh-TW" sz="4400" dirty="0"/>
              <a:t>Covariance Matrix Adaptation</a:t>
            </a:r>
            <a:endParaRPr lang="zh-TW" altLang="en-US" sz="2800" dirty="0"/>
          </a:p>
        </p:txBody>
      </p:sp>
      <p:sp>
        <p:nvSpPr>
          <p:cNvPr id="145" name="Slide Number Placeholder 14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46" name="Footer Placeholder 14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Physically-based Character Control in Low Dimensional Space</a:t>
            </a:r>
            <a:endParaRPr lang="en-US" dirty="0"/>
          </a:p>
        </p:txBody>
      </p:sp>
      <p:sp>
        <p:nvSpPr>
          <p:cNvPr id="109" name="TextBox 108"/>
          <p:cNvSpPr txBox="1"/>
          <p:nvPr/>
        </p:nvSpPr>
        <p:spPr>
          <a:xfrm>
            <a:off x="3115470" y="4221088"/>
            <a:ext cx="28966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Stable Controller for 10N</a:t>
            </a:r>
            <a:b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Push with 20N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5220072" y="3009146"/>
            <a:ext cx="29415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Stable Controller for 20N</a:t>
            </a:r>
            <a:b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Push with 30N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395536" y="4737338"/>
            <a:ext cx="20516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Initial Controller</a:t>
            </a:r>
            <a:b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Push with 10N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6397431" y="2937138"/>
            <a:ext cx="2063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Stable Controller</a:t>
            </a:r>
            <a:b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for 30N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1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3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6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7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8000"/>
                            </p:stCondLst>
                            <p:childTnLst>
                              <p:par>
                                <p:cTn id="93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2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109" grpId="0"/>
      <p:bldP spid="109" grpId="1"/>
      <p:bldP spid="110" grpId="0"/>
      <p:bldP spid="110" grpId="1"/>
      <p:bldP spid="119" grpId="0"/>
      <p:bldP spid="119" grpId="1"/>
      <p:bldP spid="1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Physically-based Character Control in Low Dimensional Space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dirty="0"/>
              <a:t>Interpolation with Isomap</a:t>
            </a:r>
            <a:endParaRPr lang="zh-TW" altLang="en-US" sz="44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179512" y="1584278"/>
            <a:ext cx="8790818" cy="3492028"/>
            <a:chOff x="369648" y="1584278"/>
            <a:chExt cx="8790818" cy="3492028"/>
          </a:xfrm>
        </p:grpSpPr>
        <p:pic>
          <p:nvPicPr>
            <p:cNvPr id="1026" name="Picture 2" descr="http://matt.eifelle.com/wp-content/uploads/2008/03/swissrolltest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69648" y="1585067"/>
              <a:ext cx="4218088" cy="3490294"/>
            </a:xfrm>
            <a:prstGeom prst="rect">
              <a:avLst/>
            </a:prstGeom>
            <a:noFill/>
          </p:spPr>
        </p:pic>
        <p:pic>
          <p:nvPicPr>
            <p:cNvPr id="1028" name="Picture 4" descr="http://matt.eifelle.com/wp-content/uploads/2008/03/swissrollcoords2isomap08nonoise00test.png"/>
            <p:cNvPicPr>
              <a:picLocks noChangeAspect="1" noChangeArrowheads="1"/>
            </p:cNvPicPr>
            <p:nvPr/>
          </p:nvPicPr>
          <p:blipFill>
            <a:blip r:embed="rId3" cstate="print"/>
            <a:srcRect l="1812" r="318"/>
            <a:stretch>
              <a:fillRect/>
            </a:stretch>
          </p:blipFill>
          <p:spPr bwMode="auto">
            <a:xfrm>
              <a:off x="4592046" y="1584278"/>
              <a:ext cx="4568420" cy="3492028"/>
            </a:xfrm>
            <a:prstGeom prst="rect">
              <a:avLst/>
            </a:prstGeom>
            <a:noFill/>
          </p:spPr>
        </p:pic>
      </p:grpSp>
      <p:sp>
        <p:nvSpPr>
          <p:cNvPr id="8" name="TextBox 7"/>
          <p:cNvSpPr txBox="1"/>
          <p:nvPr/>
        </p:nvSpPr>
        <p:spPr>
          <a:xfrm>
            <a:off x="604732" y="5127575"/>
            <a:ext cx="3311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Full Dimensional Space</a:t>
            </a:r>
            <a:endParaRPr lang="zh-TW" alt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573284" y="5097958"/>
            <a:ext cx="2167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Reduced Space</a:t>
            </a:r>
            <a:endParaRPr lang="zh-TW" altLang="en-US" sz="2400" dirty="0"/>
          </a:p>
        </p:txBody>
      </p:sp>
      <p:sp>
        <p:nvSpPr>
          <p:cNvPr id="10" name="Oval 9"/>
          <p:cNvSpPr/>
          <p:nvPr/>
        </p:nvSpPr>
        <p:spPr>
          <a:xfrm>
            <a:off x="3729794" y="3352994"/>
            <a:ext cx="220022" cy="220022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Oval 10"/>
          <p:cNvSpPr/>
          <p:nvPr/>
        </p:nvSpPr>
        <p:spPr>
          <a:xfrm>
            <a:off x="2937706" y="2632914"/>
            <a:ext cx="220022" cy="220022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Straight Connector 14"/>
          <p:cNvCxnSpPr>
            <a:stCxn id="11" idx="5"/>
            <a:endCxn id="10" idx="1"/>
          </p:cNvCxnSpPr>
          <p:nvPr/>
        </p:nvCxnSpPr>
        <p:spPr>
          <a:xfrm rot="16200000" flipH="1">
            <a:off x="3161511" y="2784711"/>
            <a:ext cx="564500" cy="636508"/>
          </a:xfrm>
          <a:prstGeom prst="line">
            <a:avLst/>
          </a:prstGeom>
          <a:ln w="76200">
            <a:solidFill>
              <a:schemeClr val="bg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5-Point Star 17"/>
          <p:cNvSpPr/>
          <p:nvPr/>
        </p:nvSpPr>
        <p:spPr>
          <a:xfrm rot="20576004">
            <a:off x="3336640" y="2942092"/>
            <a:ext cx="365558" cy="390796"/>
          </a:xfrm>
          <a:prstGeom prst="star5">
            <a:avLst>
              <a:gd name="adj" fmla="val 24531"/>
              <a:gd name="hf" fmla="val 105146"/>
              <a:gd name="vf" fmla="val 110557"/>
            </a:avLst>
          </a:prstGeom>
          <a:gradFill rotWithShape="1">
            <a:gsLst>
              <a:gs pos="0">
                <a:srgbClr val="CBD01D"/>
              </a:gs>
              <a:gs pos="80000">
                <a:srgbClr val="FFF32A"/>
              </a:gs>
              <a:gs pos="100000">
                <a:srgbClr val="FFF326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新細明體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690234" y="4073074"/>
            <a:ext cx="220022" cy="220022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Oval 20"/>
          <p:cNvSpPr/>
          <p:nvPr/>
        </p:nvSpPr>
        <p:spPr>
          <a:xfrm>
            <a:off x="5606000" y="4145082"/>
            <a:ext cx="220022" cy="220022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2" name="Straight Connector 21"/>
          <p:cNvCxnSpPr>
            <a:stCxn id="21" idx="6"/>
            <a:endCxn id="20" idx="2"/>
          </p:cNvCxnSpPr>
          <p:nvPr/>
        </p:nvCxnSpPr>
        <p:spPr>
          <a:xfrm flipV="1">
            <a:off x="5826022" y="4183085"/>
            <a:ext cx="1864212" cy="72008"/>
          </a:xfrm>
          <a:prstGeom prst="line">
            <a:avLst/>
          </a:prstGeom>
          <a:ln w="76200">
            <a:solidFill>
              <a:schemeClr val="bg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>
          <a:xfrm>
            <a:off x="1140228" y="2096086"/>
            <a:ext cx="2827036" cy="1887416"/>
          </a:xfrm>
          <a:custGeom>
            <a:avLst/>
            <a:gdLst>
              <a:gd name="connsiteX0" fmla="*/ 2014025 w 2832296"/>
              <a:gd name="connsiteY0" fmla="*/ 675249 h 1887416"/>
              <a:gd name="connsiteX1" fmla="*/ 2140634 w 2832296"/>
              <a:gd name="connsiteY1" fmla="*/ 1308296 h 1887416"/>
              <a:gd name="connsiteX2" fmla="*/ 1662332 w 2832296"/>
              <a:gd name="connsiteY2" fmla="*/ 1800665 h 1887416"/>
              <a:gd name="connsiteX3" fmla="*/ 874542 w 2832296"/>
              <a:gd name="connsiteY3" fmla="*/ 1828800 h 1887416"/>
              <a:gd name="connsiteX4" fmla="*/ 354037 w 2832296"/>
              <a:gd name="connsiteY4" fmla="*/ 1603717 h 1887416"/>
              <a:gd name="connsiteX5" fmla="*/ 2345 w 2832296"/>
              <a:gd name="connsiteY5" fmla="*/ 1041009 h 1887416"/>
              <a:gd name="connsiteX6" fmla="*/ 368105 w 2832296"/>
              <a:gd name="connsiteY6" fmla="*/ 295422 h 1887416"/>
              <a:gd name="connsiteX7" fmla="*/ 1226234 w 2832296"/>
              <a:gd name="connsiteY7" fmla="*/ 14068 h 1887416"/>
              <a:gd name="connsiteX8" fmla="*/ 2267243 w 2832296"/>
              <a:gd name="connsiteY8" fmla="*/ 211016 h 1887416"/>
              <a:gd name="connsiteX9" fmla="*/ 2745545 w 2832296"/>
              <a:gd name="connsiteY9" fmla="*/ 745588 h 1887416"/>
              <a:gd name="connsiteX10" fmla="*/ 2787748 w 2832296"/>
              <a:gd name="connsiteY10" fmla="*/ 1266092 h 1887416"/>
              <a:gd name="connsiteX0" fmla="*/ 2014025 w 2823314"/>
              <a:gd name="connsiteY0" fmla="*/ 675249 h 1887416"/>
              <a:gd name="connsiteX1" fmla="*/ 2140634 w 2823314"/>
              <a:gd name="connsiteY1" fmla="*/ 1308296 h 1887416"/>
              <a:gd name="connsiteX2" fmla="*/ 1662332 w 2823314"/>
              <a:gd name="connsiteY2" fmla="*/ 1800665 h 1887416"/>
              <a:gd name="connsiteX3" fmla="*/ 874542 w 2823314"/>
              <a:gd name="connsiteY3" fmla="*/ 1828800 h 1887416"/>
              <a:gd name="connsiteX4" fmla="*/ 354037 w 2823314"/>
              <a:gd name="connsiteY4" fmla="*/ 1603717 h 1887416"/>
              <a:gd name="connsiteX5" fmla="*/ 2345 w 2823314"/>
              <a:gd name="connsiteY5" fmla="*/ 1041009 h 1887416"/>
              <a:gd name="connsiteX6" fmla="*/ 368105 w 2823314"/>
              <a:gd name="connsiteY6" fmla="*/ 295422 h 1887416"/>
              <a:gd name="connsiteX7" fmla="*/ 1226234 w 2823314"/>
              <a:gd name="connsiteY7" fmla="*/ 14068 h 1887416"/>
              <a:gd name="connsiteX8" fmla="*/ 2267243 w 2823314"/>
              <a:gd name="connsiteY8" fmla="*/ 211016 h 1887416"/>
              <a:gd name="connsiteX9" fmla="*/ 2745545 w 2823314"/>
              <a:gd name="connsiteY9" fmla="*/ 745588 h 1887416"/>
              <a:gd name="connsiteX10" fmla="*/ 2733858 w 2823314"/>
              <a:gd name="connsiteY10" fmla="*/ 1260906 h 1887416"/>
              <a:gd name="connsiteX0" fmla="*/ 2013778 w 2823314"/>
              <a:gd name="connsiteY0" fmla="*/ 756850 h 1887416"/>
              <a:gd name="connsiteX1" fmla="*/ 2140634 w 2823314"/>
              <a:gd name="connsiteY1" fmla="*/ 1308296 h 1887416"/>
              <a:gd name="connsiteX2" fmla="*/ 1662332 w 2823314"/>
              <a:gd name="connsiteY2" fmla="*/ 1800665 h 1887416"/>
              <a:gd name="connsiteX3" fmla="*/ 874542 w 2823314"/>
              <a:gd name="connsiteY3" fmla="*/ 1828800 h 1887416"/>
              <a:gd name="connsiteX4" fmla="*/ 354037 w 2823314"/>
              <a:gd name="connsiteY4" fmla="*/ 1603717 h 1887416"/>
              <a:gd name="connsiteX5" fmla="*/ 2345 w 2823314"/>
              <a:gd name="connsiteY5" fmla="*/ 1041009 h 1887416"/>
              <a:gd name="connsiteX6" fmla="*/ 368105 w 2823314"/>
              <a:gd name="connsiteY6" fmla="*/ 295422 h 1887416"/>
              <a:gd name="connsiteX7" fmla="*/ 1226234 w 2823314"/>
              <a:gd name="connsiteY7" fmla="*/ 14068 h 1887416"/>
              <a:gd name="connsiteX8" fmla="*/ 2267243 w 2823314"/>
              <a:gd name="connsiteY8" fmla="*/ 211016 h 1887416"/>
              <a:gd name="connsiteX9" fmla="*/ 2745545 w 2823314"/>
              <a:gd name="connsiteY9" fmla="*/ 745588 h 1887416"/>
              <a:gd name="connsiteX10" fmla="*/ 2733858 w 2823314"/>
              <a:gd name="connsiteY10" fmla="*/ 1260906 h 1887416"/>
              <a:gd name="connsiteX0" fmla="*/ 2013778 w 2823314"/>
              <a:gd name="connsiteY0" fmla="*/ 756850 h 1887416"/>
              <a:gd name="connsiteX1" fmla="*/ 2013778 w 2823314"/>
              <a:gd name="connsiteY1" fmla="*/ 756850 h 1887416"/>
              <a:gd name="connsiteX2" fmla="*/ 2140634 w 2823314"/>
              <a:gd name="connsiteY2" fmla="*/ 1308296 h 1887416"/>
              <a:gd name="connsiteX3" fmla="*/ 1662332 w 2823314"/>
              <a:gd name="connsiteY3" fmla="*/ 1800665 h 1887416"/>
              <a:gd name="connsiteX4" fmla="*/ 874542 w 2823314"/>
              <a:gd name="connsiteY4" fmla="*/ 1828800 h 1887416"/>
              <a:gd name="connsiteX5" fmla="*/ 354037 w 2823314"/>
              <a:gd name="connsiteY5" fmla="*/ 1603717 h 1887416"/>
              <a:gd name="connsiteX6" fmla="*/ 2345 w 2823314"/>
              <a:gd name="connsiteY6" fmla="*/ 1041009 h 1887416"/>
              <a:gd name="connsiteX7" fmla="*/ 368105 w 2823314"/>
              <a:gd name="connsiteY7" fmla="*/ 295422 h 1887416"/>
              <a:gd name="connsiteX8" fmla="*/ 1226234 w 2823314"/>
              <a:gd name="connsiteY8" fmla="*/ 14068 h 1887416"/>
              <a:gd name="connsiteX9" fmla="*/ 2267243 w 2823314"/>
              <a:gd name="connsiteY9" fmla="*/ 211016 h 1887416"/>
              <a:gd name="connsiteX10" fmla="*/ 2745545 w 2823314"/>
              <a:gd name="connsiteY10" fmla="*/ 745588 h 1887416"/>
              <a:gd name="connsiteX11" fmla="*/ 2733858 w 2823314"/>
              <a:gd name="connsiteY11" fmla="*/ 1260906 h 1887416"/>
              <a:gd name="connsiteX0" fmla="*/ 2013778 w 2823314"/>
              <a:gd name="connsiteY0" fmla="*/ 756850 h 1887416"/>
              <a:gd name="connsiteX1" fmla="*/ 2013778 w 2823314"/>
              <a:gd name="connsiteY1" fmla="*/ 756850 h 1887416"/>
              <a:gd name="connsiteX2" fmla="*/ 2140634 w 2823314"/>
              <a:gd name="connsiteY2" fmla="*/ 1308296 h 1887416"/>
              <a:gd name="connsiteX3" fmla="*/ 1662332 w 2823314"/>
              <a:gd name="connsiteY3" fmla="*/ 1800665 h 1887416"/>
              <a:gd name="connsiteX4" fmla="*/ 874542 w 2823314"/>
              <a:gd name="connsiteY4" fmla="*/ 1828800 h 1887416"/>
              <a:gd name="connsiteX5" fmla="*/ 354037 w 2823314"/>
              <a:gd name="connsiteY5" fmla="*/ 1603717 h 1887416"/>
              <a:gd name="connsiteX6" fmla="*/ 2345 w 2823314"/>
              <a:gd name="connsiteY6" fmla="*/ 1041009 h 1887416"/>
              <a:gd name="connsiteX7" fmla="*/ 368105 w 2823314"/>
              <a:gd name="connsiteY7" fmla="*/ 295422 h 1887416"/>
              <a:gd name="connsiteX8" fmla="*/ 1226234 w 2823314"/>
              <a:gd name="connsiteY8" fmla="*/ 14068 h 1887416"/>
              <a:gd name="connsiteX9" fmla="*/ 2267243 w 2823314"/>
              <a:gd name="connsiteY9" fmla="*/ 211016 h 1887416"/>
              <a:gd name="connsiteX10" fmla="*/ 2745545 w 2823314"/>
              <a:gd name="connsiteY10" fmla="*/ 745588 h 1887416"/>
              <a:gd name="connsiteX11" fmla="*/ 2733858 w 2823314"/>
              <a:gd name="connsiteY11" fmla="*/ 1260906 h 1887416"/>
              <a:gd name="connsiteX0" fmla="*/ 2013778 w 2823314"/>
              <a:gd name="connsiteY0" fmla="*/ 756850 h 1887416"/>
              <a:gd name="connsiteX1" fmla="*/ 2013778 w 2823314"/>
              <a:gd name="connsiteY1" fmla="*/ 756850 h 1887416"/>
              <a:gd name="connsiteX2" fmla="*/ 2140634 w 2823314"/>
              <a:gd name="connsiteY2" fmla="*/ 1308296 h 1887416"/>
              <a:gd name="connsiteX3" fmla="*/ 1662332 w 2823314"/>
              <a:gd name="connsiteY3" fmla="*/ 1800665 h 1887416"/>
              <a:gd name="connsiteX4" fmla="*/ 874542 w 2823314"/>
              <a:gd name="connsiteY4" fmla="*/ 1828800 h 1887416"/>
              <a:gd name="connsiteX5" fmla="*/ 354037 w 2823314"/>
              <a:gd name="connsiteY5" fmla="*/ 1603717 h 1887416"/>
              <a:gd name="connsiteX6" fmla="*/ 2345 w 2823314"/>
              <a:gd name="connsiteY6" fmla="*/ 1041009 h 1887416"/>
              <a:gd name="connsiteX7" fmla="*/ 368105 w 2823314"/>
              <a:gd name="connsiteY7" fmla="*/ 295422 h 1887416"/>
              <a:gd name="connsiteX8" fmla="*/ 1226234 w 2823314"/>
              <a:gd name="connsiteY8" fmla="*/ 14068 h 1887416"/>
              <a:gd name="connsiteX9" fmla="*/ 2267243 w 2823314"/>
              <a:gd name="connsiteY9" fmla="*/ 211016 h 1887416"/>
              <a:gd name="connsiteX10" fmla="*/ 2745545 w 2823314"/>
              <a:gd name="connsiteY10" fmla="*/ 745588 h 1887416"/>
              <a:gd name="connsiteX11" fmla="*/ 2733858 w 2823314"/>
              <a:gd name="connsiteY11" fmla="*/ 1260906 h 1887416"/>
              <a:gd name="connsiteX0" fmla="*/ 2013778 w 2823314"/>
              <a:gd name="connsiteY0" fmla="*/ 756850 h 1887416"/>
              <a:gd name="connsiteX1" fmla="*/ 2275922 w 2823314"/>
              <a:gd name="connsiteY1" fmla="*/ 684842 h 1887416"/>
              <a:gd name="connsiteX2" fmla="*/ 2140634 w 2823314"/>
              <a:gd name="connsiteY2" fmla="*/ 1308296 h 1887416"/>
              <a:gd name="connsiteX3" fmla="*/ 1662332 w 2823314"/>
              <a:gd name="connsiteY3" fmla="*/ 1800665 h 1887416"/>
              <a:gd name="connsiteX4" fmla="*/ 874542 w 2823314"/>
              <a:gd name="connsiteY4" fmla="*/ 1828800 h 1887416"/>
              <a:gd name="connsiteX5" fmla="*/ 354037 w 2823314"/>
              <a:gd name="connsiteY5" fmla="*/ 1603717 h 1887416"/>
              <a:gd name="connsiteX6" fmla="*/ 2345 w 2823314"/>
              <a:gd name="connsiteY6" fmla="*/ 1041009 h 1887416"/>
              <a:gd name="connsiteX7" fmla="*/ 368105 w 2823314"/>
              <a:gd name="connsiteY7" fmla="*/ 295422 h 1887416"/>
              <a:gd name="connsiteX8" fmla="*/ 1226234 w 2823314"/>
              <a:gd name="connsiteY8" fmla="*/ 14068 h 1887416"/>
              <a:gd name="connsiteX9" fmla="*/ 2267243 w 2823314"/>
              <a:gd name="connsiteY9" fmla="*/ 211016 h 1887416"/>
              <a:gd name="connsiteX10" fmla="*/ 2745545 w 2823314"/>
              <a:gd name="connsiteY10" fmla="*/ 745588 h 1887416"/>
              <a:gd name="connsiteX11" fmla="*/ 2733858 w 2823314"/>
              <a:gd name="connsiteY11" fmla="*/ 1260906 h 1887416"/>
              <a:gd name="connsiteX0" fmla="*/ 2059898 w 2823314"/>
              <a:gd name="connsiteY0" fmla="*/ 684842 h 1887416"/>
              <a:gd name="connsiteX1" fmla="*/ 2275922 w 2823314"/>
              <a:gd name="connsiteY1" fmla="*/ 684842 h 1887416"/>
              <a:gd name="connsiteX2" fmla="*/ 2140634 w 2823314"/>
              <a:gd name="connsiteY2" fmla="*/ 1308296 h 1887416"/>
              <a:gd name="connsiteX3" fmla="*/ 1662332 w 2823314"/>
              <a:gd name="connsiteY3" fmla="*/ 1800665 h 1887416"/>
              <a:gd name="connsiteX4" fmla="*/ 874542 w 2823314"/>
              <a:gd name="connsiteY4" fmla="*/ 1828800 h 1887416"/>
              <a:gd name="connsiteX5" fmla="*/ 354037 w 2823314"/>
              <a:gd name="connsiteY5" fmla="*/ 1603717 h 1887416"/>
              <a:gd name="connsiteX6" fmla="*/ 2345 w 2823314"/>
              <a:gd name="connsiteY6" fmla="*/ 1041009 h 1887416"/>
              <a:gd name="connsiteX7" fmla="*/ 368105 w 2823314"/>
              <a:gd name="connsiteY7" fmla="*/ 295422 h 1887416"/>
              <a:gd name="connsiteX8" fmla="*/ 1226234 w 2823314"/>
              <a:gd name="connsiteY8" fmla="*/ 14068 h 1887416"/>
              <a:gd name="connsiteX9" fmla="*/ 2267243 w 2823314"/>
              <a:gd name="connsiteY9" fmla="*/ 211016 h 1887416"/>
              <a:gd name="connsiteX10" fmla="*/ 2745545 w 2823314"/>
              <a:gd name="connsiteY10" fmla="*/ 745588 h 1887416"/>
              <a:gd name="connsiteX11" fmla="*/ 2733858 w 2823314"/>
              <a:gd name="connsiteY11" fmla="*/ 1260906 h 1887416"/>
              <a:gd name="connsiteX0" fmla="*/ 2059898 w 2823314"/>
              <a:gd name="connsiteY0" fmla="*/ 684842 h 1887416"/>
              <a:gd name="connsiteX1" fmla="*/ 2140634 w 2823314"/>
              <a:gd name="connsiteY1" fmla="*/ 1308296 h 1887416"/>
              <a:gd name="connsiteX2" fmla="*/ 1662332 w 2823314"/>
              <a:gd name="connsiteY2" fmla="*/ 1800665 h 1887416"/>
              <a:gd name="connsiteX3" fmla="*/ 874542 w 2823314"/>
              <a:gd name="connsiteY3" fmla="*/ 1828800 h 1887416"/>
              <a:gd name="connsiteX4" fmla="*/ 354037 w 2823314"/>
              <a:gd name="connsiteY4" fmla="*/ 1603717 h 1887416"/>
              <a:gd name="connsiteX5" fmla="*/ 2345 w 2823314"/>
              <a:gd name="connsiteY5" fmla="*/ 1041009 h 1887416"/>
              <a:gd name="connsiteX6" fmla="*/ 368105 w 2823314"/>
              <a:gd name="connsiteY6" fmla="*/ 295422 h 1887416"/>
              <a:gd name="connsiteX7" fmla="*/ 1226234 w 2823314"/>
              <a:gd name="connsiteY7" fmla="*/ 14068 h 1887416"/>
              <a:gd name="connsiteX8" fmla="*/ 2267243 w 2823314"/>
              <a:gd name="connsiteY8" fmla="*/ 211016 h 1887416"/>
              <a:gd name="connsiteX9" fmla="*/ 2745545 w 2823314"/>
              <a:gd name="connsiteY9" fmla="*/ 745588 h 1887416"/>
              <a:gd name="connsiteX10" fmla="*/ 2733858 w 2823314"/>
              <a:gd name="connsiteY10" fmla="*/ 1260906 h 1887416"/>
              <a:gd name="connsiteX0" fmla="*/ 2059898 w 2823314"/>
              <a:gd name="connsiteY0" fmla="*/ 684842 h 1887416"/>
              <a:gd name="connsiteX1" fmla="*/ 2140634 w 2823314"/>
              <a:gd name="connsiteY1" fmla="*/ 1308296 h 1887416"/>
              <a:gd name="connsiteX2" fmla="*/ 1662332 w 2823314"/>
              <a:gd name="connsiteY2" fmla="*/ 1800665 h 1887416"/>
              <a:gd name="connsiteX3" fmla="*/ 874542 w 2823314"/>
              <a:gd name="connsiteY3" fmla="*/ 1828800 h 1887416"/>
              <a:gd name="connsiteX4" fmla="*/ 354037 w 2823314"/>
              <a:gd name="connsiteY4" fmla="*/ 1603717 h 1887416"/>
              <a:gd name="connsiteX5" fmla="*/ 2345 w 2823314"/>
              <a:gd name="connsiteY5" fmla="*/ 1041009 h 1887416"/>
              <a:gd name="connsiteX6" fmla="*/ 368105 w 2823314"/>
              <a:gd name="connsiteY6" fmla="*/ 295422 h 1887416"/>
              <a:gd name="connsiteX7" fmla="*/ 1226234 w 2823314"/>
              <a:gd name="connsiteY7" fmla="*/ 14068 h 1887416"/>
              <a:gd name="connsiteX8" fmla="*/ 2267243 w 2823314"/>
              <a:gd name="connsiteY8" fmla="*/ 211016 h 1887416"/>
              <a:gd name="connsiteX9" fmla="*/ 2745545 w 2823314"/>
              <a:gd name="connsiteY9" fmla="*/ 745588 h 1887416"/>
              <a:gd name="connsiteX10" fmla="*/ 2733858 w 2823314"/>
              <a:gd name="connsiteY10" fmla="*/ 1260906 h 1887416"/>
              <a:gd name="connsiteX0" fmla="*/ 2059898 w 2823314"/>
              <a:gd name="connsiteY0" fmla="*/ 684842 h 1887416"/>
              <a:gd name="connsiteX1" fmla="*/ 2140634 w 2823314"/>
              <a:gd name="connsiteY1" fmla="*/ 1308296 h 1887416"/>
              <a:gd name="connsiteX2" fmla="*/ 1662332 w 2823314"/>
              <a:gd name="connsiteY2" fmla="*/ 1800665 h 1887416"/>
              <a:gd name="connsiteX3" fmla="*/ 874542 w 2823314"/>
              <a:gd name="connsiteY3" fmla="*/ 1828800 h 1887416"/>
              <a:gd name="connsiteX4" fmla="*/ 354037 w 2823314"/>
              <a:gd name="connsiteY4" fmla="*/ 1603717 h 1887416"/>
              <a:gd name="connsiteX5" fmla="*/ 2345 w 2823314"/>
              <a:gd name="connsiteY5" fmla="*/ 1041009 h 1887416"/>
              <a:gd name="connsiteX6" fmla="*/ 368105 w 2823314"/>
              <a:gd name="connsiteY6" fmla="*/ 295422 h 1887416"/>
              <a:gd name="connsiteX7" fmla="*/ 1226234 w 2823314"/>
              <a:gd name="connsiteY7" fmla="*/ 14068 h 1887416"/>
              <a:gd name="connsiteX8" fmla="*/ 2267243 w 2823314"/>
              <a:gd name="connsiteY8" fmla="*/ 211016 h 1887416"/>
              <a:gd name="connsiteX9" fmla="*/ 2745545 w 2823314"/>
              <a:gd name="connsiteY9" fmla="*/ 745588 h 1887416"/>
              <a:gd name="connsiteX10" fmla="*/ 2733858 w 2823314"/>
              <a:gd name="connsiteY10" fmla="*/ 1260906 h 1887416"/>
              <a:gd name="connsiteX0" fmla="*/ 2059898 w 2823314"/>
              <a:gd name="connsiteY0" fmla="*/ 684842 h 1887416"/>
              <a:gd name="connsiteX1" fmla="*/ 2140634 w 2823314"/>
              <a:gd name="connsiteY1" fmla="*/ 1308296 h 1887416"/>
              <a:gd name="connsiteX2" fmla="*/ 1662332 w 2823314"/>
              <a:gd name="connsiteY2" fmla="*/ 1800665 h 1887416"/>
              <a:gd name="connsiteX3" fmla="*/ 874542 w 2823314"/>
              <a:gd name="connsiteY3" fmla="*/ 1828800 h 1887416"/>
              <a:gd name="connsiteX4" fmla="*/ 354037 w 2823314"/>
              <a:gd name="connsiteY4" fmla="*/ 1603717 h 1887416"/>
              <a:gd name="connsiteX5" fmla="*/ 2345 w 2823314"/>
              <a:gd name="connsiteY5" fmla="*/ 1041009 h 1887416"/>
              <a:gd name="connsiteX6" fmla="*/ 368105 w 2823314"/>
              <a:gd name="connsiteY6" fmla="*/ 295422 h 1887416"/>
              <a:gd name="connsiteX7" fmla="*/ 1226234 w 2823314"/>
              <a:gd name="connsiteY7" fmla="*/ 14068 h 1887416"/>
              <a:gd name="connsiteX8" fmla="*/ 2267243 w 2823314"/>
              <a:gd name="connsiteY8" fmla="*/ 211016 h 1887416"/>
              <a:gd name="connsiteX9" fmla="*/ 2745545 w 2823314"/>
              <a:gd name="connsiteY9" fmla="*/ 745588 h 1887416"/>
              <a:gd name="connsiteX10" fmla="*/ 2733858 w 2823314"/>
              <a:gd name="connsiteY10" fmla="*/ 1260906 h 1887416"/>
              <a:gd name="connsiteX0" fmla="*/ 1987890 w 2823314"/>
              <a:gd name="connsiteY0" fmla="*/ 756850 h 1887416"/>
              <a:gd name="connsiteX1" fmla="*/ 2140634 w 2823314"/>
              <a:gd name="connsiteY1" fmla="*/ 1308296 h 1887416"/>
              <a:gd name="connsiteX2" fmla="*/ 1662332 w 2823314"/>
              <a:gd name="connsiteY2" fmla="*/ 1800665 h 1887416"/>
              <a:gd name="connsiteX3" fmla="*/ 874542 w 2823314"/>
              <a:gd name="connsiteY3" fmla="*/ 1828800 h 1887416"/>
              <a:gd name="connsiteX4" fmla="*/ 354037 w 2823314"/>
              <a:gd name="connsiteY4" fmla="*/ 1603717 h 1887416"/>
              <a:gd name="connsiteX5" fmla="*/ 2345 w 2823314"/>
              <a:gd name="connsiteY5" fmla="*/ 1041009 h 1887416"/>
              <a:gd name="connsiteX6" fmla="*/ 368105 w 2823314"/>
              <a:gd name="connsiteY6" fmla="*/ 295422 h 1887416"/>
              <a:gd name="connsiteX7" fmla="*/ 1226234 w 2823314"/>
              <a:gd name="connsiteY7" fmla="*/ 14068 h 1887416"/>
              <a:gd name="connsiteX8" fmla="*/ 2267243 w 2823314"/>
              <a:gd name="connsiteY8" fmla="*/ 211016 h 1887416"/>
              <a:gd name="connsiteX9" fmla="*/ 2745545 w 2823314"/>
              <a:gd name="connsiteY9" fmla="*/ 745588 h 1887416"/>
              <a:gd name="connsiteX10" fmla="*/ 2733858 w 2823314"/>
              <a:gd name="connsiteY10" fmla="*/ 1260906 h 1887416"/>
              <a:gd name="connsiteX0" fmla="*/ 1987890 w 2823314"/>
              <a:gd name="connsiteY0" fmla="*/ 756850 h 1887416"/>
              <a:gd name="connsiteX1" fmla="*/ 2140634 w 2823314"/>
              <a:gd name="connsiteY1" fmla="*/ 1308296 h 1887416"/>
              <a:gd name="connsiteX2" fmla="*/ 1662332 w 2823314"/>
              <a:gd name="connsiteY2" fmla="*/ 1800665 h 1887416"/>
              <a:gd name="connsiteX3" fmla="*/ 874542 w 2823314"/>
              <a:gd name="connsiteY3" fmla="*/ 1828800 h 1887416"/>
              <a:gd name="connsiteX4" fmla="*/ 354037 w 2823314"/>
              <a:gd name="connsiteY4" fmla="*/ 1603717 h 1887416"/>
              <a:gd name="connsiteX5" fmla="*/ 2345 w 2823314"/>
              <a:gd name="connsiteY5" fmla="*/ 1041009 h 1887416"/>
              <a:gd name="connsiteX6" fmla="*/ 368105 w 2823314"/>
              <a:gd name="connsiteY6" fmla="*/ 295422 h 1887416"/>
              <a:gd name="connsiteX7" fmla="*/ 1226234 w 2823314"/>
              <a:gd name="connsiteY7" fmla="*/ 14068 h 1887416"/>
              <a:gd name="connsiteX8" fmla="*/ 2267243 w 2823314"/>
              <a:gd name="connsiteY8" fmla="*/ 211016 h 1887416"/>
              <a:gd name="connsiteX9" fmla="*/ 2745545 w 2823314"/>
              <a:gd name="connsiteY9" fmla="*/ 745588 h 1887416"/>
              <a:gd name="connsiteX10" fmla="*/ 2733858 w 2823314"/>
              <a:gd name="connsiteY10" fmla="*/ 1260906 h 1887416"/>
              <a:gd name="connsiteX0" fmla="*/ 1991480 w 2826904"/>
              <a:gd name="connsiteY0" fmla="*/ 756850 h 1887416"/>
              <a:gd name="connsiteX1" fmla="*/ 2144224 w 2826904"/>
              <a:gd name="connsiteY1" fmla="*/ 1308296 h 1887416"/>
              <a:gd name="connsiteX2" fmla="*/ 1665922 w 2826904"/>
              <a:gd name="connsiteY2" fmla="*/ 1800665 h 1887416"/>
              <a:gd name="connsiteX3" fmla="*/ 878132 w 2826904"/>
              <a:gd name="connsiteY3" fmla="*/ 1828800 h 1887416"/>
              <a:gd name="connsiteX4" fmla="*/ 407304 w 2826904"/>
              <a:gd name="connsiteY4" fmla="*/ 1620946 h 1887416"/>
              <a:gd name="connsiteX5" fmla="*/ 5935 w 2826904"/>
              <a:gd name="connsiteY5" fmla="*/ 1041009 h 1887416"/>
              <a:gd name="connsiteX6" fmla="*/ 371695 w 2826904"/>
              <a:gd name="connsiteY6" fmla="*/ 295422 h 1887416"/>
              <a:gd name="connsiteX7" fmla="*/ 1229824 w 2826904"/>
              <a:gd name="connsiteY7" fmla="*/ 14068 h 1887416"/>
              <a:gd name="connsiteX8" fmla="*/ 2270833 w 2826904"/>
              <a:gd name="connsiteY8" fmla="*/ 211016 h 1887416"/>
              <a:gd name="connsiteX9" fmla="*/ 2749135 w 2826904"/>
              <a:gd name="connsiteY9" fmla="*/ 745588 h 1887416"/>
              <a:gd name="connsiteX10" fmla="*/ 2737448 w 2826904"/>
              <a:gd name="connsiteY10" fmla="*/ 1260906 h 1887416"/>
              <a:gd name="connsiteX0" fmla="*/ 1991612 w 2827036"/>
              <a:gd name="connsiteY0" fmla="*/ 756850 h 1887416"/>
              <a:gd name="connsiteX1" fmla="*/ 2144356 w 2827036"/>
              <a:gd name="connsiteY1" fmla="*/ 1308296 h 1887416"/>
              <a:gd name="connsiteX2" fmla="*/ 1666054 w 2827036"/>
              <a:gd name="connsiteY2" fmla="*/ 1800665 h 1887416"/>
              <a:gd name="connsiteX3" fmla="*/ 878264 w 2827036"/>
              <a:gd name="connsiteY3" fmla="*/ 1828800 h 1887416"/>
              <a:gd name="connsiteX4" fmla="*/ 335428 w 2827036"/>
              <a:gd name="connsiteY4" fmla="*/ 1620946 h 1887416"/>
              <a:gd name="connsiteX5" fmla="*/ 6067 w 2827036"/>
              <a:gd name="connsiteY5" fmla="*/ 1041009 h 1887416"/>
              <a:gd name="connsiteX6" fmla="*/ 371827 w 2827036"/>
              <a:gd name="connsiteY6" fmla="*/ 295422 h 1887416"/>
              <a:gd name="connsiteX7" fmla="*/ 1229956 w 2827036"/>
              <a:gd name="connsiteY7" fmla="*/ 14068 h 1887416"/>
              <a:gd name="connsiteX8" fmla="*/ 2270965 w 2827036"/>
              <a:gd name="connsiteY8" fmla="*/ 211016 h 1887416"/>
              <a:gd name="connsiteX9" fmla="*/ 2749267 w 2827036"/>
              <a:gd name="connsiteY9" fmla="*/ 745588 h 1887416"/>
              <a:gd name="connsiteX10" fmla="*/ 2737580 w 2827036"/>
              <a:gd name="connsiteY10" fmla="*/ 1260906 h 1887416"/>
              <a:gd name="connsiteX0" fmla="*/ 1991612 w 2827036"/>
              <a:gd name="connsiteY0" fmla="*/ 756850 h 1887416"/>
              <a:gd name="connsiteX1" fmla="*/ 2144356 w 2827036"/>
              <a:gd name="connsiteY1" fmla="*/ 1308296 h 1887416"/>
              <a:gd name="connsiteX2" fmla="*/ 1666054 w 2827036"/>
              <a:gd name="connsiteY2" fmla="*/ 1800665 h 1887416"/>
              <a:gd name="connsiteX3" fmla="*/ 878264 w 2827036"/>
              <a:gd name="connsiteY3" fmla="*/ 1828800 h 1887416"/>
              <a:gd name="connsiteX4" fmla="*/ 335428 w 2827036"/>
              <a:gd name="connsiteY4" fmla="*/ 1620946 h 1887416"/>
              <a:gd name="connsiteX5" fmla="*/ 6067 w 2827036"/>
              <a:gd name="connsiteY5" fmla="*/ 1041009 h 1887416"/>
              <a:gd name="connsiteX6" fmla="*/ 371827 w 2827036"/>
              <a:gd name="connsiteY6" fmla="*/ 295422 h 1887416"/>
              <a:gd name="connsiteX7" fmla="*/ 1229956 w 2827036"/>
              <a:gd name="connsiteY7" fmla="*/ 14068 h 1887416"/>
              <a:gd name="connsiteX8" fmla="*/ 2270965 w 2827036"/>
              <a:gd name="connsiteY8" fmla="*/ 211016 h 1887416"/>
              <a:gd name="connsiteX9" fmla="*/ 2749267 w 2827036"/>
              <a:gd name="connsiteY9" fmla="*/ 745588 h 1887416"/>
              <a:gd name="connsiteX10" fmla="*/ 2737580 w 2827036"/>
              <a:gd name="connsiteY10" fmla="*/ 1260906 h 1887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27036" h="1887416">
                <a:moveTo>
                  <a:pt x="1991612" y="756850"/>
                </a:moveTo>
                <a:cubicBezTo>
                  <a:pt x="2237854" y="943793"/>
                  <a:pt x="2198616" y="1134327"/>
                  <a:pt x="2144356" y="1308296"/>
                </a:cubicBezTo>
                <a:cubicBezTo>
                  <a:pt x="2090096" y="1482265"/>
                  <a:pt x="1877069" y="1713914"/>
                  <a:pt x="1666054" y="1800665"/>
                </a:cubicBezTo>
                <a:cubicBezTo>
                  <a:pt x="1455039" y="1887416"/>
                  <a:pt x="1100035" y="1858753"/>
                  <a:pt x="878264" y="1828800"/>
                </a:cubicBezTo>
                <a:cubicBezTo>
                  <a:pt x="656493" y="1798847"/>
                  <a:pt x="480794" y="1752245"/>
                  <a:pt x="335428" y="1620946"/>
                </a:cubicBezTo>
                <a:cubicBezTo>
                  <a:pt x="190062" y="1489648"/>
                  <a:pt x="0" y="1261930"/>
                  <a:pt x="6067" y="1041009"/>
                </a:cubicBezTo>
                <a:cubicBezTo>
                  <a:pt x="12134" y="820088"/>
                  <a:pt x="167846" y="466579"/>
                  <a:pt x="371827" y="295422"/>
                </a:cubicBezTo>
                <a:cubicBezTo>
                  <a:pt x="575808" y="124265"/>
                  <a:pt x="913433" y="28136"/>
                  <a:pt x="1229956" y="14068"/>
                </a:cubicBezTo>
                <a:cubicBezTo>
                  <a:pt x="1546479" y="0"/>
                  <a:pt x="2017747" y="89096"/>
                  <a:pt x="2270965" y="211016"/>
                </a:cubicBezTo>
                <a:cubicBezTo>
                  <a:pt x="2524184" y="332936"/>
                  <a:pt x="2671498" y="570606"/>
                  <a:pt x="2749267" y="745588"/>
                </a:cubicBezTo>
                <a:cubicBezTo>
                  <a:pt x="2827036" y="920570"/>
                  <a:pt x="2759854" y="1088577"/>
                  <a:pt x="2737580" y="1260906"/>
                </a:cubicBezTo>
              </a:path>
            </a:pathLst>
          </a:custGeom>
          <a:ln w="76200">
            <a:solidFill>
              <a:schemeClr val="bg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5-Point Star 28"/>
          <p:cNvSpPr/>
          <p:nvPr/>
        </p:nvSpPr>
        <p:spPr>
          <a:xfrm rot="20576004">
            <a:off x="6519394" y="3978093"/>
            <a:ext cx="365558" cy="390796"/>
          </a:xfrm>
          <a:prstGeom prst="star5">
            <a:avLst>
              <a:gd name="adj" fmla="val 24531"/>
              <a:gd name="hf" fmla="val 105146"/>
              <a:gd name="vf" fmla="val 110557"/>
            </a:avLst>
          </a:prstGeom>
          <a:gradFill rotWithShape="1">
            <a:gsLst>
              <a:gs pos="0">
                <a:srgbClr val="CBD01D"/>
              </a:gs>
              <a:gs pos="80000">
                <a:srgbClr val="FFF32A"/>
              </a:gs>
              <a:gs pos="100000">
                <a:srgbClr val="FFF326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新細明體"/>
              <a:cs typeface="+mn-cs"/>
            </a:endParaRPr>
          </a:p>
        </p:txBody>
      </p:sp>
      <p:sp>
        <p:nvSpPr>
          <p:cNvPr id="30" name="5-Point Star 29"/>
          <p:cNvSpPr/>
          <p:nvPr/>
        </p:nvSpPr>
        <p:spPr>
          <a:xfrm rot="20576004">
            <a:off x="1190801" y="2249903"/>
            <a:ext cx="365558" cy="390796"/>
          </a:xfrm>
          <a:prstGeom prst="star5">
            <a:avLst>
              <a:gd name="adj" fmla="val 24531"/>
              <a:gd name="hf" fmla="val 105146"/>
              <a:gd name="vf" fmla="val 110557"/>
            </a:avLst>
          </a:prstGeom>
          <a:gradFill rotWithShape="1">
            <a:gsLst>
              <a:gs pos="0">
                <a:srgbClr val="CBD01D"/>
              </a:gs>
              <a:gs pos="80000">
                <a:srgbClr val="FFF32A"/>
              </a:gs>
              <a:gs pos="100000">
                <a:srgbClr val="FFF326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新細明體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2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7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8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7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4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7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0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7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45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6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50" autoRev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72" dur="250" autoRev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3" dur="250" autoRev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autoRev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7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250" autoRev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78" dur="250" autoRev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autoRev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27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250" autoRev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84" dur="250" autoRev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85" dur="250" autoRev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autoRev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500"/>
                            </p:stCondLst>
                            <p:childTnLst>
                              <p:par>
                                <p:cTn id="92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250" autoRev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94" dur="250" autoRev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95" dur="250" autoRev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autoRev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27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" dur="250" autoRev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100" dur="250" autoRev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01" dur="250" autoRev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autoRev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500"/>
                            </p:stCondLst>
                            <p:childTnLst>
                              <p:par>
                                <p:cTn id="104" presetID="27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250" autoRev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106" dur="250" autoRev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07" dur="250" autoRev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autoRev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0" grpId="3" animBg="1"/>
      <p:bldP spid="11" grpId="0" animBg="1"/>
      <p:bldP spid="11" grpId="1" animBg="1"/>
      <p:bldP spid="11" grpId="2" animBg="1"/>
      <p:bldP spid="11" grpId="3" animBg="1"/>
      <p:bldP spid="18" grpId="0" animBg="1"/>
      <p:bldP spid="18" grpId="1" animBg="1"/>
      <p:bldP spid="20" grpId="0" animBg="1"/>
      <p:bldP spid="20" grpId="1" animBg="1"/>
      <p:bldP spid="20" grpId="2" animBg="1"/>
      <p:bldP spid="20" grpId="3" animBg="1"/>
      <p:bldP spid="21" grpId="0" animBg="1"/>
      <p:bldP spid="21" grpId="1" animBg="1"/>
      <p:bldP spid="21" grpId="2" animBg="1"/>
      <p:bldP spid="21" grpId="3" animBg="1"/>
      <p:bldP spid="27" grpId="0" animBg="1"/>
      <p:bldP spid="29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roup 195"/>
          <p:cNvGrpSpPr/>
          <p:nvPr/>
        </p:nvGrpSpPr>
        <p:grpSpPr>
          <a:xfrm>
            <a:off x="251520" y="980728"/>
            <a:ext cx="8684816" cy="3751892"/>
            <a:chOff x="279672" y="1845618"/>
            <a:chExt cx="8684816" cy="3751892"/>
          </a:xfrm>
        </p:grpSpPr>
        <p:sp>
          <p:nvSpPr>
            <p:cNvPr id="174" name="Rectangle 173"/>
            <p:cNvSpPr/>
            <p:nvPr/>
          </p:nvSpPr>
          <p:spPr>
            <a:xfrm>
              <a:off x="281256" y="2276872"/>
              <a:ext cx="8244408" cy="331236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Freeform 183"/>
            <p:cNvSpPr/>
            <p:nvPr/>
          </p:nvSpPr>
          <p:spPr>
            <a:xfrm rot="5400000" flipH="1">
              <a:off x="3835642" y="1778272"/>
              <a:ext cx="1522990" cy="6098945"/>
            </a:xfrm>
            <a:custGeom>
              <a:avLst/>
              <a:gdLst>
                <a:gd name="connsiteX0" fmla="*/ 615538 w 4914405"/>
                <a:gd name="connsiteY0" fmla="*/ 1169719 h 1367641"/>
                <a:gd name="connsiteX1" fmla="*/ 1577439 w 4914405"/>
                <a:gd name="connsiteY1" fmla="*/ 1300348 h 1367641"/>
                <a:gd name="connsiteX2" fmla="*/ 2123704 w 4914405"/>
                <a:gd name="connsiteY2" fmla="*/ 765958 h 1367641"/>
                <a:gd name="connsiteX3" fmla="*/ 3489366 w 4914405"/>
                <a:gd name="connsiteY3" fmla="*/ 492826 h 1367641"/>
                <a:gd name="connsiteX4" fmla="*/ 4320639 w 4914405"/>
                <a:gd name="connsiteY4" fmla="*/ 326571 h 1367641"/>
                <a:gd name="connsiteX5" fmla="*/ 4296888 w 4914405"/>
                <a:gd name="connsiteY5" fmla="*/ 136566 h 1367641"/>
                <a:gd name="connsiteX6" fmla="*/ 615538 w 4914405"/>
                <a:gd name="connsiteY6" fmla="*/ 172192 h 1367641"/>
                <a:gd name="connsiteX7" fmla="*/ 615538 w 4914405"/>
                <a:gd name="connsiteY7" fmla="*/ 1169719 h 1367641"/>
                <a:gd name="connsiteX0" fmla="*/ 615538 w 4914405"/>
                <a:gd name="connsiteY0" fmla="*/ 1169719 h 1415711"/>
                <a:gd name="connsiteX1" fmla="*/ 1577439 w 4914405"/>
                <a:gd name="connsiteY1" fmla="*/ 1300348 h 1415711"/>
                <a:gd name="connsiteX2" fmla="*/ 2123704 w 4914405"/>
                <a:gd name="connsiteY2" fmla="*/ 765958 h 1415711"/>
                <a:gd name="connsiteX3" fmla="*/ 3489366 w 4914405"/>
                <a:gd name="connsiteY3" fmla="*/ 492826 h 1415711"/>
                <a:gd name="connsiteX4" fmla="*/ 4320639 w 4914405"/>
                <a:gd name="connsiteY4" fmla="*/ 326571 h 1415711"/>
                <a:gd name="connsiteX5" fmla="*/ 4296888 w 4914405"/>
                <a:gd name="connsiteY5" fmla="*/ 136566 h 1415711"/>
                <a:gd name="connsiteX6" fmla="*/ 615538 w 4914405"/>
                <a:gd name="connsiteY6" fmla="*/ 172192 h 1415711"/>
                <a:gd name="connsiteX7" fmla="*/ 615538 w 4914405"/>
                <a:gd name="connsiteY7" fmla="*/ 1169719 h 1415711"/>
                <a:gd name="connsiteX0" fmla="*/ 6505 w 4305372"/>
                <a:gd name="connsiteY0" fmla="*/ 1561408 h 1807400"/>
                <a:gd name="connsiteX1" fmla="*/ 968406 w 4305372"/>
                <a:gd name="connsiteY1" fmla="*/ 1692037 h 1807400"/>
                <a:gd name="connsiteX2" fmla="*/ 1514671 w 4305372"/>
                <a:gd name="connsiteY2" fmla="*/ 1157647 h 1807400"/>
                <a:gd name="connsiteX3" fmla="*/ 2880333 w 4305372"/>
                <a:gd name="connsiteY3" fmla="*/ 884515 h 1807400"/>
                <a:gd name="connsiteX4" fmla="*/ 3711606 w 4305372"/>
                <a:gd name="connsiteY4" fmla="*/ 718260 h 1807400"/>
                <a:gd name="connsiteX5" fmla="*/ 3687855 w 4305372"/>
                <a:gd name="connsiteY5" fmla="*/ 528255 h 1807400"/>
                <a:gd name="connsiteX6" fmla="*/ 6505 w 4305372"/>
                <a:gd name="connsiteY6" fmla="*/ 563881 h 1807400"/>
                <a:gd name="connsiteX7" fmla="*/ 6505 w 4305372"/>
                <a:gd name="connsiteY7" fmla="*/ 1561408 h 1807400"/>
                <a:gd name="connsiteX0" fmla="*/ 6505 w 4305372"/>
                <a:gd name="connsiteY0" fmla="*/ 1561408 h 2022028"/>
                <a:gd name="connsiteX1" fmla="*/ 968406 w 4305372"/>
                <a:gd name="connsiteY1" fmla="*/ 1692037 h 2022028"/>
                <a:gd name="connsiteX2" fmla="*/ 1499258 w 4305372"/>
                <a:gd name="connsiteY2" fmla="*/ 1887441 h 2022028"/>
                <a:gd name="connsiteX3" fmla="*/ 2880333 w 4305372"/>
                <a:gd name="connsiteY3" fmla="*/ 884515 h 2022028"/>
                <a:gd name="connsiteX4" fmla="*/ 3711606 w 4305372"/>
                <a:gd name="connsiteY4" fmla="*/ 718260 h 2022028"/>
                <a:gd name="connsiteX5" fmla="*/ 3687855 w 4305372"/>
                <a:gd name="connsiteY5" fmla="*/ 528255 h 2022028"/>
                <a:gd name="connsiteX6" fmla="*/ 6505 w 4305372"/>
                <a:gd name="connsiteY6" fmla="*/ 563881 h 2022028"/>
                <a:gd name="connsiteX7" fmla="*/ 6505 w 4305372"/>
                <a:gd name="connsiteY7" fmla="*/ 1561408 h 2022028"/>
                <a:gd name="connsiteX0" fmla="*/ 45606 w 4344473"/>
                <a:gd name="connsiteY0" fmla="*/ 1561408 h 2571700"/>
                <a:gd name="connsiteX1" fmla="*/ 319234 w 4344473"/>
                <a:gd name="connsiteY1" fmla="*/ 2517361 h 2571700"/>
                <a:gd name="connsiteX2" fmla="*/ 1538359 w 4344473"/>
                <a:gd name="connsiteY2" fmla="*/ 1887441 h 2571700"/>
                <a:gd name="connsiteX3" fmla="*/ 2919434 w 4344473"/>
                <a:gd name="connsiteY3" fmla="*/ 884515 h 2571700"/>
                <a:gd name="connsiteX4" fmla="*/ 3750707 w 4344473"/>
                <a:gd name="connsiteY4" fmla="*/ 718260 h 2571700"/>
                <a:gd name="connsiteX5" fmla="*/ 3726956 w 4344473"/>
                <a:gd name="connsiteY5" fmla="*/ 528255 h 2571700"/>
                <a:gd name="connsiteX6" fmla="*/ 45606 w 4344473"/>
                <a:gd name="connsiteY6" fmla="*/ 563881 h 2571700"/>
                <a:gd name="connsiteX7" fmla="*/ 45606 w 4344473"/>
                <a:gd name="connsiteY7" fmla="*/ 1561408 h 2571700"/>
                <a:gd name="connsiteX0" fmla="*/ 45604 w 4344471"/>
                <a:gd name="connsiteY0" fmla="*/ 1561408 h 2571700"/>
                <a:gd name="connsiteX1" fmla="*/ 319232 w 4344471"/>
                <a:gd name="connsiteY1" fmla="*/ 2517361 h 2571700"/>
                <a:gd name="connsiteX2" fmla="*/ 1538357 w 4344471"/>
                <a:gd name="connsiteY2" fmla="*/ 1887441 h 2571700"/>
                <a:gd name="connsiteX3" fmla="*/ 2215649 w 4344471"/>
                <a:gd name="connsiteY3" fmla="*/ 1402886 h 2571700"/>
                <a:gd name="connsiteX4" fmla="*/ 3750705 w 4344471"/>
                <a:gd name="connsiteY4" fmla="*/ 718260 h 2571700"/>
                <a:gd name="connsiteX5" fmla="*/ 3726954 w 4344471"/>
                <a:gd name="connsiteY5" fmla="*/ 528255 h 2571700"/>
                <a:gd name="connsiteX6" fmla="*/ 45604 w 4344471"/>
                <a:gd name="connsiteY6" fmla="*/ 563881 h 2571700"/>
                <a:gd name="connsiteX7" fmla="*/ 45604 w 4344471"/>
                <a:gd name="connsiteY7" fmla="*/ 1561408 h 2571700"/>
                <a:gd name="connsiteX0" fmla="*/ 45606 w 4269241"/>
                <a:gd name="connsiteY0" fmla="*/ 1561408 h 2571700"/>
                <a:gd name="connsiteX1" fmla="*/ 319234 w 4269241"/>
                <a:gd name="connsiteY1" fmla="*/ 2517361 h 2571700"/>
                <a:gd name="connsiteX2" fmla="*/ 1538359 w 4269241"/>
                <a:gd name="connsiteY2" fmla="*/ 1887441 h 2571700"/>
                <a:gd name="connsiteX3" fmla="*/ 2215651 w 4269241"/>
                <a:gd name="connsiteY3" fmla="*/ 1402886 h 2571700"/>
                <a:gd name="connsiteX4" fmla="*/ 3299316 w 4269241"/>
                <a:gd name="connsiteY4" fmla="*/ 1063698 h 2571700"/>
                <a:gd name="connsiteX5" fmla="*/ 3726956 w 4269241"/>
                <a:gd name="connsiteY5" fmla="*/ 528255 h 2571700"/>
                <a:gd name="connsiteX6" fmla="*/ 45606 w 4269241"/>
                <a:gd name="connsiteY6" fmla="*/ 563881 h 2571700"/>
                <a:gd name="connsiteX7" fmla="*/ 45606 w 4269241"/>
                <a:gd name="connsiteY7" fmla="*/ 1561408 h 2571700"/>
                <a:gd name="connsiteX0" fmla="*/ 45604 w 4269239"/>
                <a:gd name="connsiteY0" fmla="*/ 1561408 h 2571700"/>
                <a:gd name="connsiteX1" fmla="*/ 319232 w 4269239"/>
                <a:gd name="connsiteY1" fmla="*/ 2517361 h 2571700"/>
                <a:gd name="connsiteX2" fmla="*/ 1538357 w 4269239"/>
                <a:gd name="connsiteY2" fmla="*/ 1887441 h 2571700"/>
                <a:gd name="connsiteX3" fmla="*/ 1402900 w 4269239"/>
                <a:gd name="connsiteY3" fmla="*/ 1499797 h 2571700"/>
                <a:gd name="connsiteX4" fmla="*/ 3299314 w 4269239"/>
                <a:gd name="connsiteY4" fmla="*/ 1063698 h 2571700"/>
                <a:gd name="connsiteX5" fmla="*/ 3726954 w 4269239"/>
                <a:gd name="connsiteY5" fmla="*/ 528255 h 2571700"/>
                <a:gd name="connsiteX6" fmla="*/ 45604 w 4269239"/>
                <a:gd name="connsiteY6" fmla="*/ 563881 h 2571700"/>
                <a:gd name="connsiteX7" fmla="*/ 45604 w 4269239"/>
                <a:gd name="connsiteY7" fmla="*/ 1561408 h 2571700"/>
                <a:gd name="connsiteX0" fmla="*/ 45606 w 4269241"/>
                <a:gd name="connsiteY0" fmla="*/ 1561408 h 2571700"/>
                <a:gd name="connsiteX1" fmla="*/ 319234 w 4269241"/>
                <a:gd name="connsiteY1" fmla="*/ 2517361 h 2571700"/>
                <a:gd name="connsiteX2" fmla="*/ 1538359 w 4269241"/>
                <a:gd name="connsiteY2" fmla="*/ 1887441 h 2571700"/>
                <a:gd name="connsiteX3" fmla="*/ 1809276 w 4269241"/>
                <a:gd name="connsiteY3" fmla="*/ 1451342 h 2571700"/>
                <a:gd name="connsiteX4" fmla="*/ 3299316 w 4269241"/>
                <a:gd name="connsiteY4" fmla="*/ 1063698 h 2571700"/>
                <a:gd name="connsiteX5" fmla="*/ 3726956 w 4269241"/>
                <a:gd name="connsiteY5" fmla="*/ 528255 h 2571700"/>
                <a:gd name="connsiteX6" fmla="*/ 45606 w 4269241"/>
                <a:gd name="connsiteY6" fmla="*/ 563881 h 2571700"/>
                <a:gd name="connsiteX7" fmla="*/ 45606 w 4269241"/>
                <a:gd name="connsiteY7" fmla="*/ 1561408 h 2571700"/>
                <a:gd name="connsiteX0" fmla="*/ 45604 w 4269239"/>
                <a:gd name="connsiteY0" fmla="*/ 1561408 h 2539396"/>
                <a:gd name="connsiteX1" fmla="*/ 319232 w 4269239"/>
                <a:gd name="connsiteY1" fmla="*/ 2517361 h 2539396"/>
                <a:gd name="connsiteX2" fmla="*/ 1131983 w 4269239"/>
                <a:gd name="connsiteY2" fmla="*/ 1693619 h 2539396"/>
                <a:gd name="connsiteX3" fmla="*/ 1809274 w 4269239"/>
                <a:gd name="connsiteY3" fmla="*/ 1451342 h 2539396"/>
                <a:gd name="connsiteX4" fmla="*/ 3299314 w 4269239"/>
                <a:gd name="connsiteY4" fmla="*/ 1063698 h 2539396"/>
                <a:gd name="connsiteX5" fmla="*/ 3726954 w 4269239"/>
                <a:gd name="connsiteY5" fmla="*/ 528255 h 2539396"/>
                <a:gd name="connsiteX6" fmla="*/ 45604 w 4269239"/>
                <a:gd name="connsiteY6" fmla="*/ 563881 h 2539396"/>
                <a:gd name="connsiteX7" fmla="*/ 45604 w 4269239"/>
                <a:gd name="connsiteY7" fmla="*/ 1561408 h 2539396"/>
                <a:gd name="connsiteX0" fmla="*/ 42892 w 4266527"/>
                <a:gd name="connsiteY0" fmla="*/ 1561408 h 2345574"/>
                <a:gd name="connsiteX1" fmla="*/ 181062 w 4266527"/>
                <a:gd name="connsiteY1" fmla="*/ 2323539 h 2345574"/>
                <a:gd name="connsiteX2" fmla="*/ 1129271 w 4266527"/>
                <a:gd name="connsiteY2" fmla="*/ 1693619 h 2345574"/>
                <a:gd name="connsiteX3" fmla="*/ 1806562 w 4266527"/>
                <a:gd name="connsiteY3" fmla="*/ 1451342 h 2345574"/>
                <a:gd name="connsiteX4" fmla="*/ 3296602 w 4266527"/>
                <a:gd name="connsiteY4" fmla="*/ 1063698 h 2345574"/>
                <a:gd name="connsiteX5" fmla="*/ 3724242 w 4266527"/>
                <a:gd name="connsiteY5" fmla="*/ 528255 h 2345574"/>
                <a:gd name="connsiteX6" fmla="*/ 42892 w 4266527"/>
                <a:gd name="connsiteY6" fmla="*/ 563881 h 2345574"/>
                <a:gd name="connsiteX7" fmla="*/ 42892 w 4266527"/>
                <a:gd name="connsiteY7" fmla="*/ 1561408 h 2345574"/>
                <a:gd name="connsiteX0" fmla="*/ 23028 w 4246663"/>
                <a:gd name="connsiteY0" fmla="*/ 1561408 h 2537037"/>
                <a:gd name="connsiteX1" fmla="*/ 161198 w 4246663"/>
                <a:gd name="connsiteY1" fmla="*/ 2323539 h 2537037"/>
                <a:gd name="connsiteX2" fmla="*/ 1109407 w 4246663"/>
                <a:gd name="connsiteY2" fmla="*/ 1693619 h 2537037"/>
                <a:gd name="connsiteX3" fmla="*/ 1786698 w 4246663"/>
                <a:gd name="connsiteY3" fmla="*/ 1451342 h 2537037"/>
                <a:gd name="connsiteX4" fmla="*/ 3276738 w 4246663"/>
                <a:gd name="connsiteY4" fmla="*/ 1063698 h 2537037"/>
                <a:gd name="connsiteX5" fmla="*/ 3704378 w 4246663"/>
                <a:gd name="connsiteY5" fmla="*/ 528255 h 2537037"/>
                <a:gd name="connsiteX6" fmla="*/ 23028 w 4246663"/>
                <a:gd name="connsiteY6" fmla="*/ 563881 h 2537037"/>
                <a:gd name="connsiteX7" fmla="*/ 23028 w 4246663"/>
                <a:gd name="connsiteY7" fmla="*/ 1561408 h 2537037"/>
                <a:gd name="connsiteX0" fmla="*/ 9417 w 4233052"/>
                <a:gd name="connsiteY0" fmla="*/ 1561408 h 2585492"/>
                <a:gd name="connsiteX1" fmla="*/ 12128 w 4233052"/>
                <a:gd name="connsiteY1" fmla="*/ 2371994 h 2585492"/>
                <a:gd name="connsiteX2" fmla="*/ 1095796 w 4233052"/>
                <a:gd name="connsiteY2" fmla="*/ 1693619 h 2585492"/>
                <a:gd name="connsiteX3" fmla="*/ 1773087 w 4233052"/>
                <a:gd name="connsiteY3" fmla="*/ 1451342 h 2585492"/>
                <a:gd name="connsiteX4" fmla="*/ 3263127 w 4233052"/>
                <a:gd name="connsiteY4" fmla="*/ 1063698 h 2585492"/>
                <a:gd name="connsiteX5" fmla="*/ 3690767 w 4233052"/>
                <a:gd name="connsiteY5" fmla="*/ 528255 h 2585492"/>
                <a:gd name="connsiteX6" fmla="*/ 9417 w 4233052"/>
                <a:gd name="connsiteY6" fmla="*/ 563881 h 2585492"/>
                <a:gd name="connsiteX7" fmla="*/ 9417 w 4233052"/>
                <a:gd name="connsiteY7" fmla="*/ 1561408 h 2585492"/>
                <a:gd name="connsiteX0" fmla="*/ 217021 w 4440656"/>
                <a:gd name="connsiteY0" fmla="*/ 1561408 h 2419610"/>
                <a:gd name="connsiteX1" fmla="*/ 219732 w 4440656"/>
                <a:gd name="connsiteY1" fmla="*/ 2371994 h 2419610"/>
                <a:gd name="connsiteX2" fmla="*/ 1535407 w 4440656"/>
                <a:gd name="connsiteY2" fmla="*/ 1847103 h 2419610"/>
                <a:gd name="connsiteX3" fmla="*/ 1980691 w 4440656"/>
                <a:gd name="connsiteY3" fmla="*/ 1451342 h 2419610"/>
                <a:gd name="connsiteX4" fmla="*/ 3470731 w 4440656"/>
                <a:gd name="connsiteY4" fmla="*/ 1063698 h 2419610"/>
                <a:gd name="connsiteX5" fmla="*/ 3898371 w 4440656"/>
                <a:gd name="connsiteY5" fmla="*/ 528255 h 2419610"/>
                <a:gd name="connsiteX6" fmla="*/ 217021 w 4440656"/>
                <a:gd name="connsiteY6" fmla="*/ 563881 h 2419610"/>
                <a:gd name="connsiteX7" fmla="*/ 217021 w 4440656"/>
                <a:gd name="connsiteY7" fmla="*/ 1561408 h 2419610"/>
                <a:gd name="connsiteX0" fmla="*/ 217019 w 4440654"/>
                <a:gd name="connsiteY0" fmla="*/ 1561408 h 2419610"/>
                <a:gd name="connsiteX1" fmla="*/ 219730 w 4440654"/>
                <a:gd name="connsiteY1" fmla="*/ 2371994 h 2419610"/>
                <a:gd name="connsiteX2" fmla="*/ 1535405 w 4440654"/>
                <a:gd name="connsiteY2" fmla="*/ 1847103 h 2419610"/>
                <a:gd name="connsiteX3" fmla="*/ 2081561 w 4440654"/>
                <a:gd name="connsiteY3" fmla="*/ 1260999 h 2419610"/>
                <a:gd name="connsiteX4" fmla="*/ 3470729 w 4440654"/>
                <a:gd name="connsiteY4" fmla="*/ 1063698 h 2419610"/>
                <a:gd name="connsiteX5" fmla="*/ 3898369 w 4440654"/>
                <a:gd name="connsiteY5" fmla="*/ 528255 h 2419610"/>
                <a:gd name="connsiteX6" fmla="*/ 217019 w 4440654"/>
                <a:gd name="connsiteY6" fmla="*/ 563881 h 2419610"/>
                <a:gd name="connsiteX7" fmla="*/ 217019 w 4440654"/>
                <a:gd name="connsiteY7" fmla="*/ 1561408 h 2419610"/>
                <a:gd name="connsiteX0" fmla="*/ 239777 w 4463412"/>
                <a:gd name="connsiteY0" fmla="*/ 1561408 h 2411469"/>
                <a:gd name="connsiteX1" fmla="*/ 242488 w 4463412"/>
                <a:gd name="connsiteY1" fmla="*/ 2371994 h 2411469"/>
                <a:gd name="connsiteX2" fmla="*/ 1694701 w 4463412"/>
                <a:gd name="connsiteY2" fmla="*/ 1798261 h 2411469"/>
                <a:gd name="connsiteX3" fmla="*/ 2104319 w 4463412"/>
                <a:gd name="connsiteY3" fmla="*/ 1260999 h 2411469"/>
                <a:gd name="connsiteX4" fmla="*/ 3493487 w 4463412"/>
                <a:gd name="connsiteY4" fmla="*/ 1063698 h 2411469"/>
                <a:gd name="connsiteX5" fmla="*/ 3921127 w 4463412"/>
                <a:gd name="connsiteY5" fmla="*/ 528255 h 2411469"/>
                <a:gd name="connsiteX6" fmla="*/ 239777 w 4463412"/>
                <a:gd name="connsiteY6" fmla="*/ 563881 h 2411469"/>
                <a:gd name="connsiteX7" fmla="*/ 239777 w 4463412"/>
                <a:gd name="connsiteY7" fmla="*/ 1561408 h 2411469"/>
                <a:gd name="connsiteX0" fmla="*/ 239775 w 4300150"/>
                <a:gd name="connsiteY0" fmla="*/ 1561408 h 2411469"/>
                <a:gd name="connsiteX1" fmla="*/ 242486 w 4300150"/>
                <a:gd name="connsiteY1" fmla="*/ 2371994 h 2411469"/>
                <a:gd name="connsiteX2" fmla="*/ 1694699 w 4300150"/>
                <a:gd name="connsiteY2" fmla="*/ 1798261 h 2411469"/>
                <a:gd name="connsiteX3" fmla="*/ 2104317 w 4300150"/>
                <a:gd name="connsiteY3" fmla="*/ 1260999 h 2411469"/>
                <a:gd name="connsiteX4" fmla="*/ 2513929 w 4300150"/>
                <a:gd name="connsiteY4" fmla="*/ 674894 h 2411469"/>
                <a:gd name="connsiteX5" fmla="*/ 3921125 w 4300150"/>
                <a:gd name="connsiteY5" fmla="*/ 528255 h 2411469"/>
                <a:gd name="connsiteX6" fmla="*/ 239775 w 4300150"/>
                <a:gd name="connsiteY6" fmla="*/ 563881 h 2411469"/>
                <a:gd name="connsiteX7" fmla="*/ 239775 w 4300150"/>
                <a:gd name="connsiteY7" fmla="*/ 1561408 h 2411469"/>
                <a:gd name="connsiteX0" fmla="*/ 239777 w 4300154"/>
                <a:gd name="connsiteY0" fmla="*/ 1561408 h 2411469"/>
                <a:gd name="connsiteX1" fmla="*/ 242488 w 4300154"/>
                <a:gd name="connsiteY1" fmla="*/ 2371994 h 2411469"/>
                <a:gd name="connsiteX2" fmla="*/ 1694701 w 4300154"/>
                <a:gd name="connsiteY2" fmla="*/ 1798261 h 2411469"/>
                <a:gd name="connsiteX3" fmla="*/ 2104319 w 4300154"/>
                <a:gd name="connsiteY3" fmla="*/ 1260999 h 2411469"/>
                <a:gd name="connsiteX4" fmla="*/ 2513931 w 4300154"/>
                <a:gd name="connsiteY4" fmla="*/ 674894 h 2411469"/>
                <a:gd name="connsiteX5" fmla="*/ 3921127 w 4300154"/>
                <a:gd name="connsiteY5" fmla="*/ 528255 h 2411469"/>
                <a:gd name="connsiteX6" fmla="*/ 239777 w 4300154"/>
                <a:gd name="connsiteY6" fmla="*/ 563881 h 2411469"/>
                <a:gd name="connsiteX7" fmla="*/ 239777 w 4300154"/>
                <a:gd name="connsiteY7" fmla="*/ 1561408 h 2411469"/>
                <a:gd name="connsiteX0" fmla="*/ 239775 w 4300150"/>
                <a:gd name="connsiteY0" fmla="*/ 1561408 h 2411469"/>
                <a:gd name="connsiteX1" fmla="*/ 242486 w 4300150"/>
                <a:gd name="connsiteY1" fmla="*/ 2371994 h 2411469"/>
                <a:gd name="connsiteX2" fmla="*/ 1694699 w 4300150"/>
                <a:gd name="connsiteY2" fmla="*/ 1798261 h 2411469"/>
                <a:gd name="connsiteX3" fmla="*/ 2104317 w 4300150"/>
                <a:gd name="connsiteY3" fmla="*/ 1260999 h 2411469"/>
                <a:gd name="connsiteX4" fmla="*/ 2513929 w 4300150"/>
                <a:gd name="connsiteY4" fmla="*/ 674894 h 2411469"/>
                <a:gd name="connsiteX5" fmla="*/ 3921125 w 4300150"/>
                <a:gd name="connsiteY5" fmla="*/ 528255 h 2411469"/>
                <a:gd name="connsiteX6" fmla="*/ 239775 w 4300150"/>
                <a:gd name="connsiteY6" fmla="*/ 563881 h 2411469"/>
                <a:gd name="connsiteX7" fmla="*/ 239775 w 4300150"/>
                <a:gd name="connsiteY7" fmla="*/ 1561408 h 2411469"/>
                <a:gd name="connsiteX0" fmla="*/ 239777 w 4300154"/>
                <a:gd name="connsiteY0" fmla="*/ 1561408 h 2411469"/>
                <a:gd name="connsiteX1" fmla="*/ 242488 w 4300154"/>
                <a:gd name="connsiteY1" fmla="*/ 2371994 h 2411469"/>
                <a:gd name="connsiteX2" fmla="*/ 1694701 w 4300154"/>
                <a:gd name="connsiteY2" fmla="*/ 1798261 h 2411469"/>
                <a:gd name="connsiteX3" fmla="*/ 1558161 w 4300154"/>
                <a:gd name="connsiteY3" fmla="*/ 1163314 h 2411469"/>
                <a:gd name="connsiteX4" fmla="*/ 2513931 w 4300154"/>
                <a:gd name="connsiteY4" fmla="*/ 674894 h 2411469"/>
                <a:gd name="connsiteX5" fmla="*/ 3921127 w 4300154"/>
                <a:gd name="connsiteY5" fmla="*/ 528255 h 2411469"/>
                <a:gd name="connsiteX6" fmla="*/ 239777 w 4300154"/>
                <a:gd name="connsiteY6" fmla="*/ 563881 h 2411469"/>
                <a:gd name="connsiteX7" fmla="*/ 239777 w 4300154"/>
                <a:gd name="connsiteY7" fmla="*/ 1561408 h 2411469"/>
                <a:gd name="connsiteX0" fmla="*/ 239775 w 4300150"/>
                <a:gd name="connsiteY0" fmla="*/ 1561408 h 2411469"/>
                <a:gd name="connsiteX1" fmla="*/ 242486 w 4300150"/>
                <a:gd name="connsiteY1" fmla="*/ 2371994 h 2411469"/>
                <a:gd name="connsiteX2" fmla="*/ 1694699 w 4300150"/>
                <a:gd name="connsiteY2" fmla="*/ 1798261 h 2411469"/>
                <a:gd name="connsiteX3" fmla="*/ 1558159 w 4300150"/>
                <a:gd name="connsiteY3" fmla="*/ 1163314 h 2411469"/>
                <a:gd name="connsiteX4" fmla="*/ 2513929 w 4300150"/>
                <a:gd name="connsiteY4" fmla="*/ 674894 h 2411469"/>
                <a:gd name="connsiteX5" fmla="*/ 3921125 w 4300150"/>
                <a:gd name="connsiteY5" fmla="*/ 528255 h 2411469"/>
                <a:gd name="connsiteX6" fmla="*/ 239775 w 4300150"/>
                <a:gd name="connsiteY6" fmla="*/ 563881 h 2411469"/>
                <a:gd name="connsiteX7" fmla="*/ 239775 w 4300150"/>
                <a:gd name="connsiteY7" fmla="*/ 1561408 h 2411469"/>
                <a:gd name="connsiteX0" fmla="*/ 239777 w 4300154"/>
                <a:gd name="connsiteY0" fmla="*/ 1561408 h 2411469"/>
                <a:gd name="connsiteX1" fmla="*/ 242488 w 4300154"/>
                <a:gd name="connsiteY1" fmla="*/ 2371994 h 2411469"/>
                <a:gd name="connsiteX2" fmla="*/ 1694701 w 4300154"/>
                <a:gd name="connsiteY2" fmla="*/ 1798261 h 2411469"/>
                <a:gd name="connsiteX3" fmla="*/ 1558161 w 4300154"/>
                <a:gd name="connsiteY3" fmla="*/ 1163314 h 2411469"/>
                <a:gd name="connsiteX4" fmla="*/ 2513931 w 4300154"/>
                <a:gd name="connsiteY4" fmla="*/ 674894 h 2411469"/>
                <a:gd name="connsiteX5" fmla="*/ 3921127 w 4300154"/>
                <a:gd name="connsiteY5" fmla="*/ 528255 h 2411469"/>
                <a:gd name="connsiteX6" fmla="*/ 239777 w 4300154"/>
                <a:gd name="connsiteY6" fmla="*/ 563881 h 2411469"/>
                <a:gd name="connsiteX7" fmla="*/ 239777 w 4300154"/>
                <a:gd name="connsiteY7" fmla="*/ 1561408 h 2411469"/>
                <a:gd name="connsiteX0" fmla="*/ 239775 w 4300150"/>
                <a:gd name="connsiteY0" fmla="*/ 1561408 h 2411469"/>
                <a:gd name="connsiteX1" fmla="*/ 242486 w 4300150"/>
                <a:gd name="connsiteY1" fmla="*/ 2371994 h 2411469"/>
                <a:gd name="connsiteX2" fmla="*/ 1694699 w 4300150"/>
                <a:gd name="connsiteY2" fmla="*/ 1798261 h 2411469"/>
                <a:gd name="connsiteX3" fmla="*/ 1558159 w 4300150"/>
                <a:gd name="connsiteY3" fmla="*/ 1163314 h 2411469"/>
                <a:gd name="connsiteX4" fmla="*/ 2513929 w 4300150"/>
                <a:gd name="connsiteY4" fmla="*/ 674894 h 2411469"/>
                <a:gd name="connsiteX5" fmla="*/ 3921125 w 4300150"/>
                <a:gd name="connsiteY5" fmla="*/ 528255 h 2411469"/>
                <a:gd name="connsiteX6" fmla="*/ 239775 w 4300150"/>
                <a:gd name="connsiteY6" fmla="*/ 563881 h 2411469"/>
                <a:gd name="connsiteX7" fmla="*/ 239775 w 4300150"/>
                <a:gd name="connsiteY7" fmla="*/ 1561408 h 2411469"/>
                <a:gd name="connsiteX0" fmla="*/ 239777 w 4300154"/>
                <a:gd name="connsiteY0" fmla="*/ 1561408 h 2411469"/>
                <a:gd name="connsiteX1" fmla="*/ 242488 w 4300154"/>
                <a:gd name="connsiteY1" fmla="*/ 2371994 h 2411469"/>
                <a:gd name="connsiteX2" fmla="*/ 1694701 w 4300154"/>
                <a:gd name="connsiteY2" fmla="*/ 1798261 h 2411469"/>
                <a:gd name="connsiteX3" fmla="*/ 1558161 w 4300154"/>
                <a:gd name="connsiteY3" fmla="*/ 1163314 h 2411469"/>
                <a:gd name="connsiteX4" fmla="*/ 2513931 w 4300154"/>
                <a:gd name="connsiteY4" fmla="*/ 674894 h 2411469"/>
                <a:gd name="connsiteX5" fmla="*/ 3921127 w 4300154"/>
                <a:gd name="connsiteY5" fmla="*/ 528255 h 2411469"/>
                <a:gd name="connsiteX6" fmla="*/ 239777 w 4300154"/>
                <a:gd name="connsiteY6" fmla="*/ 563881 h 2411469"/>
                <a:gd name="connsiteX7" fmla="*/ 239777 w 4300154"/>
                <a:gd name="connsiteY7" fmla="*/ 1561408 h 2411469"/>
                <a:gd name="connsiteX0" fmla="*/ 447295 w 3510096"/>
                <a:gd name="connsiteY0" fmla="*/ 1442278 h 2292339"/>
                <a:gd name="connsiteX1" fmla="*/ 450006 w 3510096"/>
                <a:gd name="connsiteY1" fmla="*/ 2252864 h 2292339"/>
                <a:gd name="connsiteX2" fmla="*/ 1902219 w 3510096"/>
                <a:gd name="connsiteY2" fmla="*/ 1679131 h 2292339"/>
                <a:gd name="connsiteX3" fmla="*/ 1765679 w 3510096"/>
                <a:gd name="connsiteY3" fmla="*/ 1044184 h 2292339"/>
                <a:gd name="connsiteX4" fmla="*/ 2721449 w 3510096"/>
                <a:gd name="connsiteY4" fmla="*/ 555764 h 2292339"/>
                <a:gd name="connsiteX5" fmla="*/ 3131069 w 3510096"/>
                <a:gd name="connsiteY5" fmla="*/ 18502 h 2292339"/>
                <a:gd name="connsiteX6" fmla="*/ 447295 w 3510096"/>
                <a:gd name="connsiteY6" fmla="*/ 444751 h 2292339"/>
                <a:gd name="connsiteX7" fmla="*/ 447295 w 3510096"/>
                <a:gd name="connsiteY7" fmla="*/ 1442278 h 2292339"/>
                <a:gd name="connsiteX0" fmla="*/ 476128 w 3538927"/>
                <a:gd name="connsiteY0" fmla="*/ 1442278 h 2292339"/>
                <a:gd name="connsiteX1" fmla="*/ 478839 w 3538927"/>
                <a:gd name="connsiteY1" fmla="*/ 2252864 h 2292339"/>
                <a:gd name="connsiteX2" fmla="*/ 1931052 w 3538927"/>
                <a:gd name="connsiteY2" fmla="*/ 1679131 h 2292339"/>
                <a:gd name="connsiteX3" fmla="*/ 1794512 w 3538927"/>
                <a:gd name="connsiteY3" fmla="*/ 1044184 h 2292339"/>
                <a:gd name="connsiteX4" fmla="*/ 2750282 w 3538927"/>
                <a:gd name="connsiteY4" fmla="*/ 555764 h 2292339"/>
                <a:gd name="connsiteX5" fmla="*/ 3159902 w 3538927"/>
                <a:gd name="connsiteY5" fmla="*/ 18502 h 2292339"/>
                <a:gd name="connsiteX6" fmla="*/ 476128 w 3538927"/>
                <a:gd name="connsiteY6" fmla="*/ 444751 h 2292339"/>
                <a:gd name="connsiteX7" fmla="*/ 303125 w 3538927"/>
                <a:gd name="connsiteY7" fmla="*/ 609613 h 2292339"/>
                <a:gd name="connsiteX8" fmla="*/ 476128 w 3538927"/>
                <a:gd name="connsiteY8" fmla="*/ 1442278 h 2292339"/>
                <a:gd name="connsiteX0" fmla="*/ 455130 w 3517931"/>
                <a:gd name="connsiteY0" fmla="*/ 1442278 h 2292339"/>
                <a:gd name="connsiteX1" fmla="*/ 457841 w 3517931"/>
                <a:gd name="connsiteY1" fmla="*/ 2252864 h 2292339"/>
                <a:gd name="connsiteX2" fmla="*/ 1910054 w 3517931"/>
                <a:gd name="connsiteY2" fmla="*/ 1679131 h 2292339"/>
                <a:gd name="connsiteX3" fmla="*/ 1773514 w 3517931"/>
                <a:gd name="connsiteY3" fmla="*/ 1044184 h 2292339"/>
                <a:gd name="connsiteX4" fmla="*/ 2729284 w 3517931"/>
                <a:gd name="connsiteY4" fmla="*/ 555764 h 2292339"/>
                <a:gd name="connsiteX5" fmla="*/ 3138904 w 3517931"/>
                <a:gd name="connsiteY5" fmla="*/ 18502 h 2292339"/>
                <a:gd name="connsiteX6" fmla="*/ 455130 w 3517931"/>
                <a:gd name="connsiteY6" fmla="*/ 444751 h 2292339"/>
                <a:gd name="connsiteX7" fmla="*/ 408125 w 3517931"/>
                <a:gd name="connsiteY7" fmla="*/ 506922 h 2292339"/>
                <a:gd name="connsiteX8" fmla="*/ 455130 w 3517931"/>
                <a:gd name="connsiteY8" fmla="*/ 1442278 h 2292339"/>
                <a:gd name="connsiteX0" fmla="*/ 455130 w 3517929"/>
                <a:gd name="connsiteY0" fmla="*/ 1442278 h 2292339"/>
                <a:gd name="connsiteX1" fmla="*/ 457841 w 3517929"/>
                <a:gd name="connsiteY1" fmla="*/ 2252864 h 2292339"/>
                <a:gd name="connsiteX2" fmla="*/ 1910054 w 3517929"/>
                <a:gd name="connsiteY2" fmla="*/ 1679131 h 2292339"/>
                <a:gd name="connsiteX3" fmla="*/ 1773514 w 3517929"/>
                <a:gd name="connsiteY3" fmla="*/ 1044184 h 2292339"/>
                <a:gd name="connsiteX4" fmla="*/ 2729284 w 3517929"/>
                <a:gd name="connsiteY4" fmla="*/ 555764 h 2292339"/>
                <a:gd name="connsiteX5" fmla="*/ 3138904 w 3517929"/>
                <a:gd name="connsiteY5" fmla="*/ 18502 h 2292339"/>
                <a:gd name="connsiteX6" fmla="*/ 455130 w 3517929"/>
                <a:gd name="connsiteY6" fmla="*/ 444751 h 2292339"/>
                <a:gd name="connsiteX7" fmla="*/ 408125 w 3517929"/>
                <a:gd name="connsiteY7" fmla="*/ 506922 h 2292339"/>
                <a:gd name="connsiteX8" fmla="*/ 455130 w 3517929"/>
                <a:gd name="connsiteY8" fmla="*/ 1442278 h 2292339"/>
                <a:gd name="connsiteX0" fmla="*/ 130197 w 3109806"/>
                <a:gd name="connsiteY0" fmla="*/ 1456337 h 2306398"/>
                <a:gd name="connsiteX1" fmla="*/ 132908 w 3109806"/>
                <a:gd name="connsiteY1" fmla="*/ 2266923 h 2306398"/>
                <a:gd name="connsiteX2" fmla="*/ 1585121 w 3109806"/>
                <a:gd name="connsiteY2" fmla="*/ 1693190 h 2306398"/>
                <a:gd name="connsiteX3" fmla="*/ 1448581 w 3109806"/>
                <a:gd name="connsiteY3" fmla="*/ 1058243 h 2306398"/>
                <a:gd name="connsiteX4" fmla="*/ 2404351 w 3109806"/>
                <a:gd name="connsiteY4" fmla="*/ 569823 h 2306398"/>
                <a:gd name="connsiteX5" fmla="*/ 2813971 w 3109806"/>
                <a:gd name="connsiteY5" fmla="*/ 32561 h 2306398"/>
                <a:gd name="connsiteX6" fmla="*/ 629348 w 3109806"/>
                <a:gd name="connsiteY6" fmla="*/ 374455 h 2306398"/>
                <a:gd name="connsiteX7" fmla="*/ 83192 w 3109806"/>
                <a:gd name="connsiteY7" fmla="*/ 520981 h 2306398"/>
                <a:gd name="connsiteX8" fmla="*/ 130197 w 3109806"/>
                <a:gd name="connsiteY8" fmla="*/ 1456337 h 2306398"/>
                <a:gd name="connsiteX0" fmla="*/ 130197 w 3200831"/>
                <a:gd name="connsiteY0" fmla="*/ 1431916 h 2281977"/>
                <a:gd name="connsiteX1" fmla="*/ 132908 w 3200831"/>
                <a:gd name="connsiteY1" fmla="*/ 2242502 h 2281977"/>
                <a:gd name="connsiteX2" fmla="*/ 1585121 w 3200831"/>
                <a:gd name="connsiteY2" fmla="*/ 1668769 h 2281977"/>
                <a:gd name="connsiteX3" fmla="*/ 1448581 w 3200831"/>
                <a:gd name="connsiteY3" fmla="*/ 1033822 h 2281977"/>
                <a:gd name="connsiteX4" fmla="*/ 2404351 w 3200831"/>
                <a:gd name="connsiteY4" fmla="*/ 545402 h 2281977"/>
                <a:gd name="connsiteX5" fmla="*/ 2813971 w 3200831"/>
                <a:gd name="connsiteY5" fmla="*/ 8140 h 2281977"/>
                <a:gd name="connsiteX6" fmla="*/ 83192 w 3200831"/>
                <a:gd name="connsiteY6" fmla="*/ 496560 h 2281977"/>
                <a:gd name="connsiteX7" fmla="*/ 130197 w 3200831"/>
                <a:gd name="connsiteY7" fmla="*/ 1431916 h 2281977"/>
                <a:gd name="connsiteX0" fmla="*/ 47005 w 3117639"/>
                <a:gd name="connsiteY0" fmla="*/ 1431916 h 2281977"/>
                <a:gd name="connsiteX1" fmla="*/ 49716 w 3117639"/>
                <a:gd name="connsiteY1" fmla="*/ 2242502 h 2281977"/>
                <a:gd name="connsiteX2" fmla="*/ 1501929 w 3117639"/>
                <a:gd name="connsiteY2" fmla="*/ 1668769 h 2281977"/>
                <a:gd name="connsiteX3" fmla="*/ 1365389 w 3117639"/>
                <a:gd name="connsiteY3" fmla="*/ 1033822 h 2281977"/>
                <a:gd name="connsiteX4" fmla="*/ 2321159 w 3117639"/>
                <a:gd name="connsiteY4" fmla="*/ 545402 h 2281977"/>
                <a:gd name="connsiteX5" fmla="*/ 2730779 w 3117639"/>
                <a:gd name="connsiteY5" fmla="*/ 8140 h 2281977"/>
                <a:gd name="connsiteX6" fmla="*/ 0 w 3117639"/>
                <a:gd name="connsiteY6" fmla="*/ 496560 h 2281977"/>
                <a:gd name="connsiteX7" fmla="*/ 47005 w 3117639"/>
                <a:gd name="connsiteY7" fmla="*/ 1431916 h 2281977"/>
                <a:gd name="connsiteX0" fmla="*/ 102419 w 3173053"/>
                <a:gd name="connsiteY0" fmla="*/ 1431916 h 2272610"/>
                <a:gd name="connsiteX1" fmla="*/ 32654 w 3173053"/>
                <a:gd name="connsiteY1" fmla="*/ 2233135 h 2272610"/>
                <a:gd name="connsiteX2" fmla="*/ 1557343 w 3173053"/>
                <a:gd name="connsiteY2" fmla="*/ 1668769 h 2272610"/>
                <a:gd name="connsiteX3" fmla="*/ 1420803 w 3173053"/>
                <a:gd name="connsiteY3" fmla="*/ 1033822 h 2272610"/>
                <a:gd name="connsiteX4" fmla="*/ 2376573 w 3173053"/>
                <a:gd name="connsiteY4" fmla="*/ 545402 h 2272610"/>
                <a:gd name="connsiteX5" fmla="*/ 2786193 w 3173053"/>
                <a:gd name="connsiteY5" fmla="*/ 8140 h 2272610"/>
                <a:gd name="connsiteX6" fmla="*/ 55414 w 3173053"/>
                <a:gd name="connsiteY6" fmla="*/ 496560 h 2272610"/>
                <a:gd name="connsiteX7" fmla="*/ 102419 w 3173053"/>
                <a:gd name="connsiteY7" fmla="*/ 1431916 h 2272610"/>
                <a:gd name="connsiteX0" fmla="*/ 83529 w 3154163"/>
                <a:gd name="connsiteY0" fmla="*/ 1431916 h 2272610"/>
                <a:gd name="connsiteX1" fmla="*/ 13764 w 3154163"/>
                <a:gd name="connsiteY1" fmla="*/ 2233135 h 2272610"/>
                <a:gd name="connsiteX2" fmla="*/ 1538453 w 3154163"/>
                <a:gd name="connsiteY2" fmla="*/ 1668769 h 2272610"/>
                <a:gd name="connsiteX3" fmla="*/ 1401913 w 3154163"/>
                <a:gd name="connsiteY3" fmla="*/ 1033822 h 2272610"/>
                <a:gd name="connsiteX4" fmla="*/ 2357683 w 3154163"/>
                <a:gd name="connsiteY4" fmla="*/ 545402 h 2272610"/>
                <a:gd name="connsiteX5" fmla="*/ 2767303 w 3154163"/>
                <a:gd name="connsiteY5" fmla="*/ 8140 h 2272610"/>
                <a:gd name="connsiteX6" fmla="*/ 36524 w 3154163"/>
                <a:gd name="connsiteY6" fmla="*/ 496560 h 2272610"/>
                <a:gd name="connsiteX7" fmla="*/ 83529 w 3154163"/>
                <a:gd name="connsiteY7" fmla="*/ 1431916 h 2272610"/>
                <a:gd name="connsiteX0" fmla="*/ 29286 w 3169685"/>
                <a:gd name="connsiteY0" fmla="*/ 1402820 h 2272610"/>
                <a:gd name="connsiteX1" fmla="*/ 29286 w 3169685"/>
                <a:gd name="connsiteY1" fmla="*/ 2233135 h 2272610"/>
                <a:gd name="connsiteX2" fmla="*/ 1553975 w 3169685"/>
                <a:gd name="connsiteY2" fmla="*/ 1668769 h 2272610"/>
                <a:gd name="connsiteX3" fmla="*/ 1417435 w 3169685"/>
                <a:gd name="connsiteY3" fmla="*/ 1033822 h 2272610"/>
                <a:gd name="connsiteX4" fmla="*/ 2373205 w 3169685"/>
                <a:gd name="connsiteY4" fmla="*/ 545402 h 2272610"/>
                <a:gd name="connsiteX5" fmla="*/ 2782825 w 3169685"/>
                <a:gd name="connsiteY5" fmla="*/ 8140 h 2272610"/>
                <a:gd name="connsiteX6" fmla="*/ 52046 w 3169685"/>
                <a:gd name="connsiteY6" fmla="*/ 496560 h 2272610"/>
                <a:gd name="connsiteX7" fmla="*/ 29286 w 3169685"/>
                <a:gd name="connsiteY7" fmla="*/ 1402820 h 2272610"/>
                <a:gd name="connsiteX0" fmla="*/ 13764 w 3154163"/>
                <a:gd name="connsiteY0" fmla="*/ 1402820 h 2272610"/>
                <a:gd name="connsiteX1" fmla="*/ 13764 w 3154163"/>
                <a:gd name="connsiteY1" fmla="*/ 2233135 h 2272610"/>
                <a:gd name="connsiteX2" fmla="*/ 1538453 w 3154163"/>
                <a:gd name="connsiteY2" fmla="*/ 1668769 h 2272610"/>
                <a:gd name="connsiteX3" fmla="*/ 1401913 w 3154163"/>
                <a:gd name="connsiteY3" fmla="*/ 1033822 h 2272610"/>
                <a:gd name="connsiteX4" fmla="*/ 2357683 w 3154163"/>
                <a:gd name="connsiteY4" fmla="*/ 545402 h 2272610"/>
                <a:gd name="connsiteX5" fmla="*/ 2767303 w 3154163"/>
                <a:gd name="connsiteY5" fmla="*/ 8140 h 2272610"/>
                <a:gd name="connsiteX6" fmla="*/ 36524 w 3154163"/>
                <a:gd name="connsiteY6" fmla="*/ 496560 h 2272610"/>
                <a:gd name="connsiteX7" fmla="*/ 13764 w 3154163"/>
                <a:gd name="connsiteY7" fmla="*/ 1402820 h 2272610"/>
                <a:gd name="connsiteX0" fmla="*/ 13764 w 3154163"/>
                <a:gd name="connsiteY0" fmla="*/ 1402820 h 2272610"/>
                <a:gd name="connsiteX1" fmla="*/ 13764 w 3154163"/>
                <a:gd name="connsiteY1" fmla="*/ 2233135 h 2272610"/>
                <a:gd name="connsiteX2" fmla="*/ 1538453 w 3154163"/>
                <a:gd name="connsiteY2" fmla="*/ 1668769 h 2272610"/>
                <a:gd name="connsiteX3" fmla="*/ 1401913 w 3154163"/>
                <a:gd name="connsiteY3" fmla="*/ 1033822 h 2272610"/>
                <a:gd name="connsiteX4" fmla="*/ 2357683 w 3154163"/>
                <a:gd name="connsiteY4" fmla="*/ 545402 h 2272610"/>
                <a:gd name="connsiteX5" fmla="*/ 2767303 w 3154163"/>
                <a:gd name="connsiteY5" fmla="*/ 8140 h 2272610"/>
                <a:gd name="connsiteX6" fmla="*/ 36524 w 3154163"/>
                <a:gd name="connsiteY6" fmla="*/ 496560 h 2272610"/>
                <a:gd name="connsiteX7" fmla="*/ 13764 w 3154163"/>
                <a:gd name="connsiteY7" fmla="*/ 1402820 h 2272610"/>
                <a:gd name="connsiteX0" fmla="*/ 13764 w 3082101"/>
                <a:gd name="connsiteY0" fmla="*/ 1397636 h 2267426"/>
                <a:gd name="connsiteX1" fmla="*/ 13764 w 3082101"/>
                <a:gd name="connsiteY1" fmla="*/ 2227951 h 2267426"/>
                <a:gd name="connsiteX2" fmla="*/ 1538453 w 3082101"/>
                <a:gd name="connsiteY2" fmla="*/ 1663585 h 2267426"/>
                <a:gd name="connsiteX3" fmla="*/ 1401913 w 3082101"/>
                <a:gd name="connsiteY3" fmla="*/ 1028638 h 2267426"/>
                <a:gd name="connsiteX4" fmla="*/ 1925311 w 3082101"/>
                <a:gd name="connsiteY4" fmla="*/ 509112 h 2267426"/>
                <a:gd name="connsiteX5" fmla="*/ 2767303 w 3082101"/>
                <a:gd name="connsiteY5" fmla="*/ 2956 h 2267426"/>
                <a:gd name="connsiteX6" fmla="*/ 36524 w 3082101"/>
                <a:gd name="connsiteY6" fmla="*/ 491376 h 2267426"/>
                <a:gd name="connsiteX7" fmla="*/ 13764 w 3082101"/>
                <a:gd name="connsiteY7" fmla="*/ 1397636 h 2267426"/>
                <a:gd name="connsiteX0" fmla="*/ 13764 w 3104857"/>
                <a:gd name="connsiteY0" fmla="*/ 1405776 h 2275566"/>
                <a:gd name="connsiteX1" fmla="*/ 13764 w 3104857"/>
                <a:gd name="connsiteY1" fmla="*/ 2236091 h 2275566"/>
                <a:gd name="connsiteX2" fmla="*/ 1538453 w 3104857"/>
                <a:gd name="connsiteY2" fmla="*/ 1671725 h 2275566"/>
                <a:gd name="connsiteX3" fmla="*/ 1401913 w 3104857"/>
                <a:gd name="connsiteY3" fmla="*/ 1036778 h 2275566"/>
                <a:gd name="connsiteX4" fmla="*/ 2061851 w 3104857"/>
                <a:gd name="connsiteY4" fmla="*/ 566094 h 2275566"/>
                <a:gd name="connsiteX5" fmla="*/ 2767303 w 3104857"/>
                <a:gd name="connsiteY5" fmla="*/ 11096 h 2275566"/>
                <a:gd name="connsiteX6" fmla="*/ 36524 w 3104857"/>
                <a:gd name="connsiteY6" fmla="*/ 499516 h 2275566"/>
                <a:gd name="connsiteX7" fmla="*/ 13764 w 3104857"/>
                <a:gd name="connsiteY7" fmla="*/ 1405776 h 2275566"/>
                <a:gd name="connsiteX0" fmla="*/ 13764 w 2399404"/>
                <a:gd name="connsiteY0" fmla="*/ 1339198 h 2208988"/>
                <a:gd name="connsiteX1" fmla="*/ 13764 w 2399404"/>
                <a:gd name="connsiteY1" fmla="*/ 2169513 h 2208988"/>
                <a:gd name="connsiteX2" fmla="*/ 1538453 w 2399404"/>
                <a:gd name="connsiteY2" fmla="*/ 1605147 h 2208988"/>
                <a:gd name="connsiteX3" fmla="*/ 1401913 w 2399404"/>
                <a:gd name="connsiteY3" fmla="*/ 970200 h 2208988"/>
                <a:gd name="connsiteX4" fmla="*/ 2061851 w 2399404"/>
                <a:gd name="connsiteY4" fmla="*/ 499516 h 2208988"/>
                <a:gd name="connsiteX5" fmla="*/ 2061849 w 2399404"/>
                <a:gd name="connsiteY5" fmla="*/ 11096 h 2208988"/>
                <a:gd name="connsiteX6" fmla="*/ 36524 w 2399404"/>
                <a:gd name="connsiteY6" fmla="*/ 432938 h 2208988"/>
                <a:gd name="connsiteX7" fmla="*/ 13764 w 2399404"/>
                <a:gd name="connsiteY7" fmla="*/ 1339198 h 2208988"/>
                <a:gd name="connsiteX0" fmla="*/ 13764 w 2399402"/>
                <a:gd name="connsiteY0" fmla="*/ 1339198 h 2262348"/>
                <a:gd name="connsiteX1" fmla="*/ 13764 w 2399402"/>
                <a:gd name="connsiteY1" fmla="*/ 2169513 h 2262348"/>
                <a:gd name="connsiteX2" fmla="*/ 832998 w 2399402"/>
                <a:gd name="connsiteY2" fmla="*/ 2062462 h 2262348"/>
                <a:gd name="connsiteX3" fmla="*/ 1401913 w 2399402"/>
                <a:gd name="connsiteY3" fmla="*/ 970200 h 2262348"/>
                <a:gd name="connsiteX4" fmla="*/ 2061851 w 2399402"/>
                <a:gd name="connsiteY4" fmla="*/ 499516 h 2262348"/>
                <a:gd name="connsiteX5" fmla="*/ 2061849 w 2399402"/>
                <a:gd name="connsiteY5" fmla="*/ 11096 h 2262348"/>
                <a:gd name="connsiteX6" fmla="*/ 36524 w 2399402"/>
                <a:gd name="connsiteY6" fmla="*/ 432938 h 2262348"/>
                <a:gd name="connsiteX7" fmla="*/ 13764 w 2399402"/>
                <a:gd name="connsiteY7" fmla="*/ 1339198 h 2262348"/>
                <a:gd name="connsiteX0" fmla="*/ 13764 w 2399404"/>
                <a:gd name="connsiteY0" fmla="*/ 1339198 h 2262348"/>
                <a:gd name="connsiteX1" fmla="*/ 13764 w 2399404"/>
                <a:gd name="connsiteY1" fmla="*/ 2169513 h 2262348"/>
                <a:gd name="connsiteX2" fmla="*/ 832998 w 2399404"/>
                <a:gd name="connsiteY2" fmla="*/ 2062462 h 2262348"/>
                <a:gd name="connsiteX3" fmla="*/ 1609723 w 2399404"/>
                <a:gd name="connsiteY3" fmla="*/ 1403134 h 2262348"/>
                <a:gd name="connsiteX4" fmla="*/ 1401913 w 2399404"/>
                <a:gd name="connsiteY4" fmla="*/ 970200 h 2262348"/>
                <a:gd name="connsiteX5" fmla="*/ 2061851 w 2399404"/>
                <a:gd name="connsiteY5" fmla="*/ 499516 h 2262348"/>
                <a:gd name="connsiteX6" fmla="*/ 2061849 w 2399404"/>
                <a:gd name="connsiteY6" fmla="*/ 11096 h 2262348"/>
                <a:gd name="connsiteX7" fmla="*/ 36524 w 2399404"/>
                <a:gd name="connsiteY7" fmla="*/ 432938 h 2262348"/>
                <a:gd name="connsiteX8" fmla="*/ 13764 w 2399404"/>
                <a:gd name="connsiteY8" fmla="*/ 1339198 h 2262348"/>
                <a:gd name="connsiteX0" fmla="*/ 13764 w 2399402"/>
                <a:gd name="connsiteY0" fmla="*/ 1339198 h 2262348"/>
                <a:gd name="connsiteX1" fmla="*/ 13764 w 2399402"/>
                <a:gd name="connsiteY1" fmla="*/ 2169513 h 2262348"/>
                <a:gd name="connsiteX2" fmla="*/ 832998 w 2399402"/>
                <a:gd name="connsiteY2" fmla="*/ 2062462 h 2262348"/>
                <a:gd name="connsiteX3" fmla="*/ 832999 w 2399402"/>
                <a:gd name="connsiteY3" fmla="*/ 1329831 h 2262348"/>
                <a:gd name="connsiteX4" fmla="*/ 1401913 w 2399402"/>
                <a:gd name="connsiteY4" fmla="*/ 970200 h 2262348"/>
                <a:gd name="connsiteX5" fmla="*/ 2061851 w 2399402"/>
                <a:gd name="connsiteY5" fmla="*/ 499516 h 2262348"/>
                <a:gd name="connsiteX6" fmla="*/ 2061849 w 2399402"/>
                <a:gd name="connsiteY6" fmla="*/ 11096 h 2262348"/>
                <a:gd name="connsiteX7" fmla="*/ 36524 w 2399402"/>
                <a:gd name="connsiteY7" fmla="*/ 432938 h 2262348"/>
                <a:gd name="connsiteX8" fmla="*/ 13764 w 2399402"/>
                <a:gd name="connsiteY8" fmla="*/ 1339198 h 2262348"/>
                <a:gd name="connsiteX0" fmla="*/ 13764 w 2399404"/>
                <a:gd name="connsiteY0" fmla="*/ 1339198 h 2262347"/>
                <a:gd name="connsiteX1" fmla="*/ 13764 w 2399404"/>
                <a:gd name="connsiteY1" fmla="*/ 2169513 h 2262347"/>
                <a:gd name="connsiteX2" fmla="*/ 1379156 w 2399404"/>
                <a:gd name="connsiteY2" fmla="*/ 2062461 h 2262347"/>
                <a:gd name="connsiteX3" fmla="*/ 832999 w 2399404"/>
                <a:gd name="connsiteY3" fmla="*/ 1329831 h 2262347"/>
                <a:gd name="connsiteX4" fmla="*/ 1401913 w 2399404"/>
                <a:gd name="connsiteY4" fmla="*/ 970200 h 2262347"/>
                <a:gd name="connsiteX5" fmla="*/ 2061851 w 2399404"/>
                <a:gd name="connsiteY5" fmla="*/ 499516 h 2262347"/>
                <a:gd name="connsiteX6" fmla="*/ 2061849 w 2399404"/>
                <a:gd name="connsiteY6" fmla="*/ 11096 h 2262347"/>
                <a:gd name="connsiteX7" fmla="*/ 36524 w 2399404"/>
                <a:gd name="connsiteY7" fmla="*/ 432938 h 2262347"/>
                <a:gd name="connsiteX8" fmla="*/ 13764 w 2399404"/>
                <a:gd name="connsiteY8" fmla="*/ 1339198 h 2262347"/>
                <a:gd name="connsiteX0" fmla="*/ 13764 w 2399402"/>
                <a:gd name="connsiteY0" fmla="*/ 1339198 h 2262347"/>
                <a:gd name="connsiteX1" fmla="*/ 13764 w 2399402"/>
                <a:gd name="connsiteY1" fmla="*/ 2169513 h 2262347"/>
                <a:gd name="connsiteX2" fmla="*/ 1379156 w 2399402"/>
                <a:gd name="connsiteY2" fmla="*/ 2062461 h 2262347"/>
                <a:gd name="connsiteX3" fmla="*/ 832999 w 2399402"/>
                <a:gd name="connsiteY3" fmla="*/ 1329831 h 2262347"/>
                <a:gd name="connsiteX4" fmla="*/ 1401913 w 2399402"/>
                <a:gd name="connsiteY4" fmla="*/ 970200 h 2262347"/>
                <a:gd name="connsiteX5" fmla="*/ 2061851 w 2399402"/>
                <a:gd name="connsiteY5" fmla="*/ 499516 h 2262347"/>
                <a:gd name="connsiteX6" fmla="*/ 2061849 w 2399402"/>
                <a:gd name="connsiteY6" fmla="*/ 11096 h 2262347"/>
                <a:gd name="connsiteX7" fmla="*/ 36524 w 2399402"/>
                <a:gd name="connsiteY7" fmla="*/ 432938 h 2262347"/>
                <a:gd name="connsiteX8" fmla="*/ 13764 w 2399402"/>
                <a:gd name="connsiteY8" fmla="*/ 1339198 h 2262347"/>
                <a:gd name="connsiteX0" fmla="*/ 13764 w 2399404"/>
                <a:gd name="connsiteY0" fmla="*/ 1339198 h 2262347"/>
                <a:gd name="connsiteX1" fmla="*/ 13764 w 2399404"/>
                <a:gd name="connsiteY1" fmla="*/ 2169513 h 2262347"/>
                <a:gd name="connsiteX2" fmla="*/ 1379156 w 2399404"/>
                <a:gd name="connsiteY2" fmla="*/ 2062461 h 2262347"/>
                <a:gd name="connsiteX3" fmla="*/ 832999 w 2399404"/>
                <a:gd name="connsiteY3" fmla="*/ 1329831 h 2262347"/>
                <a:gd name="connsiteX4" fmla="*/ 1401913 w 2399404"/>
                <a:gd name="connsiteY4" fmla="*/ 970200 h 2262347"/>
                <a:gd name="connsiteX5" fmla="*/ 2061851 w 2399404"/>
                <a:gd name="connsiteY5" fmla="*/ 499516 h 2262347"/>
                <a:gd name="connsiteX6" fmla="*/ 2061849 w 2399404"/>
                <a:gd name="connsiteY6" fmla="*/ 11096 h 2262347"/>
                <a:gd name="connsiteX7" fmla="*/ 36524 w 2399404"/>
                <a:gd name="connsiteY7" fmla="*/ 432938 h 2262347"/>
                <a:gd name="connsiteX8" fmla="*/ 13764 w 2399404"/>
                <a:gd name="connsiteY8" fmla="*/ 1339198 h 2262347"/>
                <a:gd name="connsiteX0" fmla="*/ 13764 w 2399402"/>
                <a:gd name="connsiteY0" fmla="*/ 1339198 h 2262347"/>
                <a:gd name="connsiteX1" fmla="*/ 13764 w 2399402"/>
                <a:gd name="connsiteY1" fmla="*/ 2169513 h 2262347"/>
                <a:gd name="connsiteX2" fmla="*/ 1379156 w 2399402"/>
                <a:gd name="connsiteY2" fmla="*/ 2062461 h 2262347"/>
                <a:gd name="connsiteX3" fmla="*/ 832999 w 2399402"/>
                <a:gd name="connsiteY3" fmla="*/ 1329831 h 2262347"/>
                <a:gd name="connsiteX4" fmla="*/ 1401913 w 2399402"/>
                <a:gd name="connsiteY4" fmla="*/ 970200 h 2262347"/>
                <a:gd name="connsiteX5" fmla="*/ 2061851 w 2399402"/>
                <a:gd name="connsiteY5" fmla="*/ 499516 h 2262347"/>
                <a:gd name="connsiteX6" fmla="*/ 2061849 w 2399402"/>
                <a:gd name="connsiteY6" fmla="*/ 11096 h 2262347"/>
                <a:gd name="connsiteX7" fmla="*/ 36524 w 2399402"/>
                <a:gd name="connsiteY7" fmla="*/ 432938 h 2262347"/>
                <a:gd name="connsiteX8" fmla="*/ 13764 w 2399402"/>
                <a:gd name="connsiteY8" fmla="*/ 1339198 h 2262347"/>
                <a:gd name="connsiteX0" fmla="*/ 13764 w 2399404"/>
                <a:gd name="connsiteY0" fmla="*/ 1339198 h 2208988"/>
                <a:gd name="connsiteX1" fmla="*/ 13764 w 2399404"/>
                <a:gd name="connsiteY1" fmla="*/ 2169513 h 2208988"/>
                <a:gd name="connsiteX2" fmla="*/ 1242616 w 2399404"/>
                <a:gd name="connsiteY2" fmla="*/ 1867093 h 2208988"/>
                <a:gd name="connsiteX3" fmla="*/ 832999 w 2399404"/>
                <a:gd name="connsiteY3" fmla="*/ 1329831 h 2208988"/>
                <a:gd name="connsiteX4" fmla="*/ 1401913 w 2399404"/>
                <a:gd name="connsiteY4" fmla="*/ 970200 h 2208988"/>
                <a:gd name="connsiteX5" fmla="*/ 2061851 w 2399404"/>
                <a:gd name="connsiteY5" fmla="*/ 499516 h 2208988"/>
                <a:gd name="connsiteX6" fmla="*/ 2061849 w 2399404"/>
                <a:gd name="connsiteY6" fmla="*/ 11096 h 2208988"/>
                <a:gd name="connsiteX7" fmla="*/ 36524 w 2399404"/>
                <a:gd name="connsiteY7" fmla="*/ 432938 h 2208988"/>
                <a:gd name="connsiteX8" fmla="*/ 13764 w 2399404"/>
                <a:gd name="connsiteY8" fmla="*/ 1339198 h 2208988"/>
                <a:gd name="connsiteX0" fmla="*/ 13764 w 2399402"/>
                <a:gd name="connsiteY0" fmla="*/ 1339198 h 2208988"/>
                <a:gd name="connsiteX1" fmla="*/ 13764 w 2399402"/>
                <a:gd name="connsiteY1" fmla="*/ 2169513 h 2208988"/>
                <a:gd name="connsiteX2" fmla="*/ 1379155 w 2399402"/>
                <a:gd name="connsiteY2" fmla="*/ 1769410 h 2208988"/>
                <a:gd name="connsiteX3" fmla="*/ 832999 w 2399402"/>
                <a:gd name="connsiteY3" fmla="*/ 1329831 h 2208988"/>
                <a:gd name="connsiteX4" fmla="*/ 1401913 w 2399402"/>
                <a:gd name="connsiteY4" fmla="*/ 970200 h 2208988"/>
                <a:gd name="connsiteX5" fmla="*/ 2061851 w 2399402"/>
                <a:gd name="connsiteY5" fmla="*/ 499516 h 2208988"/>
                <a:gd name="connsiteX6" fmla="*/ 2061849 w 2399402"/>
                <a:gd name="connsiteY6" fmla="*/ 11096 h 2208988"/>
                <a:gd name="connsiteX7" fmla="*/ 36524 w 2399402"/>
                <a:gd name="connsiteY7" fmla="*/ 432938 h 2208988"/>
                <a:gd name="connsiteX8" fmla="*/ 13764 w 2399402"/>
                <a:gd name="connsiteY8" fmla="*/ 1339198 h 2208988"/>
                <a:gd name="connsiteX0" fmla="*/ 13764 w 2399404"/>
                <a:gd name="connsiteY0" fmla="*/ 1339198 h 2208988"/>
                <a:gd name="connsiteX1" fmla="*/ 13764 w 2399404"/>
                <a:gd name="connsiteY1" fmla="*/ 2169513 h 2208988"/>
                <a:gd name="connsiteX2" fmla="*/ 1379155 w 2399404"/>
                <a:gd name="connsiteY2" fmla="*/ 1769410 h 2208988"/>
                <a:gd name="connsiteX3" fmla="*/ 832999 w 2399404"/>
                <a:gd name="connsiteY3" fmla="*/ 1329831 h 2208988"/>
                <a:gd name="connsiteX4" fmla="*/ 1515695 w 2399404"/>
                <a:gd name="connsiteY4" fmla="*/ 1134463 h 2208988"/>
                <a:gd name="connsiteX5" fmla="*/ 2061851 w 2399404"/>
                <a:gd name="connsiteY5" fmla="*/ 499516 h 2208988"/>
                <a:gd name="connsiteX6" fmla="*/ 2061849 w 2399404"/>
                <a:gd name="connsiteY6" fmla="*/ 11096 h 2208988"/>
                <a:gd name="connsiteX7" fmla="*/ 36524 w 2399404"/>
                <a:gd name="connsiteY7" fmla="*/ 432938 h 2208988"/>
                <a:gd name="connsiteX8" fmla="*/ 13764 w 2399404"/>
                <a:gd name="connsiteY8" fmla="*/ 1339198 h 2208988"/>
                <a:gd name="connsiteX0" fmla="*/ 13764 w 2399402"/>
                <a:gd name="connsiteY0" fmla="*/ 1339198 h 2346147"/>
                <a:gd name="connsiteX1" fmla="*/ 13764 w 2399402"/>
                <a:gd name="connsiteY1" fmla="*/ 2306672 h 2346147"/>
                <a:gd name="connsiteX2" fmla="*/ 1379155 w 2399402"/>
                <a:gd name="connsiteY2" fmla="*/ 1769410 h 2346147"/>
                <a:gd name="connsiteX3" fmla="*/ 832999 w 2399402"/>
                <a:gd name="connsiteY3" fmla="*/ 1329831 h 2346147"/>
                <a:gd name="connsiteX4" fmla="*/ 1515695 w 2399402"/>
                <a:gd name="connsiteY4" fmla="*/ 1134463 h 2346147"/>
                <a:gd name="connsiteX5" fmla="*/ 2061851 w 2399402"/>
                <a:gd name="connsiteY5" fmla="*/ 499516 h 2346147"/>
                <a:gd name="connsiteX6" fmla="*/ 2061849 w 2399402"/>
                <a:gd name="connsiteY6" fmla="*/ 11096 h 2346147"/>
                <a:gd name="connsiteX7" fmla="*/ 36524 w 2399402"/>
                <a:gd name="connsiteY7" fmla="*/ 432938 h 2346147"/>
                <a:gd name="connsiteX8" fmla="*/ 13764 w 2399402"/>
                <a:gd name="connsiteY8" fmla="*/ 1339198 h 2346147"/>
                <a:gd name="connsiteX0" fmla="*/ 13764 w 2399404"/>
                <a:gd name="connsiteY0" fmla="*/ 1339198 h 2306672"/>
                <a:gd name="connsiteX1" fmla="*/ 13764 w 2399404"/>
                <a:gd name="connsiteY1" fmla="*/ 2306672 h 2306672"/>
                <a:gd name="connsiteX2" fmla="*/ 1379155 w 2399404"/>
                <a:gd name="connsiteY2" fmla="*/ 1769410 h 2306672"/>
                <a:gd name="connsiteX3" fmla="*/ 832999 w 2399404"/>
                <a:gd name="connsiteY3" fmla="*/ 1329831 h 2306672"/>
                <a:gd name="connsiteX4" fmla="*/ 1515695 w 2399404"/>
                <a:gd name="connsiteY4" fmla="*/ 1134463 h 2306672"/>
                <a:gd name="connsiteX5" fmla="*/ 2061851 w 2399404"/>
                <a:gd name="connsiteY5" fmla="*/ 499516 h 2306672"/>
                <a:gd name="connsiteX6" fmla="*/ 2061849 w 2399404"/>
                <a:gd name="connsiteY6" fmla="*/ 11096 h 2306672"/>
                <a:gd name="connsiteX7" fmla="*/ 36524 w 2399404"/>
                <a:gd name="connsiteY7" fmla="*/ 432938 h 2306672"/>
                <a:gd name="connsiteX8" fmla="*/ 13764 w 2399404"/>
                <a:gd name="connsiteY8" fmla="*/ 1339198 h 2306672"/>
                <a:gd name="connsiteX0" fmla="*/ 13764 w 2399402"/>
                <a:gd name="connsiteY0" fmla="*/ 1339198 h 2422063"/>
                <a:gd name="connsiteX1" fmla="*/ 13764 w 2399402"/>
                <a:gd name="connsiteY1" fmla="*/ 2306672 h 2422063"/>
                <a:gd name="connsiteX2" fmla="*/ 1379155 w 2399402"/>
                <a:gd name="connsiteY2" fmla="*/ 1769410 h 2422063"/>
                <a:gd name="connsiteX3" fmla="*/ 832999 w 2399402"/>
                <a:gd name="connsiteY3" fmla="*/ 1329831 h 2422063"/>
                <a:gd name="connsiteX4" fmla="*/ 1515695 w 2399402"/>
                <a:gd name="connsiteY4" fmla="*/ 1134463 h 2422063"/>
                <a:gd name="connsiteX5" fmla="*/ 2061851 w 2399402"/>
                <a:gd name="connsiteY5" fmla="*/ 499516 h 2422063"/>
                <a:gd name="connsiteX6" fmla="*/ 2061849 w 2399402"/>
                <a:gd name="connsiteY6" fmla="*/ 11096 h 2422063"/>
                <a:gd name="connsiteX7" fmla="*/ 36524 w 2399402"/>
                <a:gd name="connsiteY7" fmla="*/ 432938 h 2422063"/>
                <a:gd name="connsiteX8" fmla="*/ 13764 w 2399402"/>
                <a:gd name="connsiteY8" fmla="*/ 1339198 h 2422063"/>
                <a:gd name="connsiteX0" fmla="*/ 13764 w 2399404"/>
                <a:gd name="connsiteY0" fmla="*/ 1339198 h 2609035"/>
                <a:gd name="connsiteX1" fmla="*/ 13764 w 2399404"/>
                <a:gd name="connsiteY1" fmla="*/ 2306672 h 2609035"/>
                <a:gd name="connsiteX2" fmla="*/ 1379155 w 2399404"/>
                <a:gd name="connsiteY2" fmla="*/ 1769410 h 2609035"/>
                <a:gd name="connsiteX3" fmla="*/ 832999 w 2399404"/>
                <a:gd name="connsiteY3" fmla="*/ 1329831 h 2609035"/>
                <a:gd name="connsiteX4" fmla="*/ 1515695 w 2399404"/>
                <a:gd name="connsiteY4" fmla="*/ 1134463 h 2609035"/>
                <a:gd name="connsiteX5" fmla="*/ 2061851 w 2399404"/>
                <a:gd name="connsiteY5" fmla="*/ 499516 h 2609035"/>
                <a:gd name="connsiteX6" fmla="*/ 2061849 w 2399404"/>
                <a:gd name="connsiteY6" fmla="*/ 11096 h 2609035"/>
                <a:gd name="connsiteX7" fmla="*/ 36524 w 2399404"/>
                <a:gd name="connsiteY7" fmla="*/ 432938 h 2609035"/>
                <a:gd name="connsiteX8" fmla="*/ 13764 w 2399404"/>
                <a:gd name="connsiteY8" fmla="*/ 1339198 h 2609035"/>
                <a:gd name="connsiteX0" fmla="*/ 13764 w 2399402"/>
                <a:gd name="connsiteY0" fmla="*/ 1339198 h 2609035"/>
                <a:gd name="connsiteX1" fmla="*/ 13764 w 2399402"/>
                <a:gd name="connsiteY1" fmla="*/ 2306672 h 2609035"/>
                <a:gd name="connsiteX2" fmla="*/ 1379155 w 2399402"/>
                <a:gd name="connsiteY2" fmla="*/ 1769410 h 2609035"/>
                <a:gd name="connsiteX3" fmla="*/ 832999 w 2399402"/>
                <a:gd name="connsiteY3" fmla="*/ 1329831 h 2609035"/>
                <a:gd name="connsiteX4" fmla="*/ 1515695 w 2399402"/>
                <a:gd name="connsiteY4" fmla="*/ 1134463 h 2609035"/>
                <a:gd name="connsiteX5" fmla="*/ 2061851 w 2399402"/>
                <a:gd name="connsiteY5" fmla="*/ 499516 h 2609035"/>
                <a:gd name="connsiteX6" fmla="*/ 2061849 w 2399402"/>
                <a:gd name="connsiteY6" fmla="*/ 11096 h 2609035"/>
                <a:gd name="connsiteX7" fmla="*/ 36524 w 2399402"/>
                <a:gd name="connsiteY7" fmla="*/ 432938 h 2609035"/>
                <a:gd name="connsiteX8" fmla="*/ 13764 w 2399402"/>
                <a:gd name="connsiteY8" fmla="*/ 1339198 h 2609035"/>
                <a:gd name="connsiteX0" fmla="*/ 13764 w 2399404"/>
                <a:gd name="connsiteY0" fmla="*/ 1339198 h 2609035"/>
                <a:gd name="connsiteX1" fmla="*/ 13764 w 2399404"/>
                <a:gd name="connsiteY1" fmla="*/ 2306672 h 2609035"/>
                <a:gd name="connsiteX2" fmla="*/ 1379155 w 2399404"/>
                <a:gd name="connsiteY2" fmla="*/ 1769410 h 2609035"/>
                <a:gd name="connsiteX3" fmla="*/ 832999 w 2399404"/>
                <a:gd name="connsiteY3" fmla="*/ 1329831 h 2609035"/>
                <a:gd name="connsiteX4" fmla="*/ 1515695 w 2399404"/>
                <a:gd name="connsiteY4" fmla="*/ 1134463 h 2609035"/>
                <a:gd name="connsiteX5" fmla="*/ 2061851 w 2399404"/>
                <a:gd name="connsiteY5" fmla="*/ 499516 h 2609035"/>
                <a:gd name="connsiteX6" fmla="*/ 2061849 w 2399404"/>
                <a:gd name="connsiteY6" fmla="*/ 11096 h 2609035"/>
                <a:gd name="connsiteX7" fmla="*/ 36524 w 2399404"/>
                <a:gd name="connsiteY7" fmla="*/ 432938 h 2609035"/>
                <a:gd name="connsiteX8" fmla="*/ 13764 w 2399404"/>
                <a:gd name="connsiteY8" fmla="*/ 1339198 h 2609035"/>
                <a:gd name="connsiteX0" fmla="*/ 13764 w 2399402"/>
                <a:gd name="connsiteY0" fmla="*/ 1339198 h 2609035"/>
                <a:gd name="connsiteX1" fmla="*/ 13764 w 2399402"/>
                <a:gd name="connsiteY1" fmla="*/ 2306672 h 2609035"/>
                <a:gd name="connsiteX2" fmla="*/ 1379155 w 2399402"/>
                <a:gd name="connsiteY2" fmla="*/ 1769410 h 2609035"/>
                <a:gd name="connsiteX3" fmla="*/ 832999 w 2399402"/>
                <a:gd name="connsiteY3" fmla="*/ 1329831 h 2609035"/>
                <a:gd name="connsiteX4" fmla="*/ 1515695 w 2399402"/>
                <a:gd name="connsiteY4" fmla="*/ 1134463 h 2609035"/>
                <a:gd name="connsiteX5" fmla="*/ 2061851 w 2399402"/>
                <a:gd name="connsiteY5" fmla="*/ 499516 h 2609035"/>
                <a:gd name="connsiteX6" fmla="*/ 2061849 w 2399402"/>
                <a:gd name="connsiteY6" fmla="*/ 11096 h 2609035"/>
                <a:gd name="connsiteX7" fmla="*/ 36524 w 2399402"/>
                <a:gd name="connsiteY7" fmla="*/ 432938 h 2609035"/>
                <a:gd name="connsiteX8" fmla="*/ 13764 w 2399402"/>
                <a:gd name="connsiteY8" fmla="*/ 1339198 h 2609035"/>
                <a:gd name="connsiteX0" fmla="*/ 13764 w 2399404"/>
                <a:gd name="connsiteY0" fmla="*/ 1339198 h 2609035"/>
                <a:gd name="connsiteX1" fmla="*/ 13764 w 2399404"/>
                <a:gd name="connsiteY1" fmla="*/ 2306672 h 2609035"/>
                <a:gd name="connsiteX2" fmla="*/ 1379155 w 2399404"/>
                <a:gd name="connsiteY2" fmla="*/ 1769410 h 2609035"/>
                <a:gd name="connsiteX3" fmla="*/ 832999 w 2399404"/>
                <a:gd name="connsiteY3" fmla="*/ 1329831 h 2609035"/>
                <a:gd name="connsiteX4" fmla="*/ 1515695 w 2399404"/>
                <a:gd name="connsiteY4" fmla="*/ 1134463 h 2609035"/>
                <a:gd name="connsiteX5" fmla="*/ 2061851 w 2399404"/>
                <a:gd name="connsiteY5" fmla="*/ 499516 h 2609035"/>
                <a:gd name="connsiteX6" fmla="*/ 2061849 w 2399404"/>
                <a:gd name="connsiteY6" fmla="*/ 11096 h 2609035"/>
                <a:gd name="connsiteX7" fmla="*/ 36524 w 2399404"/>
                <a:gd name="connsiteY7" fmla="*/ 432938 h 2609035"/>
                <a:gd name="connsiteX8" fmla="*/ 13764 w 2399404"/>
                <a:gd name="connsiteY8" fmla="*/ 1339198 h 2609035"/>
                <a:gd name="connsiteX0" fmla="*/ 13764 w 2399402"/>
                <a:gd name="connsiteY0" fmla="*/ 1339198 h 2609035"/>
                <a:gd name="connsiteX1" fmla="*/ 13764 w 2399402"/>
                <a:gd name="connsiteY1" fmla="*/ 2306672 h 2609035"/>
                <a:gd name="connsiteX2" fmla="*/ 1242615 w 2399402"/>
                <a:gd name="connsiteY2" fmla="*/ 1769409 h 2609035"/>
                <a:gd name="connsiteX3" fmla="*/ 832999 w 2399402"/>
                <a:gd name="connsiteY3" fmla="*/ 1329831 h 2609035"/>
                <a:gd name="connsiteX4" fmla="*/ 1515695 w 2399402"/>
                <a:gd name="connsiteY4" fmla="*/ 1134463 h 2609035"/>
                <a:gd name="connsiteX5" fmla="*/ 2061851 w 2399402"/>
                <a:gd name="connsiteY5" fmla="*/ 499516 h 2609035"/>
                <a:gd name="connsiteX6" fmla="*/ 2061849 w 2399402"/>
                <a:gd name="connsiteY6" fmla="*/ 11096 h 2609035"/>
                <a:gd name="connsiteX7" fmla="*/ 36524 w 2399402"/>
                <a:gd name="connsiteY7" fmla="*/ 432938 h 2609035"/>
                <a:gd name="connsiteX8" fmla="*/ 13764 w 2399402"/>
                <a:gd name="connsiteY8" fmla="*/ 1339198 h 2609035"/>
                <a:gd name="connsiteX0" fmla="*/ 13764 w 2399404"/>
                <a:gd name="connsiteY0" fmla="*/ 1339198 h 2609035"/>
                <a:gd name="connsiteX1" fmla="*/ 13764 w 2399404"/>
                <a:gd name="connsiteY1" fmla="*/ 2306672 h 2609035"/>
                <a:gd name="connsiteX2" fmla="*/ 832998 w 2399404"/>
                <a:gd name="connsiteY2" fmla="*/ 1653132 h 2609035"/>
                <a:gd name="connsiteX3" fmla="*/ 832999 w 2399404"/>
                <a:gd name="connsiteY3" fmla="*/ 1329831 h 2609035"/>
                <a:gd name="connsiteX4" fmla="*/ 1515695 w 2399404"/>
                <a:gd name="connsiteY4" fmla="*/ 1134463 h 2609035"/>
                <a:gd name="connsiteX5" fmla="*/ 2061851 w 2399404"/>
                <a:gd name="connsiteY5" fmla="*/ 499516 h 2609035"/>
                <a:gd name="connsiteX6" fmla="*/ 2061849 w 2399404"/>
                <a:gd name="connsiteY6" fmla="*/ 11096 h 2609035"/>
                <a:gd name="connsiteX7" fmla="*/ 36524 w 2399404"/>
                <a:gd name="connsiteY7" fmla="*/ 432938 h 2609035"/>
                <a:gd name="connsiteX8" fmla="*/ 13764 w 2399404"/>
                <a:gd name="connsiteY8" fmla="*/ 1339198 h 2609035"/>
                <a:gd name="connsiteX0" fmla="*/ 13764 w 2399402"/>
                <a:gd name="connsiteY0" fmla="*/ 1339198 h 2609035"/>
                <a:gd name="connsiteX1" fmla="*/ 13764 w 2399402"/>
                <a:gd name="connsiteY1" fmla="*/ 2306672 h 2609035"/>
                <a:gd name="connsiteX2" fmla="*/ 832998 w 2399402"/>
                <a:gd name="connsiteY2" fmla="*/ 1653132 h 2609035"/>
                <a:gd name="connsiteX3" fmla="*/ 1515695 w 2399402"/>
                <a:gd name="connsiteY3" fmla="*/ 1134463 h 2609035"/>
                <a:gd name="connsiteX4" fmla="*/ 2061851 w 2399402"/>
                <a:gd name="connsiteY4" fmla="*/ 499516 h 2609035"/>
                <a:gd name="connsiteX5" fmla="*/ 2061849 w 2399402"/>
                <a:gd name="connsiteY5" fmla="*/ 11096 h 2609035"/>
                <a:gd name="connsiteX6" fmla="*/ 36524 w 2399402"/>
                <a:gd name="connsiteY6" fmla="*/ 432938 h 2609035"/>
                <a:gd name="connsiteX7" fmla="*/ 13764 w 2399402"/>
                <a:gd name="connsiteY7" fmla="*/ 1339198 h 2609035"/>
                <a:gd name="connsiteX0" fmla="*/ 13764 w 2399404"/>
                <a:gd name="connsiteY0" fmla="*/ 1339198 h 2609035"/>
                <a:gd name="connsiteX1" fmla="*/ 13764 w 2399404"/>
                <a:gd name="connsiteY1" fmla="*/ 2306672 h 2609035"/>
                <a:gd name="connsiteX2" fmla="*/ 832998 w 2399404"/>
                <a:gd name="connsiteY2" fmla="*/ 1653132 h 2609035"/>
                <a:gd name="connsiteX3" fmla="*/ 1515695 w 2399404"/>
                <a:gd name="connsiteY3" fmla="*/ 1134463 h 2609035"/>
                <a:gd name="connsiteX4" fmla="*/ 2061851 w 2399404"/>
                <a:gd name="connsiteY4" fmla="*/ 499516 h 2609035"/>
                <a:gd name="connsiteX5" fmla="*/ 2061849 w 2399404"/>
                <a:gd name="connsiteY5" fmla="*/ 11096 h 2609035"/>
                <a:gd name="connsiteX6" fmla="*/ 36524 w 2399404"/>
                <a:gd name="connsiteY6" fmla="*/ 432938 h 2609035"/>
                <a:gd name="connsiteX7" fmla="*/ 13764 w 2399404"/>
                <a:gd name="connsiteY7" fmla="*/ 1339198 h 2609035"/>
                <a:gd name="connsiteX0" fmla="*/ 13764 w 2399402"/>
                <a:gd name="connsiteY0" fmla="*/ 1339198 h 2609035"/>
                <a:gd name="connsiteX1" fmla="*/ 13764 w 2399402"/>
                <a:gd name="connsiteY1" fmla="*/ 2306672 h 2609035"/>
                <a:gd name="connsiteX2" fmla="*/ 832998 w 2399402"/>
                <a:gd name="connsiteY2" fmla="*/ 1653132 h 2609035"/>
                <a:gd name="connsiteX3" fmla="*/ 1106075 w 2399402"/>
                <a:gd name="connsiteY3" fmla="*/ 1003687 h 2609035"/>
                <a:gd name="connsiteX4" fmla="*/ 2061851 w 2399402"/>
                <a:gd name="connsiteY4" fmla="*/ 499516 h 2609035"/>
                <a:gd name="connsiteX5" fmla="*/ 2061849 w 2399402"/>
                <a:gd name="connsiteY5" fmla="*/ 11096 h 2609035"/>
                <a:gd name="connsiteX6" fmla="*/ 36524 w 2399402"/>
                <a:gd name="connsiteY6" fmla="*/ 432938 h 2609035"/>
                <a:gd name="connsiteX7" fmla="*/ 13764 w 2399402"/>
                <a:gd name="connsiteY7" fmla="*/ 1339198 h 2609035"/>
                <a:gd name="connsiteX0" fmla="*/ 13764 w 2353890"/>
                <a:gd name="connsiteY0" fmla="*/ 1360898 h 2630735"/>
                <a:gd name="connsiteX1" fmla="*/ 13764 w 2353890"/>
                <a:gd name="connsiteY1" fmla="*/ 2328372 h 2630735"/>
                <a:gd name="connsiteX2" fmla="*/ 832998 w 2353890"/>
                <a:gd name="connsiteY2" fmla="*/ 1674832 h 2630735"/>
                <a:gd name="connsiteX3" fmla="*/ 1106075 w 2353890"/>
                <a:gd name="connsiteY3" fmla="*/ 1025387 h 2630735"/>
                <a:gd name="connsiteX4" fmla="*/ 1788771 w 2353890"/>
                <a:gd name="connsiteY4" fmla="*/ 257861 h 2630735"/>
                <a:gd name="connsiteX5" fmla="*/ 2061849 w 2353890"/>
                <a:gd name="connsiteY5" fmla="*/ 32796 h 2630735"/>
                <a:gd name="connsiteX6" fmla="*/ 36524 w 2353890"/>
                <a:gd name="connsiteY6" fmla="*/ 454638 h 2630735"/>
                <a:gd name="connsiteX7" fmla="*/ 13764 w 2353890"/>
                <a:gd name="connsiteY7" fmla="*/ 1360898 h 2630735"/>
                <a:gd name="connsiteX0" fmla="*/ 13764 w 1788770"/>
                <a:gd name="connsiteY0" fmla="*/ 1371995 h 2641832"/>
                <a:gd name="connsiteX1" fmla="*/ 13764 w 1788770"/>
                <a:gd name="connsiteY1" fmla="*/ 2339469 h 2641832"/>
                <a:gd name="connsiteX2" fmla="*/ 832998 w 1788770"/>
                <a:gd name="connsiteY2" fmla="*/ 1685929 h 2641832"/>
                <a:gd name="connsiteX3" fmla="*/ 1106075 w 1788770"/>
                <a:gd name="connsiteY3" fmla="*/ 1036484 h 2641832"/>
                <a:gd name="connsiteX4" fmla="*/ 1788771 w 1788770"/>
                <a:gd name="connsiteY4" fmla="*/ 268958 h 2641832"/>
                <a:gd name="connsiteX5" fmla="*/ 1106076 w 1788770"/>
                <a:gd name="connsiteY5" fmla="*/ 32796 h 2641832"/>
                <a:gd name="connsiteX6" fmla="*/ 36524 w 1788770"/>
                <a:gd name="connsiteY6" fmla="*/ 465735 h 2641832"/>
                <a:gd name="connsiteX7" fmla="*/ 13764 w 1788770"/>
                <a:gd name="connsiteY7" fmla="*/ 1371995 h 2641832"/>
                <a:gd name="connsiteX0" fmla="*/ 13764 w 1811528"/>
                <a:gd name="connsiteY0" fmla="*/ 1240798 h 2510635"/>
                <a:gd name="connsiteX1" fmla="*/ 13764 w 1811528"/>
                <a:gd name="connsiteY1" fmla="*/ 2208272 h 2510635"/>
                <a:gd name="connsiteX2" fmla="*/ 832998 w 1811528"/>
                <a:gd name="connsiteY2" fmla="*/ 1554732 h 2510635"/>
                <a:gd name="connsiteX3" fmla="*/ 1106075 w 1811528"/>
                <a:gd name="connsiteY3" fmla="*/ 905287 h 2510635"/>
                <a:gd name="connsiteX4" fmla="*/ 1788771 w 1811528"/>
                <a:gd name="connsiteY4" fmla="*/ 137761 h 2510635"/>
                <a:gd name="connsiteX5" fmla="*/ 969538 w 1811528"/>
                <a:gd name="connsiteY5" fmla="*/ 78721 h 2510635"/>
                <a:gd name="connsiteX6" fmla="*/ 36524 w 1811528"/>
                <a:gd name="connsiteY6" fmla="*/ 334538 h 2510635"/>
                <a:gd name="connsiteX7" fmla="*/ 13764 w 1811528"/>
                <a:gd name="connsiteY7" fmla="*/ 1240798 h 2510635"/>
                <a:gd name="connsiteX0" fmla="*/ 13764 w 1811526"/>
                <a:gd name="connsiteY0" fmla="*/ 1240798 h 2510635"/>
                <a:gd name="connsiteX1" fmla="*/ 13764 w 1811526"/>
                <a:gd name="connsiteY1" fmla="*/ 2208272 h 2510635"/>
                <a:gd name="connsiteX2" fmla="*/ 696459 w 1811526"/>
                <a:gd name="connsiteY2" fmla="*/ 1554732 h 2510635"/>
                <a:gd name="connsiteX3" fmla="*/ 1106075 w 1811526"/>
                <a:gd name="connsiteY3" fmla="*/ 905287 h 2510635"/>
                <a:gd name="connsiteX4" fmla="*/ 1788771 w 1811526"/>
                <a:gd name="connsiteY4" fmla="*/ 137761 h 2510635"/>
                <a:gd name="connsiteX5" fmla="*/ 969538 w 1811526"/>
                <a:gd name="connsiteY5" fmla="*/ 78721 h 2510635"/>
                <a:gd name="connsiteX6" fmla="*/ 36524 w 1811526"/>
                <a:gd name="connsiteY6" fmla="*/ 334538 h 2510635"/>
                <a:gd name="connsiteX7" fmla="*/ 13764 w 1811526"/>
                <a:gd name="connsiteY7" fmla="*/ 1240798 h 2510635"/>
                <a:gd name="connsiteX0" fmla="*/ 13764 w 1834284"/>
                <a:gd name="connsiteY0" fmla="*/ 1319519 h 2589356"/>
                <a:gd name="connsiteX1" fmla="*/ 13764 w 1834284"/>
                <a:gd name="connsiteY1" fmla="*/ 2286993 h 2589356"/>
                <a:gd name="connsiteX2" fmla="*/ 696459 w 1834284"/>
                <a:gd name="connsiteY2" fmla="*/ 1633453 h 2589356"/>
                <a:gd name="connsiteX3" fmla="*/ 1242616 w 1834284"/>
                <a:gd name="connsiteY3" fmla="*/ 1456331 h 2589356"/>
                <a:gd name="connsiteX4" fmla="*/ 1788771 w 1834284"/>
                <a:gd name="connsiteY4" fmla="*/ 216482 h 2589356"/>
                <a:gd name="connsiteX5" fmla="*/ 969538 w 1834284"/>
                <a:gd name="connsiteY5" fmla="*/ 157442 h 2589356"/>
                <a:gd name="connsiteX6" fmla="*/ 36524 w 1834284"/>
                <a:gd name="connsiteY6" fmla="*/ 413259 h 2589356"/>
                <a:gd name="connsiteX7" fmla="*/ 13764 w 1834284"/>
                <a:gd name="connsiteY7" fmla="*/ 1319519 h 2589356"/>
                <a:gd name="connsiteX0" fmla="*/ 13764 w 1834284"/>
                <a:gd name="connsiteY0" fmla="*/ 1319519 h 2589356"/>
                <a:gd name="connsiteX1" fmla="*/ 13764 w 1834284"/>
                <a:gd name="connsiteY1" fmla="*/ 2286993 h 2589356"/>
                <a:gd name="connsiteX2" fmla="*/ 696459 w 1834284"/>
                <a:gd name="connsiteY2" fmla="*/ 1633453 h 2589356"/>
                <a:gd name="connsiteX3" fmla="*/ 1242616 w 1834284"/>
                <a:gd name="connsiteY3" fmla="*/ 1456331 h 2589356"/>
                <a:gd name="connsiteX4" fmla="*/ 1788771 w 1834284"/>
                <a:gd name="connsiteY4" fmla="*/ 216482 h 2589356"/>
                <a:gd name="connsiteX5" fmla="*/ 969538 w 1834284"/>
                <a:gd name="connsiteY5" fmla="*/ 157442 h 2589356"/>
                <a:gd name="connsiteX6" fmla="*/ 36524 w 1834284"/>
                <a:gd name="connsiteY6" fmla="*/ 413259 h 2589356"/>
                <a:gd name="connsiteX7" fmla="*/ 13764 w 1834284"/>
                <a:gd name="connsiteY7" fmla="*/ 1319519 h 2589356"/>
                <a:gd name="connsiteX0" fmla="*/ 13764 w 1834284"/>
                <a:gd name="connsiteY0" fmla="*/ 1319519 h 2589356"/>
                <a:gd name="connsiteX1" fmla="*/ 13764 w 1834284"/>
                <a:gd name="connsiteY1" fmla="*/ 2286993 h 2589356"/>
                <a:gd name="connsiteX2" fmla="*/ 696459 w 1834284"/>
                <a:gd name="connsiteY2" fmla="*/ 1633453 h 2589356"/>
                <a:gd name="connsiteX3" fmla="*/ 1242616 w 1834284"/>
                <a:gd name="connsiteY3" fmla="*/ 1456331 h 2589356"/>
                <a:gd name="connsiteX4" fmla="*/ 1788771 w 1834284"/>
                <a:gd name="connsiteY4" fmla="*/ 216482 h 2589356"/>
                <a:gd name="connsiteX5" fmla="*/ 969538 w 1834284"/>
                <a:gd name="connsiteY5" fmla="*/ 157442 h 2589356"/>
                <a:gd name="connsiteX6" fmla="*/ 36524 w 1834284"/>
                <a:gd name="connsiteY6" fmla="*/ 413259 h 2589356"/>
                <a:gd name="connsiteX7" fmla="*/ 13764 w 1834284"/>
                <a:gd name="connsiteY7" fmla="*/ 1319519 h 2589356"/>
                <a:gd name="connsiteX0" fmla="*/ 13764 w 1424669"/>
                <a:gd name="connsiteY0" fmla="*/ 1201438 h 2471275"/>
                <a:gd name="connsiteX1" fmla="*/ 13764 w 1424669"/>
                <a:gd name="connsiteY1" fmla="*/ 2168912 h 2471275"/>
                <a:gd name="connsiteX2" fmla="*/ 696459 w 1424669"/>
                <a:gd name="connsiteY2" fmla="*/ 1515372 h 2471275"/>
                <a:gd name="connsiteX3" fmla="*/ 1242616 w 1424669"/>
                <a:gd name="connsiteY3" fmla="*/ 1338250 h 2471275"/>
                <a:gd name="connsiteX4" fmla="*/ 1379156 w 1424669"/>
                <a:gd name="connsiteY4" fmla="*/ 216482 h 2471275"/>
                <a:gd name="connsiteX5" fmla="*/ 969538 w 1424669"/>
                <a:gd name="connsiteY5" fmla="*/ 39361 h 2471275"/>
                <a:gd name="connsiteX6" fmla="*/ 36524 w 1424669"/>
                <a:gd name="connsiteY6" fmla="*/ 295178 h 2471275"/>
                <a:gd name="connsiteX7" fmla="*/ 13764 w 1424669"/>
                <a:gd name="connsiteY7" fmla="*/ 1201438 h 2471275"/>
                <a:gd name="connsiteX0" fmla="*/ 13764 w 1379155"/>
                <a:gd name="connsiteY0" fmla="*/ 1201438 h 2471275"/>
                <a:gd name="connsiteX1" fmla="*/ 13764 w 1379155"/>
                <a:gd name="connsiteY1" fmla="*/ 2168912 h 2471275"/>
                <a:gd name="connsiteX2" fmla="*/ 696459 w 1379155"/>
                <a:gd name="connsiteY2" fmla="*/ 1515372 h 2471275"/>
                <a:gd name="connsiteX3" fmla="*/ 1242616 w 1379155"/>
                <a:gd name="connsiteY3" fmla="*/ 1338250 h 2471275"/>
                <a:gd name="connsiteX4" fmla="*/ 1379156 w 1379155"/>
                <a:gd name="connsiteY4" fmla="*/ 216482 h 2471275"/>
                <a:gd name="connsiteX5" fmla="*/ 969538 w 1379155"/>
                <a:gd name="connsiteY5" fmla="*/ 39361 h 2471275"/>
                <a:gd name="connsiteX6" fmla="*/ 36524 w 1379155"/>
                <a:gd name="connsiteY6" fmla="*/ 295178 h 2471275"/>
                <a:gd name="connsiteX7" fmla="*/ 13764 w 1379155"/>
                <a:gd name="connsiteY7" fmla="*/ 1201438 h 2471275"/>
                <a:gd name="connsiteX0" fmla="*/ 13764 w 1631806"/>
                <a:gd name="connsiteY0" fmla="*/ 1206433 h 2476270"/>
                <a:gd name="connsiteX1" fmla="*/ 13764 w 1631806"/>
                <a:gd name="connsiteY1" fmla="*/ 2173907 h 2476270"/>
                <a:gd name="connsiteX2" fmla="*/ 696459 w 1631806"/>
                <a:gd name="connsiteY2" fmla="*/ 1520367 h 2476270"/>
                <a:gd name="connsiteX3" fmla="*/ 1242616 w 1631806"/>
                <a:gd name="connsiteY3" fmla="*/ 1343245 h 2476270"/>
                <a:gd name="connsiteX4" fmla="*/ 1379156 w 1631806"/>
                <a:gd name="connsiteY4" fmla="*/ 221477 h 2476270"/>
                <a:gd name="connsiteX5" fmla="*/ 969538 w 1631806"/>
                <a:gd name="connsiteY5" fmla="*/ 44356 h 2476270"/>
                <a:gd name="connsiteX6" fmla="*/ 36524 w 1631806"/>
                <a:gd name="connsiteY6" fmla="*/ 300173 h 2476270"/>
                <a:gd name="connsiteX7" fmla="*/ 13764 w 1631806"/>
                <a:gd name="connsiteY7" fmla="*/ 1206433 h 2476270"/>
                <a:gd name="connsiteX0" fmla="*/ 13764 w 1631804"/>
                <a:gd name="connsiteY0" fmla="*/ 1206433 h 2476270"/>
                <a:gd name="connsiteX1" fmla="*/ 13764 w 1631804"/>
                <a:gd name="connsiteY1" fmla="*/ 2173907 h 2476270"/>
                <a:gd name="connsiteX2" fmla="*/ 696459 w 1631804"/>
                <a:gd name="connsiteY2" fmla="*/ 1520367 h 2476270"/>
                <a:gd name="connsiteX3" fmla="*/ 1242616 w 1631804"/>
                <a:gd name="connsiteY3" fmla="*/ 1343245 h 2476270"/>
                <a:gd name="connsiteX4" fmla="*/ 1379156 w 1631804"/>
                <a:gd name="connsiteY4" fmla="*/ 221477 h 2476270"/>
                <a:gd name="connsiteX5" fmla="*/ 969538 w 1631804"/>
                <a:gd name="connsiteY5" fmla="*/ 44356 h 2476270"/>
                <a:gd name="connsiteX6" fmla="*/ 36524 w 1631804"/>
                <a:gd name="connsiteY6" fmla="*/ 300173 h 2476270"/>
                <a:gd name="connsiteX7" fmla="*/ 13764 w 1631804"/>
                <a:gd name="connsiteY7" fmla="*/ 1206433 h 2476270"/>
                <a:gd name="connsiteX0" fmla="*/ 13764 w 1631806"/>
                <a:gd name="connsiteY0" fmla="*/ 1206433 h 2476270"/>
                <a:gd name="connsiteX1" fmla="*/ 13764 w 1631806"/>
                <a:gd name="connsiteY1" fmla="*/ 2173907 h 2476270"/>
                <a:gd name="connsiteX2" fmla="*/ 696459 w 1631806"/>
                <a:gd name="connsiteY2" fmla="*/ 1520367 h 2476270"/>
                <a:gd name="connsiteX3" fmla="*/ 1242616 w 1631806"/>
                <a:gd name="connsiteY3" fmla="*/ 1343245 h 2476270"/>
                <a:gd name="connsiteX4" fmla="*/ 1379156 w 1631806"/>
                <a:gd name="connsiteY4" fmla="*/ 221477 h 2476270"/>
                <a:gd name="connsiteX5" fmla="*/ 969538 w 1631806"/>
                <a:gd name="connsiteY5" fmla="*/ 44356 h 2476270"/>
                <a:gd name="connsiteX6" fmla="*/ 36524 w 1631806"/>
                <a:gd name="connsiteY6" fmla="*/ 300173 h 2476270"/>
                <a:gd name="connsiteX7" fmla="*/ 13764 w 1631806"/>
                <a:gd name="connsiteY7" fmla="*/ 1206433 h 2476270"/>
                <a:gd name="connsiteX0" fmla="*/ 13764 w 1631804"/>
                <a:gd name="connsiteY0" fmla="*/ 1206433 h 2476270"/>
                <a:gd name="connsiteX1" fmla="*/ 13764 w 1631804"/>
                <a:gd name="connsiteY1" fmla="*/ 2173907 h 2476270"/>
                <a:gd name="connsiteX2" fmla="*/ 696459 w 1631804"/>
                <a:gd name="connsiteY2" fmla="*/ 1520367 h 2476270"/>
                <a:gd name="connsiteX3" fmla="*/ 1242616 w 1631804"/>
                <a:gd name="connsiteY3" fmla="*/ 1343245 h 2476270"/>
                <a:gd name="connsiteX4" fmla="*/ 1379156 w 1631804"/>
                <a:gd name="connsiteY4" fmla="*/ 221477 h 2476270"/>
                <a:gd name="connsiteX5" fmla="*/ 969538 w 1631804"/>
                <a:gd name="connsiteY5" fmla="*/ 44356 h 2476270"/>
                <a:gd name="connsiteX6" fmla="*/ 36524 w 1631804"/>
                <a:gd name="connsiteY6" fmla="*/ 300173 h 2476270"/>
                <a:gd name="connsiteX7" fmla="*/ 13764 w 1631804"/>
                <a:gd name="connsiteY7" fmla="*/ 1206433 h 2476270"/>
                <a:gd name="connsiteX0" fmla="*/ 13764 w 1631806"/>
                <a:gd name="connsiteY0" fmla="*/ 1206433 h 2476270"/>
                <a:gd name="connsiteX1" fmla="*/ 13764 w 1631806"/>
                <a:gd name="connsiteY1" fmla="*/ 2173907 h 2476270"/>
                <a:gd name="connsiteX2" fmla="*/ 696459 w 1631806"/>
                <a:gd name="connsiteY2" fmla="*/ 1520367 h 2476270"/>
                <a:gd name="connsiteX3" fmla="*/ 1106080 w 1631806"/>
                <a:gd name="connsiteY3" fmla="*/ 1343245 h 2476270"/>
                <a:gd name="connsiteX4" fmla="*/ 1379156 w 1631806"/>
                <a:gd name="connsiteY4" fmla="*/ 221477 h 2476270"/>
                <a:gd name="connsiteX5" fmla="*/ 969538 w 1631806"/>
                <a:gd name="connsiteY5" fmla="*/ 44356 h 2476270"/>
                <a:gd name="connsiteX6" fmla="*/ 36524 w 1631806"/>
                <a:gd name="connsiteY6" fmla="*/ 300173 h 2476270"/>
                <a:gd name="connsiteX7" fmla="*/ 13764 w 1631806"/>
                <a:gd name="connsiteY7" fmla="*/ 1206433 h 2476270"/>
                <a:gd name="connsiteX0" fmla="*/ 13764 w 1631804"/>
                <a:gd name="connsiteY0" fmla="*/ 1206433 h 2476270"/>
                <a:gd name="connsiteX1" fmla="*/ 13764 w 1631804"/>
                <a:gd name="connsiteY1" fmla="*/ 2173907 h 2476270"/>
                <a:gd name="connsiteX2" fmla="*/ 696459 w 1631804"/>
                <a:gd name="connsiteY2" fmla="*/ 1520367 h 2476270"/>
                <a:gd name="connsiteX3" fmla="*/ 1106080 w 1631804"/>
                <a:gd name="connsiteY3" fmla="*/ 1343245 h 2476270"/>
                <a:gd name="connsiteX4" fmla="*/ 1379156 w 1631804"/>
                <a:gd name="connsiteY4" fmla="*/ 221477 h 2476270"/>
                <a:gd name="connsiteX5" fmla="*/ 969538 w 1631804"/>
                <a:gd name="connsiteY5" fmla="*/ 44356 h 2476270"/>
                <a:gd name="connsiteX6" fmla="*/ 36524 w 1631804"/>
                <a:gd name="connsiteY6" fmla="*/ 300173 h 2476270"/>
                <a:gd name="connsiteX7" fmla="*/ 13764 w 1631804"/>
                <a:gd name="connsiteY7" fmla="*/ 1206433 h 2476270"/>
                <a:gd name="connsiteX0" fmla="*/ 13764 w 1631806"/>
                <a:gd name="connsiteY0" fmla="*/ 1206433 h 2476270"/>
                <a:gd name="connsiteX1" fmla="*/ 13764 w 1631806"/>
                <a:gd name="connsiteY1" fmla="*/ 2173907 h 2476270"/>
                <a:gd name="connsiteX2" fmla="*/ 696459 w 1631806"/>
                <a:gd name="connsiteY2" fmla="*/ 1520367 h 2476270"/>
                <a:gd name="connsiteX3" fmla="*/ 1106080 w 1631806"/>
                <a:gd name="connsiteY3" fmla="*/ 1343245 h 2476270"/>
                <a:gd name="connsiteX4" fmla="*/ 1379156 w 1631806"/>
                <a:gd name="connsiteY4" fmla="*/ 221477 h 2476270"/>
                <a:gd name="connsiteX5" fmla="*/ 969538 w 1631806"/>
                <a:gd name="connsiteY5" fmla="*/ 44356 h 2476270"/>
                <a:gd name="connsiteX6" fmla="*/ 36524 w 1631806"/>
                <a:gd name="connsiteY6" fmla="*/ 300173 h 2476270"/>
                <a:gd name="connsiteX7" fmla="*/ 13764 w 1631806"/>
                <a:gd name="connsiteY7" fmla="*/ 1206433 h 2476270"/>
                <a:gd name="connsiteX0" fmla="*/ 13764 w 1631804"/>
                <a:gd name="connsiteY0" fmla="*/ 1206433 h 2476270"/>
                <a:gd name="connsiteX1" fmla="*/ 13764 w 1631804"/>
                <a:gd name="connsiteY1" fmla="*/ 2173907 h 2476270"/>
                <a:gd name="connsiteX2" fmla="*/ 696459 w 1631804"/>
                <a:gd name="connsiteY2" fmla="*/ 1520367 h 2476270"/>
                <a:gd name="connsiteX3" fmla="*/ 1242618 w 1631804"/>
                <a:gd name="connsiteY3" fmla="*/ 1343246 h 2476270"/>
                <a:gd name="connsiteX4" fmla="*/ 1379156 w 1631804"/>
                <a:gd name="connsiteY4" fmla="*/ 221477 h 2476270"/>
                <a:gd name="connsiteX5" fmla="*/ 969538 w 1631804"/>
                <a:gd name="connsiteY5" fmla="*/ 44356 h 2476270"/>
                <a:gd name="connsiteX6" fmla="*/ 36524 w 1631804"/>
                <a:gd name="connsiteY6" fmla="*/ 300173 h 2476270"/>
                <a:gd name="connsiteX7" fmla="*/ 13764 w 1631804"/>
                <a:gd name="connsiteY7" fmla="*/ 1206433 h 2476270"/>
                <a:gd name="connsiteX0" fmla="*/ 13764 w 1446395"/>
                <a:gd name="connsiteY0" fmla="*/ 1208001 h 2477838"/>
                <a:gd name="connsiteX1" fmla="*/ 13764 w 1446395"/>
                <a:gd name="connsiteY1" fmla="*/ 2175475 h 2477838"/>
                <a:gd name="connsiteX2" fmla="*/ 696459 w 1446395"/>
                <a:gd name="connsiteY2" fmla="*/ 1521935 h 2477838"/>
                <a:gd name="connsiteX3" fmla="*/ 1242618 w 1446395"/>
                <a:gd name="connsiteY3" fmla="*/ 1344814 h 2477838"/>
                <a:gd name="connsiteX4" fmla="*/ 969541 w 1446395"/>
                <a:gd name="connsiteY4" fmla="*/ 577287 h 2477838"/>
                <a:gd name="connsiteX5" fmla="*/ 969538 w 1446395"/>
                <a:gd name="connsiteY5" fmla="*/ 45924 h 2477838"/>
                <a:gd name="connsiteX6" fmla="*/ 36524 w 1446395"/>
                <a:gd name="connsiteY6" fmla="*/ 301741 h 2477838"/>
                <a:gd name="connsiteX7" fmla="*/ 13764 w 1446395"/>
                <a:gd name="connsiteY7" fmla="*/ 1208001 h 2477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6395" h="2477838">
                  <a:moveTo>
                    <a:pt x="13764" y="1208001"/>
                  </a:moveTo>
                  <a:cubicBezTo>
                    <a:pt x="14216" y="1509353"/>
                    <a:pt x="0" y="1505547"/>
                    <a:pt x="13764" y="2175475"/>
                  </a:cubicBezTo>
                  <a:cubicBezTo>
                    <a:pt x="160662" y="2477838"/>
                    <a:pt x="288296" y="1855774"/>
                    <a:pt x="696459" y="1521935"/>
                  </a:cubicBezTo>
                  <a:cubicBezTo>
                    <a:pt x="825161" y="1420888"/>
                    <a:pt x="1446395" y="1441887"/>
                    <a:pt x="1242618" y="1344814"/>
                  </a:cubicBezTo>
                  <a:cubicBezTo>
                    <a:pt x="830820" y="1092388"/>
                    <a:pt x="601635" y="1027179"/>
                    <a:pt x="969541" y="577287"/>
                  </a:cubicBezTo>
                  <a:cubicBezTo>
                    <a:pt x="1222190" y="355810"/>
                    <a:pt x="1125041" y="91848"/>
                    <a:pt x="969538" y="45924"/>
                  </a:cubicBezTo>
                  <a:cubicBezTo>
                    <a:pt x="814035" y="0"/>
                    <a:pt x="483820" y="64445"/>
                    <a:pt x="36524" y="301741"/>
                  </a:cubicBezTo>
                  <a:cubicBezTo>
                    <a:pt x="33321" y="857515"/>
                    <a:pt x="12589" y="730386"/>
                    <a:pt x="13764" y="1208001"/>
                  </a:cubicBezTo>
                  <a:close/>
                </a:path>
              </a:pathLst>
            </a:custGeom>
            <a:solidFill>
              <a:srgbClr val="B8B8B8">
                <a:alpha val="49804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Freeform 186"/>
            <p:cNvSpPr/>
            <p:nvPr/>
          </p:nvSpPr>
          <p:spPr>
            <a:xfrm>
              <a:off x="281256" y="2151993"/>
              <a:ext cx="8333930" cy="1991302"/>
            </a:xfrm>
            <a:custGeom>
              <a:avLst/>
              <a:gdLst>
                <a:gd name="connsiteX0" fmla="*/ 615538 w 4914405"/>
                <a:gd name="connsiteY0" fmla="*/ 1169719 h 1367641"/>
                <a:gd name="connsiteX1" fmla="*/ 1577439 w 4914405"/>
                <a:gd name="connsiteY1" fmla="*/ 1300348 h 1367641"/>
                <a:gd name="connsiteX2" fmla="*/ 2123704 w 4914405"/>
                <a:gd name="connsiteY2" fmla="*/ 765958 h 1367641"/>
                <a:gd name="connsiteX3" fmla="*/ 3489366 w 4914405"/>
                <a:gd name="connsiteY3" fmla="*/ 492826 h 1367641"/>
                <a:gd name="connsiteX4" fmla="*/ 4320639 w 4914405"/>
                <a:gd name="connsiteY4" fmla="*/ 326571 h 1367641"/>
                <a:gd name="connsiteX5" fmla="*/ 4296888 w 4914405"/>
                <a:gd name="connsiteY5" fmla="*/ 136566 h 1367641"/>
                <a:gd name="connsiteX6" fmla="*/ 615538 w 4914405"/>
                <a:gd name="connsiteY6" fmla="*/ 172192 h 1367641"/>
                <a:gd name="connsiteX7" fmla="*/ 615538 w 4914405"/>
                <a:gd name="connsiteY7" fmla="*/ 1169719 h 1367641"/>
                <a:gd name="connsiteX0" fmla="*/ 615538 w 4914405"/>
                <a:gd name="connsiteY0" fmla="*/ 1169719 h 1415711"/>
                <a:gd name="connsiteX1" fmla="*/ 1577439 w 4914405"/>
                <a:gd name="connsiteY1" fmla="*/ 1300348 h 1415711"/>
                <a:gd name="connsiteX2" fmla="*/ 2123704 w 4914405"/>
                <a:gd name="connsiteY2" fmla="*/ 765958 h 1415711"/>
                <a:gd name="connsiteX3" fmla="*/ 3489366 w 4914405"/>
                <a:gd name="connsiteY3" fmla="*/ 492826 h 1415711"/>
                <a:gd name="connsiteX4" fmla="*/ 4320639 w 4914405"/>
                <a:gd name="connsiteY4" fmla="*/ 326571 h 1415711"/>
                <a:gd name="connsiteX5" fmla="*/ 4296888 w 4914405"/>
                <a:gd name="connsiteY5" fmla="*/ 136566 h 1415711"/>
                <a:gd name="connsiteX6" fmla="*/ 615538 w 4914405"/>
                <a:gd name="connsiteY6" fmla="*/ 172192 h 1415711"/>
                <a:gd name="connsiteX7" fmla="*/ 615538 w 4914405"/>
                <a:gd name="connsiteY7" fmla="*/ 1169719 h 1415711"/>
                <a:gd name="connsiteX0" fmla="*/ 6505 w 4305372"/>
                <a:gd name="connsiteY0" fmla="*/ 1561408 h 1807400"/>
                <a:gd name="connsiteX1" fmla="*/ 968406 w 4305372"/>
                <a:gd name="connsiteY1" fmla="*/ 1692037 h 1807400"/>
                <a:gd name="connsiteX2" fmla="*/ 1514671 w 4305372"/>
                <a:gd name="connsiteY2" fmla="*/ 1157647 h 1807400"/>
                <a:gd name="connsiteX3" fmla="*/ 2880333 w 4305372"/>
                <a:gd name="connsiteY3" fmla="*/ 884515 h 1807400"/>
                <a:gd name="connsiteX4" fmla="*/ 3711606 w 4305372"/>
                <a:gd name="connsiteY4" fmla="*/ 718260 h 1807400"/>
                <a:gd name="connsiteX5" fmla="*/ 3687855 w 4305372"/>
                <a:gd name="connsiteY5" fmla="*/ 528255 h 1807400"/>
                <a:gd name="connsiteX6" fmla="*/ 6505 w 4305372"/>
                <a:gd name="connsiteY6" fmla="*/ 563881 h 1807400"/>
                <a:gd name="connsiteX7" fmla="*/ 6505 w 4305372"/>
                <a:gd name="connsiteY7" fmla="*/ 1561408 h 1807400"/>
                <a:gd name="connsiteX0" fmla="*/ 6505 w 4305372"/>
                <a:gd name="connsiteY0" fmla="*/ 1561408 h 1807400"/>
                <a:gd name="connsiteX1" fmla="*/ 968406 w 4305372"/>
                <a:gd name="connsiteY1" fmla="*/ 1692037 h 1807400"/>
                <a:gd name="connsiteX2" fmla="*/ 1701580 w 4305372"/>
                <a:gd name="connsiteY2" fmla="*/ 1502554 h 1807400"/>
                <a:gd name="connsiteX3" fmla="*/ 2880333 w 4305372"/>
                <a:gd name="connsiteY3" fmla="*/ 884515 h 1807400"/>
                <a:gd name="connsiteX4" fmla="*/ 3711606 w 4305372"/>
                <a:gd name="connsiteY4" fmla="*/ 718260 h 1807400"/>
                <a:gd name="connsiteX5" fmla="*/ 3687855 w 4305372"/>
                <a:gd name="connsiteY5" fmla="*/ 528255 h 1807400"/>
                <a:gd name="connsiteX6" fmla="*/ 6505 w 4305372"/>
                <a:gd name="connsiteY6" fmla="*/ 563881 h 1807400"/>
                <a:gd name="connsiteX7" fmla="*/ 6505 w 4305372"/>
                <a:gd name="connsiteY7" fmla="*/ 1561408 h 1807400"/>
                <a:gd name="connsiteX0" fmla="*/ 6505 w 4305372"/>
                <a:gd name="connsiteY0" fmla="*/ 1561408 h 1807400"/>
                <a:gd name="connsiteX1" fmla="*/ 968406 w 4305372"/>
                <a:gd name="connsiteY1" fmla="*/ 1692037 h 1807400"/>
                <a:gd name="connsiteX2" fmla="*/ 1701580 w 4305372"/>
                <a:gd name="connsiteY2" fmla="*/ 1502554 h 1807400"/>
                <a:gd name="connsiteX3" fmla="*/ 2565676 w 4305372"/>
                <a:gd name="connsiteY3" fmla="*/ 710466 h 1807400"/>
                <a:gd name="connsiteX4" fmla="*/ 3711606 w 4305372"/>
                <a:gd name="connsiteY4" fmla="*/ 718260 h 1807400"/>
                <a:gd name="connsiteX5" fmla="*/ 3687855 w 4305372"/>
                <a:gd name="connsiteY5" fmla="*/ 528255 h 1807400"/>
                <a:gd name="connsiteX6" fmla="*/ 6505 w 4305372"/>
                <a:gd name="connsiteY6" fmla="*/ 563881 h 1807400"/>
                <a:gd name="connsiteX7" fmla="*/ 6505 w 4305372"/>
                <a:gd name="connsiteY7" fmla="*/ 1561408 h 1807400"/>
                <a:gd name="connsiteX0" fmla="*/ 6505 w 4305372"/>
                <a:gd name="connsiteY0" fmla="*/ 1561408 h 1807400"/>
                <a:gd name="connsiteX1" fmla="*/ 968406 w 4305372"/>
                <a:gd name="connsiteY1" fmla="*/ 1692037 h 1807400"/>
                <a:gd name="connsiteX2" fmla="*/ 1773588 w 4305372"/>
                <a:gd name="connsiteY2" fmla="*/ 1574562 h 1807400"/>
                <a:gd name="connsiteX3" fmla="*/ 2565676 w 4305372"/>
                <a:gd name="connsiteY3" fmla="*/ 710466 h 1807400"/>
                <a:gd name="connsiteX4" fmla="*/ 3711606 w 4305372"/>
                <a:gd name="connsiteY4" fmla="*/ 718260 h 1807400"/>
                <a:gd name="connsiteX5" fmla="*/ 3687855 w 4305372"/>
                <a:gd name="connsiteY5" fmla="*/ 528255 h 1807400"/>
                <a:gd name="connsiteX6" fmla="*/ 6505 w 4305372"/>
                <a:gd name="connsiteY6" fmla="*/ 563881 h 1807400"/>
                <a:gd name="connsiteX7" fmla="*/ 6505 w 4305372"/>
                <a:gd name="connsiteY7" fmla="*/ 1561408 h 1807400"/>
                <a:gd name="connsiteX0" fmla="*/ 6505 w 4305372"/>
                <a:gd name="connsiteY0" fmla="*/ 1561408 h 1807400"/>
                <a:gd name="connsiteX1" fmla="*/ 968406 w 4305372"/>
                <a:gd name="connsiteY1" fmla="*/ 1692037 h 1807400"/>
                <a:gd name="connsiteX2" fmla="*/ 1773588 w 4305372"/>
                <a:gd name="connsiteY2" fmla="*/ 1574562 h 1807400"/>
                <a:gd name="connsiteX3" fmla="*/ 2565676 w 4305372"/>
                <a:gd name="connsiteY3" fmla="*/ 710466 h 1807400"/>
                <a:gd name="connsiteX4" fmla="*/ 3711606 w 4305372"/>
                <a:gd name="connsiteY4" fmla="*/ 718260 h 1807400"/>
                <a:gd name="connsiteX5" fmla="*/ 3687855 w 4305372"/>
                <a:gd name="connsiteY5" fmla="*/ 528255 h 1807400"/>
                <a:gd name="connsiteX6" fmla="*/ 6505 w 4305372"/>
                <a:gd name="connsiteY6" fmla="*/ 563881 h 1807400"/>
                <a:gd name="connsiteX7" fmla="*/ 6505 w 4305372"/>
                <a:gd name="connsiteY7" fmla="*/ 1561408 h 1807400"/>
                <a:gd name="connsiteX0" fmla="*/ 6505 w 4305372"/>
                <a:gd name="connsiteY0" fmla="*/ 1561408 h 1807400"/>
                <a:gd name="connsiteX1" fmla="*/ 968406 w 4305372"/>
                <a:gd name="connsiteY1" fmla="*/ 1692037 h 1807400"/>
                <a:gd name="connsiteX2" fmla="*/ 2349652 w 4305372"/>
                <a:gd name="connsiteY2" fmla="*/ 1502554 h 1807400"/>
                <a:gd name="connsiteX3" fmla="*/ 2565676 w 4305372"/>
                <a:gd name="connsiteY3" fmla="*/ 710466 h 1807400"/>
                <a:gd name="connsiteX4" fmla="*/ 3711606 w 4305372"/>
                <a:gd name="connsiteY4" fmla="*/ 718260 h 1807400"/>
                <a:gd name="connsiteX5" fmla="*/ 3687855 w 4305372"/>
                <a:gd name="connsiteY5" fmla="*/ 528255 h 1807400"/>
                <a:gd name="connsiteX6" fmla="*/ 6505 w 4305372"/>
                <a:gd name="connsiteY6" fmla="*/ 563881 h 1807400"/>
                <a:gd name="connsiteX7" fmla="*/ 6505 w 4305372"/>
                <a:gd name="connsiteY7" fmla="*/ 1561408 h 1807400"/>
                <a:gd name="connsiteX0" fmla="*/ 6505 w 4305372"/>
                <a:gd name="connsiteY0" fmla="*/ 1066497 h 1312489"/>
                <a:gd name="connsiteX1" fmla="*/ 968406 w 4305372"/>
                <a:gd name="connsiteY1" fmla="*/ 1197126 h 1312489"/>
                <a:gd name="connsiteX2" fmla="*/ 2349652 w 4305372"/>
                <a:gd name="connsiteY2" fmla="*/ 1007643 h 1312489"/>
                <a:gd name="connsiteX3" fmla="*/ 2565676 w 4305372"/>
                <a:gd name="connsiteY3" fmla="*/ 215555 h 1312489"/>
                <a:gd name="connsiteX4" fmla="*/ 3711606 w 4305372"/>
                <a:gd name="connsiteY4" fmla="*/ 223349 h 1312489"/>
                <a:gd name="connsiteX5" fmla="*/ 3687855 w 4305372"/>
                <a:gd name="connsiteY5" fmla="*/ 33344 h 1312489"/>
                <a:gd name="connsiteX6" fmla="*/ 6505 w 4305372"/>
                <a:gd name="connsiteY6" fmla="*/ 68970 h 1312489"/>
                <a:gd name="connsiteX7" fmla="*/ 6505 w 4305372"/>
                <a:gd name="connsiteY7" fmla="*/ 1066497 h 1312489"/>
                <a:gd name="connsiteX0" fmla="*/ 6505 w 4305372"/>
                <a:gd name="connsiteY0" fmla="*/ 1058883 h 1304875"/>
                <a:gd name="connsiteX1" fmla="*/ 968406 w 4305372"/>
                <a:gd name="connsiteY1" fmla="*/ 1189512 h 1304875"/>
                <a:gd name="connsiteX2" fmla="*/ 2349652 w 4305372"/>
                <a:gd name="connsiteY2" fmla="*/ 1000029 h 1304875"/>
                <a:gd name="connsiteX3" fmla="*/ 2565676 w 4305372"/>
                <a:gd name="connsiteY3" fmla="*/ 207941 h 1304875"/>
                <a:gd name="connsiteX4" fmla="*/ 3711606 w 4305372"/>
                <a:gd name="connsiteY4" fmla="*/ 215735 h 1304875"/>
                <a:gd name="connsiteX5" fmla="*/ 3687855 w 4305372"/>
                <a:gd name="connsiteY5" fmla="*/ 25730 h 1304875"/>
                <a:gd name="connsiteX6" fmla="*/ 6505 w 4305372"/>
                <a:gd name="connsiteY6" fmla="*/ 61356 h 1304875"/>
                <a:gd name="connsiteX7" fmla="*/ 6505 w 4305372"/>
                <a:gd name="connsiteY7" fmla="*/ 1058883 h 1304875"/>
                <a:gd name="connsiteX0" fmla="*/ 6505 w 4289925"/>
                <a:gd name="connsiteY0" fmla="*/ 1012412 h 1258404"/>
                <a:gd name="connsiteX1" fmla="*/ 968406 w 4289925"/>
                <a:gd name="connsiteY1" fmla="*/ 1143041 h 1258404"/>
                <a:gd name="connsiteX2" fmla="*/ 2349652 w 4289925"/>
                <a:gd name="connsiteY2" fmla="*/ 953558 h 1258404"/>
                <a:gd name="connsiteX3" fmla="*/ 2565676 w 4289925"/>
                <a:gd name="connsiteY3" fmla="*/ 161470 h 1258404"/>
                <a:gd name="connsiteX4" fmla="*/ 3711606 w 4289925"/>
                <a:gd name="connsiteY4" fmla="*/ 169264 h 1258404"/>
                <a:gd name="connsiteX5" fmla="*/ 3672408 w 4289925"/>
                <a:gd name="connsiteY5" fmla="*/ 27068 h 1258404"/>
                <a:gd name="connsiteX6" fmla="*/ 6505 w 4289925"/>
                <a:gd name="connsiteY6" fmla="*/ 14885 h 1258404"/>
                <a:gd name="connsiteX7" fmla="*/ 6505 w 4289925"/>
                <a:gd name="connsiteY7" fmla="*/ 1012412 h 1258404"/>
                <a:gd name="connsiteX0" fmla="*/ 6505 w 4289925"/>
                <a:gd name="connsiteY0" fmla="*/ 1012412 h 1258404"/>
                <a:gd name="connsiteX1" fmla="*/ 968406 w 4289925"/>
                <a:gd name="connsiteY1" fmla="*/ 1143041 h 1258404"/>
                <a:gd name="connsiteX2" fmla="*/ 2349652 w 4289925"/>
                <a:gd name="connsiteY2" fmla="*/ 953558 h 1258404"/>
                <a:gd name="connsiteX3" fmla="*/ 2565676 w 4289925"/>
                <a:gd name="connsiteY3" fmla="*/ 161470 h 1258404"/>
                <a:gd name="connsiteX4" fmla="*/ 3711606 w 4289925"/>
                <a:gd name="connsiteY4" fmla="*/ 169264 h 1258404"/>
                <a:gd name="connsiteX5" fmla="*/ 3672408 w 4289925"/>
                <a:gd name="connsiteY5" fmla="*/ 27068 h 1258404"/>
                <a:gd name="connsiteX6" fmla="*/ 6505 w 4289925"/>
                <a:gd name="connsiteY6" fmla="*/ 14885 h 1258404"/>
                <a:gd name="connsiteX7" fmla="*/ 6505 w 4289925"/>
                <a:gd name="connsiteY7" fmla="*/ 1012412 h 1258404"/>
                <a:gd name="connsiteX0" fmla="*/ 6505 w 4289926"/>
                <a:gd name="connsiteY0" fmla="*/ 1012412 h 1258404"/>
                <a:gd name="connsiteX1" fmla="*/ 968406 w 4289926"/>
                <a:gd name="connsiteY1" fmla="*/ 1143041 h 1258404"/>
                <a:gd name="connsiteX2" fmla="*/ 2349652 w 4289926"/>
                <a:gd name="connsiteY2" fmla="*/ 953558 h 1258404"/>
                <a:gd name="connsiteX3" fmla="*/ 2565676 w 4289926"/>
                <a:gd name="connsiteY3" fmla="*/ 161470 h 1258404"/>
                <a:gd name="connsiteX4" fmla="*/ 3711606 w 4289926"/>
                <a:gd name="connsiteY4" fmla="*/ 169264 h 1258404"/>
                <a:gd name="connsiteX5" fmla="*/ 3672409 w 4289926"/>
                <a:gd name="connsiteY5" fmla="*/ 27067 h 1258404"/>
                <a:gd name="connsiteX6" fmla="*/ 6505 w 4289926"/>
                <a:gd name="connsiteY6" fmla="*/ 14885 h 1258404"/>
                <a:gd name="connsiteX7" fmla="*/ 6505 w 4289926"/>
                <a:gd name="connsiteY7" fmla="*/ 1012412 h 1258404"/>
                <a:gd name="connsiteX0" fmla="*/ 6505 w 4289926"/>
                <a:gd name="connsiteY0" fmla="*/ 1012412 h 1258404"/>
                <a:gd name="connsiteX1" fmla="*/ 968406 w 4289926"/>
                <a:gd name="connsiteY1" fmla="*/ 1143041 h 1258404"/>
                <a:gd name="connsiteX2" fmla="*/ 2349652 w 4289926"/>
                <a:gd name="connsiteY2" fmla="*/ 953558 h 1258404"/>
                <a:gd name="connsiteX3" fmla="*/ 2565676 w 4289926"/>
                <a:gd name="connsiteY3" fmla="*/ 161470 h 1258404"/>
                <a:gd name="connsiteX4" fmla="*/ 3711606 w 4289926"/>
                <a:gd name="connsiteY4" fmla="*/ 169264 h 1258404"/>
                <a:gd name="connsiteX5" fmla="*/ 3672409 w 4289926"/>
                <a:gd name="connsiteY5" fmla="*/ 27067 h 1258404"/>
                <a:gd name="connsiteX6" fmla="*/ 6505 w 4289926"/>
                <a:gd name="connsiteY6" fmla="*/ 14885 h 1258404"/>
                <a:gd name="connsiteX7" fmla="*/ 6505 w 4289926"/>
                <a:gd name="connsiteY7" fmla="*/ 1012412 h 1258404"/>
                <a:gd name="connsiteX0" fmla="*/ 6505 w 4289925"/>
                <a:gd name="connsiteY0" fmla="*/ 1015622 h 1261614"/>
                <a:gd name="connsiteX1" fmla="*/ 968406 w 4289925"/>
                <a:gd name="connsiteY1" fmla="*/ 1146251 h 1261614"/>
                <a:gd name="connsiteX2" fmla="*/ 2349652 w 4289925"/>
                <a:gd name="connsiteY2" fmla="*/ 956768 h 1261614"/>
                <a:gd name="connsiteX3" fmla="*/ 2565676 w 4289925"/>
                <a:gd name="connsiteY3" fmla="*/ 164680 h 1261614"/>
                <a:gd name="connsiteX4" fmla="*/ 3711606 w 4289925"/>
                <a:gd name="connsiteY4" fmla="*/ 172474 h 1261614"/>
                <a:gd name="connsiteX5" fmla="*/ 3672408 w 4289925"/>
                <a:gd name="connsiteY5" fmla="*/ 3210 h 1261614"/>
                <a:gd name="connsiteX6" fmla="*/ 6505 w 4289925"/>
                <a:gd name="connsiteY6" fmla="*/ 18095 h 1261614"/>
                <a:gd name="connsiteX7" fmla="*/ 6505 w 4289925"/>
                <a:gd name="connsiteY7" fmla="*/ 1015622 h 1261614"/>
                <a:gd name="connsiteX0" fmla="*/ 6505 w 4289926"/>
                <a:gd name="connsiteY0" fmla="*/ 1015622 h 1261614"/>
                <a:gd name="connsiteX1" fmla="*/ 968406 w 4289926"/>
                <a:gd name="connsiteY1" fmla="*/ 1146251 h 1261614"/>
                <a:gd name="connsiteX2" fmla="*/ 2349652 w 4289926"/>
                <a:gd name="connsiteY2" fmla="*/ 956768 h 1261614"/>
                <a:gd name="connsiteX3" fmla="*/ 2565676 w 4289926"/>
                <a:gd name="connsiteY3" fmla="*/ 164680 h 1261614"/>
                <a:gd name="connsiteX4" fmla="*/ 3711606 w 4289926"/>
                <a:gd name="connsiteY4" fmla="*/ 172474 h 1261614"/>
                <a:gd name="connsiteX5" fmla="*/ 3672409 w 4289926"/>
                <a:gd name="connsiteY5" fmla="*/ 3210 h 1261614"/>
                <a:gd name="connsiteX6" fmla="*/ 6505 w 4289926"/>
                <a:gd name="connsiteY6" fmla="*/ 18095 h 1261614"/>
                <a:gd name="connsiteX7" fmla="*/ 6505 w 4289926"/>
                <a:gd name="connsiteY7" fmla="*/ 1015622 h 1261614"/>
                <a:gd name="connsiteX0" fmla="*/ 6505 w 4361933"/>
                <a:gd name="connsiteY0" fmla="*/ 1015622 h 1261614"/>
                <a:gd name="connsiteX1" fmla="*/ 968406 w 4361933"/>
                <a:gd name="connsiteY1" fmla="*/ 1146251 h 1261614"/>
                <a:gd name="connsiteX2" fmla="*/ 2349652 w 4361933"/>
                <a:gd name="connsiteY2" fmla="*/ 956768 h 1261614"/>
                <a:gd name="connsiteX3" fmla="*/ 2565676 w 4361933"/>
                <a:gd name="connsiteY3" fmla="*/ 164680 h 1261614"/>
                <a:gd name="connsiteX4" fmla="*/ 3711606 w 4361933"/>
                <a:gd name="connsiteY4" fmla="*/ 172474 h 1261614"/>
                <a:gd name="connsiteX5" fmla="*/ 3744416 w 4361933"/>
                <a:gd name="connsiteY5" fmla="*/ 3210 h 1261614"/>
                <a:gd name="connsiteX6" fmla="*/ 6505 w 4361933"/>
                <a:gd name="connsiteY6" fmla="*/ 18095 h 1261614"/>
                <a:gd name="connsiteX7" fmla="*/ 6505 w 4361933"/>
                <a:gd name="connsiteY7" fmla="*/ 1015622 h 1261614"/>
                <a:gd name="connsiteX0" fmla="*/ 6505 w 4361933"/>
                <a:gd name="connsiteY0" fmla="*/ 1012412 h 1258404"/>
                <a:gd name="connsiteX1" fmla="*/ 968406 w 4361933"/>
                <a:gd name="connsiteY1" fmla="*/ 1143041 h 1258404"/>
                <a:gd name="connsiteX2" fmla="*/ 2349652 w 4361933"/>
                <a:gd name="connsiteY2" fmla="*/ 953558 h 1258404"/>
                <a:gd name="connsiteX3" fmla="*/ 2565676 w 4361933"/>
                <a:gd name="connsiteY3" fmla="*/ 161470 h 1258404"/>
                <a:gd name="connsiteX4" fmla="*/ 3711606 w 4361933"/>
                <a:gd name="connsiteY4" fmla="*/ 169264 h 1258404"/>
                <a:gd name="connsiteX5" fmla="*/ 3744416 w 4361933"/>
                <a:gd name="connsiteY5" fmla="*/ 0 h 1258404"/>
                <a:gd name="connsiteX6" fmla="*/ 6505 w 4361933"/>
                <a:gd name="connsiteY6" fmla="*/ 14885 h 1258404"/>
                <a:gd name="connsiteX7" fmla="*/ 6505 w 4361933"/>
                <a:gd name="connsiteY7" fmla="*/ 1012412 h 1258404"/>
                <a:gd name="connsiteX0" fmla="*/ 6505 w 4289342"/>
                <a:gd name="connsiteY0" fmla="*/ 1021095 h 1267087"/>
                <a:gd name="connsiteX1" fmla="*/ 968406 w 4289342"/>
                <a:gd name="connsiteY1" fmla="*/ 1151724 h 1267087"/>
                <a:gd name="connsiteX2" fmla="*/ 2349652 w 4289342"/>
                <a:gd name="connsiteY2" fmla="*/ 962241 h 1267087"/>
                <a:gd name="connsiteX3" fmla="*/ 2565676 w 4289342"/>
                <a:gd name="connsiteY3" fmla="*/ 170153 h 1267087"/>
                <a:gd name="connsiteX4" fmla="*/ 3711606 w 4289342"/>
                <a:gd name="connsiteY4" fmla="*/ 177947 h 1267087"/>
                <a:gd name="connsiteX5" fmla="*/ 3744416 w 4289342"/>
                <a:gd name="connsiteY5" fmla="*/ 8683 h 1267087"/>
                <a:gd name="connsiteX6" fmla="*/ 6505 w 4289342"/>
                <a:gd name="connsiteY6" fmla="*/ 23568 h 1267087"/>
                <a:gd name="connsiteX7" fmla="*/ 6505 w 4289342"/>
                <a:gd name="connsiteY7" fmla="*/ 1021095 h 1267087"/>
                <a:gd name="connsiteX0" fmla="*/ 6505 w 4295847"/>
                <a:gd name="connsiteY0" fmla="*/ 1160812 h 1406804"/>
                <a:gd name="connsiteX1" fmla="*/ 974911 w 4295847"/>
                <a:gd name="connsiteY1" fmla="*/ 1151724 h 1406804"/>
                <a:gd name="connsiteX2" fmla="*/ 2356157 w 4295847"/>
                <a:gd name="connsiteY2" fmla="*/ 962241 h 1406804"/>
                <a:gd name="connsiteX3" fmla="*/ 2572181 w 4295847"/>
                <a:gd name="connsiteY3" fmla="*/ 170153 h 1406804"/>
                <a:gd name="connsiteX4" fmla="*/ 3718111 w 4295847"/>
                <a:gd name="connsiteY4" fmla="*/ 177947 h 1406804"/>
                <a:gd name="connsiteX5" fmla="*/ 3750921 w 4295847"/>
                <a:gd name="connsiteY5" fmla="*/ 8683 h 1406804"/>
                <a:gd name="connsiteX6" fmla="*/ 13010 w 4295847"/>
                <a:gd name="connsiteY6" fmla="*/ 23568 h 1406804"/>
                <a:gd name="connsiteX7" fmla="*/ 6505 w 4295847"/>
                <a:gd name="connsiteY7" fmla="*/ 1160812 h 1406804"/>
                <a:gd name="connsiteX0" fmla="*/ 0 w 4289342"/>
                <a:gd name="connsiteY0" fmla="*/ 1160812 h 1264920"/>
                <a:gd name="connsiteX1" fmla="*/ 968406 w 4289342"/>
                <a:gd name="connsiteY1" fmla="*/ 1151724 h 1264920"/>
                <a:gd name="connsiteX2" fmla="*/ 2349652 w 4289342"/>
                <a:gd name="connsiteY2" fmla="*/ 962241 h 1264920"/>
                <a:gd name="connsiteX3" fmla="*/ 2565676 w 4289342"/>
                <a:gd name="connsiteY3" fmla="*/ 170153 h 1264920"/>
                <a:gd name="connsiteX4" fmla="*/ 3711606 w 4289342"/>
                <a:gd name="connsiteY4" fmla="*/ 177947 h 1264920"/>
                <a:gd name="connsiteX5" fmla="*/ 3744416 w 4289342"/>
                <a:gd name="connsiteY5" fmla="*/ 8683 h 1264920"/>
                <a:gd name="connsiteX6" fmla="*/ 6505 w 4289342"/>
                <a:gd name="connsiteY6" fmla="*/ 23568 h 1264920"/>
                <a:gd name="connsiteX7" fmla="*/ 0 w 4289342"/>
                <a:gd name="connsiteY7" fmla="*/ 1160812 h 1264920"/>
                <a:gd name="connsiteX0" fmla="*/ 0 w 4289342"/>
                <a:gd name="connsiteY0" fmla="*/ 1160812 h 1264920"/>
                <a:gd name="connsiteX1" fmla="*/ 1008112 w 4289342"/>
                <a:gd name="connsiteY1" fmla="*/ 800771 h 1264920"/>
                <a:gd name="connsiteX2" fmla="*/ 2349652 w 4289342"/>
                <a:gd name="connsiteY2" fmla="*/ 962241 h 1264920"/>
                <a:gd name="connsiteX3" fmla="*/ 2565676 w 4289342"/>
                <a:gd name="connsiteY3" fmla="*/ 170153 h 1264920"/>
                <a:gd name="connsiteX4" fmla="*/ 3711606 w 4289342"/>
                <a:gd name="connsiteY4" fmla="*/ 177947 h 1264920"/>
                <a:gd name="connsiteX5" fmla="*/ 3744416 w 4289342"/>
                <a:gd name="connsiteY5" fmla="*/ 8683 h 1264920"/>
                <a:gd name="connsiteX6" fmla="*/ 6505 w 4289342"/>
                <a:gd name="connsiteY6" fmla="*/ 23568 h 1264920"/>
                <a:gd name="connsiteX7" fmla="*/ 0 w 4289342"/>
                <a:gd name="connsiteY7" fmla="*/ 1160812 h 1264920"/>
                <a:gd name="connsiteX0" fmla="*/ 0 w 4289342"/>
                <a:gd name="connsiteY0" fmla="*/ 1160812 h 1264920"/>
                <a:gd name="connsiteX1" fmla="*/ 1008112 w 4289342"/>
                <a:gd name="connsiteY1" fmla="*/ 800771 h 1264920"/>
                <a:gd name="connsiteX2" fmla="*/ 2376264 w 4289342"/>
                <a:gd name="connsiteY2" fmla="*/ 1088803 h 1264920"/>
                <a:gd name="connsiteX3" fmla="*/ 2565676 w 4289342"/>
                <a:gd name="connsiteY3" fmla="*/ 170153 h 1264920"/>
                <a:gd name="connsiteX4" fmla="*/ 3711606 w 4289342"/>
                <a:gd name="connsiteY4" fmla="*/ 177947 h 1264920"/>
                <a:gd name="connsiteX5" fmla="*/ 3744416 w 4289342"/>
                <a:gd name="connsiteY5" fmla="*/ 8683 h 1264920"/>
                <a:gd name="connsiteX6" fmla="*/ 6505 w 4289342"/>
                <a:gd name="connsiteY6" fmla="*/ 23568 h 1264920"/>
                <a:gd name="connsiteX7" fmla="*/ 0 w 4289342"/>
                <a:gd name="connsiteY7" fmla="*/ 1160812 h 1264920"/>
                <a:gd name="connsiteX0" fmla="*/ 0 w 4289342"/>
                <a:gd name="connsiteY0" fmla="*/ 1160812 h 1265914"/>
                <a:gd name="connsiteX1" fmla="*/ 1008112 w 4289342"/>
                <a:gd name="connsiteY1" fmla="*/ 800771 h 1265914"/>
                <a:gd name="connsiteX2" fmla="*/ 2376264 w 4289342"/>
                <a:gd name="connsiteY2" fmla="*/ 1160811 h 1265914"/>
                <a:gd name="connsiteX3" fmla="*/ 2565676 w 4289342"/>
                <a:gd name="connsiteY3" fmla="*/ 170153 h 1265914"/>
                <a:gd name="connsiteX4" fmla="*/ 3711606 w 4289342"/>
                <a:gd name="connsiteY4" fmla="*/ 177947 h 1265914"/>
                <a:gd name="connsiteX5" fmla="*/ 3744416 w 4289342"/>
                <a:gd name="connsiteY5" fmla="*/ 8683 h 1265914"/>
                <a:gd name="connsiteX6" fmla="*/ 6505 w 4289342"/>
                <a:gd name="connsiteY6" fmla="*/ 23568 h 1265914"/>
                <a:gd name="connsiteX7" fmla="*/ 0 w 4289342"/>
                <a:gd name="connsiteY7" fmla="*/ 1160812 h 1265914"/>
                <a:gd name="connsiteX0" fmla="*/ 0 w 4289342"/>
                <a:gd name="connsiteY0" fmla="*/ 1166471 h 1343581"/>
                <a:gd name="connsiteX1" fmla="*/ 1008112 w 4289342"/>
                <a:gd name="connsiteY1" fmla="*/ 806430 h 1343581"/>
                <a:gd name="connsiteX2" fmla="*/ 2376264 w 4289342"/>
                <a:gd name="connsiteY2" fmla="*/ 1238478 h 1343581"/>
                <a:gd name="connsiteX3" fmla="*/ 2565676 w 4289342"/>
                <a:gd name="connsiteY3" fmla="*/ 175812 h 1343581"/>
                <a:gd name="connsiteX4" fmla="*/ 3711606 w 4289342"/>
                <a:gd name="connsiteY4" fmla="*/ 183606 h 1343581"/>
                <a:gd name="connsiteX5" fmla="*/ 3744416 w 4289342"/>
                <a:gd name="connsiteY5" fmla="*/ 14342 h 1343581"/>
                <a:gd name="connsiteX6" fmla="*/ 6505 w 4289342"/>
                <a:gd name="connsiteY6" fmla="*/ 29227 h 1343581"/>
                <a:gd name="connsiteX7" fmla="*/ 0 w 4289342"/>
                <a:gd name="connsiteY7" fmla="*/ 1166471 h 1343581"/>
                <a:gd name="connsiteX0" fmla="*/ 0 w 4289342"/>
                <a:gd name="connsiteY0" fmla="*/ 1202475 h 1595610"/>
                <a:gd name="connsiteX1" fmla="*/ 1008112 w 4289342"/>
                <a:gd name="connsiteY1" fmla="*/ 842434 h 1595610"/>
                <a:gd name="connsiteX2" fmla="*/ 2448272 w 4289342"/>
                <a:gd name="connsiteY2" fmla="*/ 1490507 h 1595610"/>
                <a:gd name="connsiteX3" fmla="*/ 2565676 w 4289342"/>
                <a:gd name="connsiteY3" fmla="*/ 211816 h 1595610"/>
                <a:gd name="connsiteX4" fmla="*/ 3711606 w 4289342"/>
                <a:gd name="connsiteY4" fmla="*/ 219610 h 1595610"/>
                <a:gd name="connsiteX5" fmla="*/ 3744416 w 4289342"/>
                <a:gd name="connsiteY5" fmla="*/ 50346 h 1595610"/>
                <a:gd name="connsiteX6" fmla="*/ 6505 w 4289342"/>
                <a:gd name="connsiteY6" fmla="*/ 65231 h 1595610"/>
                <a:gd name="connsiteX7" fmla="*/ 0 w 4289342"/>
                <a:gd name="connsiteY7" fmla="*/ 1202475 h 1595610"/>
                <a:gd name="connsiteX0" fmla="*/ 0 w 4289342"/>
                <a:gd name="connsiteY0" fmla="*/ 1226478 h 1763628"/>
                <a:gd name="connsiteX1" fmla="*/ 1008112 w 4289342"/>
                <a:gd name="connsiteY1" fmla="*/ 866437 h 1763628"/>
                <a:gd name="connsiteX2" fmla="*/ 2664296 w 4289342"/>
                <a:gd name="connsiteY2" fmla="*/ 1658525 h 1763628"/>
                <a:gd name="connsiteX3" fmla="*/ 2565676 w 4289342"/>
                <a:gd name="connsiteY3" fmla="*/ 235819 h 1763628"/>
                <a:gd name="connsiteX4" fmla="*/ 3711606 w 4289342"/>
                <a:gd name="connsiteY4" fmla="*/ 243613 h 1763628"/>
                <a:gd name="connsiteX5" fmla="*/ 3744416 w 4289342"/>
                <a:gd name="connsiteY5" fmla="*/ 74349 h 1763628"/>
                <a:gd name="connsiteX6" fmla="*/ 6505 w 4289342"/>
                <a:gd name="connsiteY6" fmla="*/ 89234 h 1763628"/>
                <a:gd name="connsiteX7" fmla="*/ 0 w 4289342"/>
                <a:gd name="connsiteY7" fmla="*/ 1226478 h 1763628"/>
                <a:gd name="connsiteX0" fmla="*/ 0 w 4289342"/>
                <a:gd name="connsiteY0" fmla="*/ 1238479 h 1847637"/>
                <a:gd name="connsiteX1" fmla="*/ 1008112 w 4289342"/>
                <a:gd name="connsiteY1" fmla="*/ 878438 h 1847637"/>
                <a:gd name="connsiteX2" fmla="*/ 2664296 w 4289342"/>
                <a:gd name="connsiteY2" fmla="*/ 1742534 h 1847637"/>
                <a:gd name="connsiteX3" fmla="*/ 2565676 w 4289342"/>
                <a:gd name="connsiteY3" fmla="*/ 247820 h 1847637"/>
                <a:gd name="connsiteX4" fmla="*/ 3711606 w 4289342"/>
                <a:gd name="connsiteY4" fmla="*/ 255614 h 1847637"/>
                <a:gd name="connsiteX5" fmla="*/ 3744416 w 4289342"/>
                <a:gd name="connsiteY5" fmla="*/ 86350 h 1847637"/>
                <a:gd name="connsiteX6" fmla="*/ 6505 w 4289342"/>
                <a:gd name="connsiteY6" fmla="*/ 101235 h 1847637"/>
                <a:gd name="connsiteX7" fmla="*/ 0 w 4289342"/>
                <a:gd name="connsiteY7" fmla="*/ 1238479 h 1847637"/>
                <a:gd name="connsiteX0" fmla="*/ 0 w 4289342"/>
                <a:gd name="connsiteY0" fmla="*/ 1262482 h 2015657"/>
                <a:gd name="connsiteX1" fmla="*/ 1008112 w 4289342"/>
                <a:gd name="connsiteY1" fmla="*/ 902441 h 2015657"/>
                <a:gd name="connsiteX2" fmla="*/ 1584176 w 4289342"/>
                <a:gd name="connsiteY2" fmla="*/ 1910554 h 2015657"/>
                <a:gd name="connsiteX3" fmla="*/ 2565676 w 4289342"/>
                <a:gd name="connsiteY3" fmla="*/ 271823 h 2015657"/>
                <a:gd name="connsiteX4" fmla="*/ 3711606 w 4289342"/>
                <a:gd name="connsiteY4" fmla="*/ 279617 h 2015657"/>
                <a:gd name="connsiteX5" fmla="*/ 3744416 w 4289342"/>
                <a:gd name="connsiteY5" fmla="*/ 110353 h 2015657"/>
                <a:gd name="connsiteX6" fmla="*/ 6505 w 4289342"/>
                <a:gd name="connsiteY6" fmla="*/ 125238 h 2015657"/>
                <a:gd name="connsiteX7" fmla="*/ 0 w 4289342"/>
                <a:gd name="connsiteY7" fmla="*/ 1262482 h 2015657"/>
                <a:gd name="connsiteX0" fmla="*/ 0 w 4289342"/>
                <a:gd name="connsiteY0" fmla="*/ 1250480 h 1931647"/>
                <a:gd name="connsiteX1" fmla="*/ 1008112 w 4289342"/>
                <a:gd name="connsiteY1" fmla="*/ 890439 h 1931647"/>
                <a:gd name="connsiteX2" fmla="*/ 1584176 w 4289342"/>
                <a:gd name="connsiteY2" fmla="*/ 1826544 h 1931647"/>
                <a:gd name="connsiteX3" fmla="*/ 2565676 w 4289342"/>
                <a:gd name="connsiteY3" fmla="*/ 259821 h 1931647"/>
                <a:gd name="connsiteX4" fmla="*/ 3711606 w 4289342"/>
                <a:gd name="connsiteY4" fmla="*/ 267615 h 1931647"/>
                <a:gd name="connsiteX5" fmla="*/ 3744416 w 4289342"/>
                <a:gd name="connsiteY5" fmla="*/ 98351 h 1931647"/>
                <a:gd name="connsiteX6" fmla="*/ 6505 w 4289342"/>
                <a:gd name="connsiteY6" fmla="*/ 113236 h 1931647"/>
                <a:gd name="connsiteX7" fmla="*/ 0 w 4289342"/>
                <a:gd name="connsiteY7" fmla="*/ 1250480 h 1931647"/>
                <a:gd name="connsiteX0" fmla="*/ 0 w 4289342"/>
                <a:gd name="connsiteY0" fmla="*/ 1286485 h 2183676"/>
                <a:gd name="connsiteX1" fmla="*/ 1008112 w 4289342"/>
                <a:gd name="connsiteY1" fmla="*/ 926444 h 2183676"/>
                <a:gd name="connsiteX2" fmla="*/ 1296144 w 4289342"/>
                <a:gd name="connsiteY2" fmla="*/ 2078573 h 2183676"/>
                <a:gd name="connsiteX3" fmla="*/ 2565676 w 4289342"/>
                <a:gd name="connsiteY3" fmla="*/ 295826 h 2183676"/>
                <a:gd name="connsiteX4" fmla="*/ 3711606 w 4289342"/>
                <a:gd name="connsiteY4" fmla="*/ 303620 h 2183676"/>
                <a:gd name="connsiteX5" fmla="*/ 3744416 w 4289342"/>
                <a:gd name="connsiteY5" fmla="*/ 134356 h 2183676"/>
                <a:gd name="connsiteX6" fmla="*/ 6505 w 4289342"/>
                <a:gd name="connsiteY6" fmla="*/ 149241 h 2183676"/>
                <a:gd name="connsiteX7" fmla="*/ 0 w 4289342"/>
                <a:gd name="connsiteY7" fmla="*/ 1286485 h 2183676"/>
                <a:gd name="connsiteX0" fmla="*/ 0 w 4289342"/>
                <a:gd name="connsiteY0" fmla="*/ 1278036 h 2124546"/>
                <a:gd name="connsiteX1" fmla="*/ 1008112 w 4289342"/>
                <a:gd name="connsiteY1" fmla="*/ 917995 h 2124546"/>
                <a:gd name="connsiteX2" fmla="*/ 1728192 w 4289342"/>
                <a:gd name="connsiteY2" fmla="*/ 2019442 h 2124546"/>
                <a:gd name="connsiteX3" fmla="*/ 2565676 w 4289342"/>
                <a:gd name="connsiteY3" fmla="*/ 287377 h 2124546"/>
                <a:gd name="connsiteX4" fmla="*/ 3711606 w 4289342"/>
                <a:gd name="connsiteY4" fmla="*/ 295171 h 2124546"/>
                <a:gd name="connsiteX5" fmla="*/ 3744416 w 4289342"/>
                <a:gd name="connsiteY5" fmla="*/ 125907 h 2124546"/>
                <a:gd name="connsiteX6" fmla="*/ 6505 w 4289342"/>
                <a:gd name="connsiteY6" fmla="*/ 140792 h 2124546"/>
                <a:gd name="connsiteX7" fmla="*/ 0 w 4289342"/>
                <a:gd name="connsiteY7" fmla="*/ 1278036 h 2124546"/>
                <a:gd name="connsiteX0" fmla="*/ 0 w 4289342"/>
                <a:gd name="connsiteY0" fmla="*/ 1260249 h 2000027"/>
                <a:gd name="connsiteX1" fmla="*/ 1008112 w 4289342"/>
                <a:gd name="connsiteY1" fmla="*/ 900208 h 2000027"/>
                <a:gd name="connsiteX2" fmla="*/ 1800200 w 4289342"/>
                <a:gd name="connsiteY2" fmla="*/ 1894924 h 2000027"/>
                <a:gd name="connsiteX3" fmla="*/ 2565676 w 4289342"/>
                <a:gd name="connsiteY3" fmla="*/ 269590 h 2000027"/>
                <a:gd name="connsiteX4" fmla="*/ 3711606 w 4289342"/>
                <a:gd name="connsiteY4" fmla="*/ 277384 h 2000027"/>
                <a:gd name="connsiteX5" fmla="*/ 3744416 w 4289342"/>
                <a:gd name="connsiteY5" fmla="*/ 108120 h 2000027"/>
                <a:gd name="connsiteX6" fmla="*/ 6505 w 4289342"/>
                <a:gd name="connsiteY6" fmla="*/ 123005 h 2000027"/>
                <a:gd name="connsiteX7" fmla="*/ 0 w 4289342"/>
                <a:gd name="connsiteY7" fmla="*/ 1260249 h 2000027"/>
                <a:gd name="connsiteX0" fmla="*/ 0 w 4289342"/>
                <a:gd name="connsiteY0" fmla="*/ 1260249 h 2000028"/>
                <a:gd name="connsiteX1" fmla="*/ 1008112 w 4289342"/>
                <a:gd name="connsiteY1" fmla="*/ 900208 h 2000028"/>
                <a:gd name="connsiteX2" fmla="*/ 1800200 w 4289342"/>
                <a:gd name="connsiteY2" fmla="*/ 1894926 h 2000028"/>
                <a:gd name="connsiteX3" fmla="*/ 2565676 w 4289342"/>
                <a:gd name="connsiteY3" fmla="*/ 269590 h 2000028"/>
                <a:gd name="connsiteX4" fmla="*/ 3711606 w 4289342"/>
                <a:gd name="connsiteY4" fmla="*/ 277384 h 2000028"/>
                <a:gd name="connsiteX5" fmla="*/ 3744416 w 4289342"/>
                <a:gd name="connsiteY5" fmla="*/ 108120 h 2000028"/>
                <a:gd name="connsiteX6" fmla="*/ 6505 w 4289342"/>
                <a:gd name="connsiteY6" fmla="*/ 123005 h 2000028"/>
                <a:gd name="connsiteX7" fmla="*/ 0 w 4289342"/>
                <a:gd name="connsiteY7" fmla="*/ 1260249 h 2000028"/>
                <a:gd name="connsiteX0" fmla="*/ 0 w 4289342"/>
                <a:gd name="connsiteY0" fmla="*/ 1260249 h 2000030"/>
                <a:gd name="connsiteX1" fmla="*/ 1008112 w 4289342"/>
                <a:gd name="connsiteY1" fmla="*/ 900208 h 2000030"/>
                <a:gd name="connsiteX2" fmla="*/ 1800200 w 4289342"/>
                <a:gd name="connsiteY2" fmla="*/ 1894926 h 2000030"/>
                <a:gd name="connsiteX3" fmla="*/ 2565676 w 4289342"/>
                <a:gd name="connsiteY3" fmla="*/ 269590 h 2000030"/>
                <a:gd name="connsiteX4" fmla="*/ 3711606 w 4289342"/>
                <a:gd name="connsiteY4" fmla="*/ 277384 h 2000030"/>
                <a:gd name="connsiteX5" fmla="*/ 3744416 w 4289342"/>
                <a:gd name="connsiteY5" fmla="*/ 108120 h 2000030"/>
                <a:gd name="connsiteX6" fmla="*/ 6505 w 4289342"/>
                <a:gd name="connsiteY6" fmla="*/ 123005 h 2000030"/>
                <a:gd name="connsiteX7" fmla="*/ 0 w 4289342"/>
                <a:gd name="connsiteY7" fmla="*/ 1260249 h 2000030"/>
                <a:gd name="connsiteX0" fmla="*/ 0 w 4289342"/>
                <a:gd name="connsiteY0" fmla="*/ 1260249 h 2107810"/>
                <a:gd name="connsiteX1" fmla="*/ 1008112 w 4289342"/>
                <a:gd name="connsiteY1" fmla="*/ 900208 h 2107810"/>
                <a:gd name="connsiteX2" fmla="*/ 1463170 w 4289342"/>
                <a:gd name="connsiteY2" fmla="*/ 1546890 h 2107810"/>
                <a:gd name="connsiteX3" fmla="*/ 1800200 w 4289342"/>
                <a:gd name="connsiteY3" fmla="*/ 1894926 h 2107810"/>
                <a:gd name="connsiteX4" fmla="*/ 2565676 w 4289342"/>
                <a:gd name="connsiteY4" fmla="*/ 269590 h 2107810"/>
                <a:gd name="connsiteX5" fmla="*/ 3711606 w 4289342"/>
                <a:gd name="connsiteY5" fmla="*/ 277384 h 2107810"/>
                <a:gd name="connsiteX6" fmla="*/ 3744416 w 4289342"/>
                <a:gd name="connsiteY6" fmla="*/ 108120 h 2107810"/>
                <a:gd name="connsiteX7" fmla="*/ 6505 w 4289342"/>
                <a:gd name="connsiteY7" fmla="*/ 123005 h 2107810"/>
                <a:gd name="connsiteX8" fmla="*/ 0 w 4289342"/>
                <a:gd name="connsiteY8" fmla="*/ 1260249 h 2107810"/>
                <a:gd name="connsiteX0" fmla="*/ 0 w 4289342"/>
                <a:gd name="connsiteY0" fmla="*/ 1260249 h 2136025"/>
                <a:gd name="connsiteX1" fmla="*/ 1008112 w 4289342"/>
                <a:gd name="connsiteY1" fmla="*/ 900208 h 2136025"/>
                <a:gd name="connsiteX2" fmla="*/ 1080120 w 4289342"/>
                <a:gd name="connsiteY2" fmla="*/ 1716177 h 2136025"/>
                <a:gd name="connsiteX3" fmla="*/ 1800200 w 4289342"/>
                <a:gd name="connsiteY3" fmla="*/ 1894926 h 2136025"/>
                <a:gd name="connsiteX4" fmla="*/ 2565676 w 4289342"/>
                <a:gd name="connsiteY4" fmla="*/ 269590 h 2136025"/>
                <a:gd name="connsiteX5" fmla="*/ 3711606 w 4289342"/>
                <a:gd name="connsiteY5" fmla="*/ 277384 h 2136025"/>
                <a:gd name="connsiteX6" fmla="*/ 3744416 w 4289342"/>
                <a:gd name="connsiteY6" fmla="*/ 108120 h 2136025"/>
                <a:gd name="connsiteX7" fmla="*/ 6505 w 4289342"/>
                <a:gd name="connsiteY7" fmla="*/ 123005 h 2136025"/>
                <a:gd name="connsiteX8" fmla="*/ 0 w 4289342"/>
                <a:gd name="connsiteY8" fmla="*/ 1260249 h 2136025"/>
                <a:gd name="connsiteX0" fmla="*/ 0 w 4289342"/>
                <a:gd name="connsiteY0" fmla="*/ 1260249 h 2136023"/>
                <a:gd name="connsiteX1" fmla="*/ 1008112 w 4289342"/>
                <a:gd name="connsiteY1" fmla="*/ 900208 h 2136023"/>
                <a:gd name="connsiteX2" fmla="*/ 1080120 w 4289342"/>
                <a:gd name="connsiteY2" fmla="*/ 1716177 h 2136023"/>
                <a:gd name="connsiteX3" fmla="*/ 1800200 w 4289342"/>
                <a:gd name="connsiteY3" fmla="*/ 1894926 h 2136023"/>
                <a:gd name="connsiteX4" fmla="*/ 2565676 w 4289342"/>
                <a:gd name="connsiteY4" fmla="*/ 269590 h 2136023"/>
                <a:gd name="connsiteX5" fmla="*/ 3711606 w 4289342"/>
                <a:gd name="connsiteY5" fmla="*/ 277384 h 2136023"/>
                <a:gd name="connsiteX6" fmla="*/ 3744416 w 4289342"/>
                <a:gd name="connsiteY6" fmla="*/ 108120 h 2136023"/>
                <a:gd name="connsiteX7" fmla="*/ 6505 w 4289342"/>
                <a:gd name="connsiteY7" fmla="*/ 123005 h 2136023"/>
                <a:gd name="connsiteX8" fmla="*/ 0 w 4289342"/>
                <a:gd name="connsiteY8" fmla="*/ 1260249 h 2136023"/>
                <a:gd name="connsiteX0" fmla="*/ 0 w 4289342"/>
                <a:gd name="connsiteY0" fmla="*/ 1260249 h 2136025"/>
                <a:gd name="connsiteX1" fmla="*/ 1008112 w 4289342"/>
                <a:gd name="connsiteY1" fmla="*/ 900208 h 2136025"/>
                <a:gd name="connsiteX2" fmla="*/ 1080120 w 4289342"/>
                <a:gd name="connsiteY2" fmla="*/ 1716177 h 2136025"/>
                <a:gd name="connsiteX3" fmla="*/ 1800200 w 4289342"/>
                <a:gd name="connsiteY3" fmla="*/ 1894926 h 2136025"/>
                <a:gd name="connsiteX4" fmla="*/ 2565676 w 4289342"/>
                <a:gd name="connsiteY4" fmla="*/ 269590 h 2136025"/>
                <a:gd name="connsiteX5" fmla="*/ 3711606 w 4289342"/>
                <a:gd name="connsiteY5" fmla="*/ 277384 h 2136025"/>
                <a:gd name="connsiteX6" fmla="*/ 3744416 w 4289342"/>
                <a:gd name="connsiteY6" fmla="*/ 108120 h 2136025"/>
                <a:gd name="connsiteX7" fmla="*/ 6505 w 4289342"/>
                <a:gd name="connsiteY7" fmla="*/ 123005 h 2136025"/>
                <a:gd name="connsiteX8" fmla="*/ 0 w 4289342"/>
                <a:gd name="connsiteY8" fmla="*/ 1260249 h 2136025"/>
                <a:gd name="connsiteX0" fmla="*/ 0 w 4289342"/>
                <a:gd name="connsiteY0" fmla="*/ 1260249 h 2159860"/>
                <a:gd name="connsiteX1" fmla="*/ 1008112 w 4289342"/>
                <a:gd name="connsiteY1" fmla="*/ 900208 h 2159860"/>
                <a:gd name="connsiteX2" fmla="*/ 1296144 w 4289342"/>
                <a:gd name="connsiteY2" fmla="*/ 1859193 h 2159860"/>
                <a:gd name="connsiteX3" fmla="*/ 1800200 w 4289342"/>
                <a:gd name="connsiteY3" fmla="*/ 1894926 h 2159860"/>
                <a:gd name="connsiteX4" fmla="*/ 2565676 w 4289342"/>
                <a:gd name="connsiteY4" fmla="*/ 269590 h 2159860"/>
                <a:gd name="connsiteX5" fmla="*/ 3711606 w 4289342"/>
                <a:gd name="connsiteY5" fmla="*/ 277384 h 2159860"/>
                <a:gd name="connsiteX6" fmla="*/ 3744416 w 4289342"/>
                <a:gd name="connsiteY6" fmla="*/ 108120 h 2159860"/>
                <a:gd name="connsiteX7" fmla="*/ 6505 w 4289342"/>
                <a:gd name="connsiteY7" fmla="*/ 123005 h 2159860"/>
                <a:gd name="connsiteX8" fmla="*/ 0 w 4289342"/>
                <a:gd name="connsiteY8" fmla="*/ 1260249 h 2159860"/>
                <a:gd name="connsiteX0" fmla="*/ 0 w 4289342"/>
                <a:gd name="connsiteY0" fmla="*/ 1260249 h 2159860"/>
                <a:gd name="connsiteX1" fmla="*/ 1440160 w 4289342"/>
                <a:gd name="connsiteY1" fmla="*/ 1144118 h 2159860"/>
                <a:gd name="connsiteX2" fmla="*/ 1296144 w 4289342"/>
                <a:gd name="connsiteY2" fmla="*/ 1859193 h 2159860"/>
                <a:gd name="connsiteX3" fmla="*/ 1800200 w 4289342"/>
                <a:gd name="connsiteY3" fmla="*/ 1894926 h 2159860"/>
                <a:gd name="connsiteX4" fmla="*/ 2565676 w 4289342"/>
                <a:gd name="connsiteY4" fmla="*/ 269590 h 2159860"/>
                <a:gd name="connsiteX5" fmla="*/ 3711606 w 4289342"/>
                <a:gd name="connsiteY5" fmla="*/ 277384 h 2159860"/>
                <a:gd name="connsiteX6" fmla="*/ 3744416 w 4289342"/>
                <a:gd name="connsiteY6" fmla="*/ 108120 h 2159860"/>
                <a:gd name="connsiteX7" fmla="*/ 6505 w 4289342"/>
                <a:gd name="connsiteY7" fmla="*/ 123005 h 2159860"/>
                <a:gd name="connsiteX8" fmla="*/ 0 w 4289342"/>
                <a:gd name="connsiteY8" fmla="*/ 1260249 h 2159860"/>
                <a:gd name="connsiteX0" fmla="*/ 0 w 4289342"/>
                <a:gd name="connsiteY0" fmla="*/ 1260249 h 2159860"/>
                <a:gd name="connsiteX1" fmla="*/ 1440160 w 4289342"/>
                <a:gd name="connsiteY1" fmla="*/ 1144118 h 2159860"/>
                <a:gd name="connsiteX2" fmla="*/ 1296144 w 4289342"/>
                <a:gd name="connsiteY2" fmla="*/ 1859193 h 2159860"/>
                <a:gd name="connsiteX3" fmla="*/ 1800200 w 4289342"/>
                <a:gd name="connsiteY3" fmla="*/ 1894926 h 2159860"/>
                <a:gd name="connsiteX4" fmla="*/ 2565676 w 4289342"/>
                <a:gd name="connsiteY4" fmla="*/ 269590 h 2159860"/>
                <a:gd name="connsiteX5" fmla="*/ 3711606 w 4289342"/>
                <a:gd name="connsiteY5" fmla="*/ 277384 h 2159860"/>
                <a:gd name="connsiteX6" fmla="*/ 3744416 w 4289342"/>
                <a:gd name="connsiteY6" fmla="*/ 108120 h 2159860"/>
                <a:gd name="connsiteX7" fmla="*/ 6505 w 4289342"/>
                <a:gd name="connsiteY7" fmla="*/ 123005 h 2159860"/>
                <a:gd name="connsiteX8" fmla="*/ 0 w 4289342"/>
                <a:gd name="connsiteY8" fmla="*/ 1260249 h 2159860"/>
                <a:gd name="connsiteX0" fmla="*/ 0 w 4289342"/>
                <a:gd name="connsiteY0" fmla="*/ 1260249 h 2183695"/>
                <a:gd name="connsiteX1" fmla="*/ 1440160 w 4289342"/>
                <a:gd name="connsiteY1" fmla="*/ 1144118 h 2183695"/>
                <a:gd name="connsiteX2" fmla="*/ 1296144 w 4289342"/>
                <a:gd name="connsiteY2" fmla="*/ 2002207 h 2183695"/>
                <a:gd name="connsiteX3" fmla="*/ 1800200 w 4289342"/>
                <a:gd name="connsiteY3" fmla="*/ 1894926 h 2183695"/>
                <a:gd name="connsiteX4" fmla="*/ 2565676 w 4289342"/>
                <a:gd name="connsiteY4" fmla="*/ 269590 h 2183695"/>
                <a:gd name="connsiteX5" fmla="*/ 3711606 w 4289342"/>
                <a:gd name="connsiteY5" fmla="*/ 277384 h 2183695"/>
                <a:gd name="connsiteX6" fmla="*/ 3744416 w 4289342"/>
                <a:gd name="connsiteY6" fmla="*/ 108120 h 2183695"/>
                <a:gd name="connsiteX7" fmla="*/ 6505 w 4289342"/>
                <a:gd name="connsiteY7" fmla="*/ 123005 h 2183695"/>
                <a:gd name="connsiteX8" fmla="*/ 0 w 4289342"/>
                <a:gd name="connsiteY8" fmla="*/ 1260249 h 2183695"/>
                <a:gd name="connsiteX0" fmla="*/ 0 w 4289342"/>
                <a:gd name="connsiteY0" fmla="*/ 1260249 h 2183695"/>
                <a:gd name="connsiteX1" fmla="*/ 1440160 w 4289342"/>
                <a:gd name="connsiteY1" fmla="*/ 1144118 h 2183695"/>
                <a:gd name="connsiteX2" fmla="*/ 1296144 w 4289342"/>
                <a:gd name="connsiteY2" fmla="*/ 2002207 h 2183695"/>
                <a:gd name="connsiteX3" fmla="*/ 1800200 w 4289342"/>
                <a:gd name="connsiteY3" fmla="*/ 1894926 h 2183695"/>
                <a:gd name="connsiteX4" fmla="*/ 2565676 w 4289342"/>
                <a:gd name="connsiteY4" fmla="*/ 269590 h 2183695"/>
                <a:gd name="connsiteX5" fmla="*/ 3711606 w 4289342"/>
                <a:gd name="connsiteY5" fmla="*/ 277384 h 2183695"/>
                <a:gd name="connsiteX6" fmla="*/ 3744416 w 4289342"/>
                <a:gd name="connsiteY6" fmla="*/ 108120 h 2183695"/>
                <a:gd name="connsiteX7" fmla="*/ 6505 w 4289342"/>
                <a:gd name="connsiteY7" fmla="*/ 123005 h 2183695"/>
                <a:gd name="connsiteX8" fmla="*/ 0 w 4289342"/>
                <a:gd name="connsiteY8" fmla="*/ 1260249 h 2183695"/>
                <a:gd name="connsiteX0" fmla="*/ 0 w 4289342"/>
                <a:gd name="connsiteY0" fmla="*/ 1260249 h 2075212"/>
                <a:gd name="connsiteX1" fmla="*/ 1440160 w 4289342"/>
                <a:gd name="connsiteY1" fmla="*/ 1144118 h 2075212"/>
                <a:gd name="connsiteX2" fmla="*/ 1296144 w 4289342"/>
                <a:gd name="connsiteY2" fmla="*/ 2002207 h 2075212"/>
                <a:gd name="connsiteX3" fmla="*/ 1800200 w 4289342"/>
                <a:gd name="connsiteY3" fmla="*/ 1894926 h 2075212"/>
                <a:gd name="connsiteX4" fmla="*/ 2565676 w 4289342"/>
                <a:gd name="connsiteY4" fmla="*/ 269590 h 2075212"/>
                <a:gd name="connsiteX5" fmla="*/ 3711606 w 4289342"/>
                <a:gd name="connsiteY5" fmla="*/ 277384 h 2075212"/>
                <a:gd name="connsiteX6" fmla="*/ 3744416 w 4289342"/>
                <a:gd name="connsiteY6" fmla="*/ 108120 h 2075212"/>
                <a:gd name="connsiteX7" fmla="*/ 6505 w 4289342"/>
                <a:gd name="connsiteY7" fmla="*/ 123005 h 2075212"/>
                <a:gd name="connsiteX8" fmla="*/ 0 w 4289342"/>
                <a:gd name="connsiteY8" fmla="*/ 1260249 h 2075212"/>
                <a:gd name="connsiteX0" fmla="*/ 0 w 4289342"/>
                <a:gd name="connsiteY0" fmla="*/ 1260249 h 2075212"/>
                <a:gd name="connsiteX1" fmla="*/ 1584176 w 4289342"/>
                <a:gd name="connsiteY1" fmla="*/ 1287132 h 2075212"/>
                <a:gd name="connsiteX2" fmla="*/ 1296144 w 4289342"/>
                <a:gd name="connsiteY2" fmla="*/ 2002207 h 2075212"/>
                <a:gd name="connsiteX3" fmla="*/ 1800200 w 4289342"/>
                <a:gd name="connsiteY3" fmla="*/ 1894926 h 2075212"/>
                <a:gd name="connsiteX4" fmla="*/ 2565676 w 4289342"/>
                <a:gd name="connsiteY4" fmla="*/ 269590 h 2075212"/>
                <a:gd name="connsiteX5" fmla="*/ 3711606 w 4289342"/>
                <a:gd name="connsiteY5" fmla="*/ 277384 h 2075212"/>
                <a:gd name="connsiteX6" fmla="*/ 3744416 w 4289342"/>
                <a:gd name="connsiteY6" fmla="*/ 108120 h 2075212"/>
                <a:gd name="connsiteX7" fmla="*/ 6505 w 4289342"/>
                <a:gd name="connsiteY7" fmla="*/ 123005 h 2075212"/>
                <a:gd name="connsiteX8" fmla="*/ 0 w 4289342"/>
                <a:gd name="connsiteY8" fmla="*/ 1260249 h 2075212"/>
                <a:gd name="connsiteX0" fmla="*/ 0 w 4289342"/>
                <a:gd name="connsiteY0" fmla="*/ 1260249 h 2075212"/>
                <a:gd name="connsiteX1" fmla="*/ 1584176 w 4289342"/>
                <a:gd name="connsiteY1" fmla="*/ 1287132 h 2075212"/>
                <a:gd name="connsiteX2" fmla="*/ 1296144 w 4289342"/>
                <a:gd name="connsiteY2" fmla="*/ 2002207 h 2075212"/>
                <a:gd name="connsiteX3" fmla="*/ 1800200 w 4289342"/>
                <a:gd name="connsiteY3" fmla="*/ 1894926 h 2075212"/>
                <a:gd name="connsiteX4" fmla="*/ 2565676 w 4289342"/>
                <a:gd name="connsiteY4" fmla="*/ 269590 h 2075212"/>
                <a:gd name="connsiteX5" fmla="*/ 3711606 w 4289342"/>
                <a:gd name="connsiteY5" fmla="*/ 277384 h 2075212"/>
                <a:gd name="connsiteX6" fmla="*/ 3744416 w 4289342"/>
                <a:gd name="connsiteY6" fmla="*/ 108120 h 2075212"/>
                <a:gd name="connsiteX7" fmla="*/ 6505 w 4289342"/>
                <a:gd name="connsiteY7" fmla="*/ 123005 h 2075212"/>
                <a:gd name="connsiteX8" fmla="*/ 0 w 4289342"/>
                <a:gd name="connsiteY8" fmla="*/ 1260249 h 2075212"/>
                <a:gd name="connsiteX0" fmla="*/ 0 w 4289342"/>
                <a:gd name="connsiteY0" fmla="*/ 1260249 h 2075212"/>
                <a:gd name="connsiteX1" fmla="*/ 1584176 w 4289342"/>
                <a:gd name="connsiteY1" fmla="*/ 1287132 h 2075212"/>
                <a:gd name="connsiteX2" fmla="*/ 1296144 w 4289342"/>
                <a:gd name="connsiteY2" fmla="*/ 2002207 h 2075212"/>
                <a:gd name="connsiteX3" fmla="*/ 1800200 w 4289342"/>
                <a:gd name="connsiteY3" fmla="*/ 1894926 h 2075212"/>
                <a:gd name="connsiteX4" fmla="*/ 2565676 w 4289342"/>
                <a:gd name="connsiteY4" fmla="*/ 269590 h 2075212"/>
                <a:gd name="connsiteX5" fmla="*/ 3711606 w 4289342"/>
                <a:gd name="connsiteY5" fmla="*/ 277384 h 2075212"/>
                <a:gd name="connsiteX6" fmla="*/ 3744416 w 4289342"/>
                <a:gd name="connsiteY6" fmla="*/ 108120 h 2075212"/>
                <a:gd name="connsiteX7" fmla="*/ 6505 w 4289342"/>
                <a:gd name="connsiteY7" fmla="*/ 123005 h 2075212"/>
                <a:gd name="connsiteX8" fmla="*/ 0 w 4289342"/>
                <a:gd name="connsiteY8" fmla="*/ 1260249 h 2075212"/>
                <a:gd name="connsiteX0" fmla="*/ 0 w 4289342"/>
                <a:gd name="connsiteY0" fmla="*/ 1260249 h 2075212"/>
                <a:gd name="connsiteX1" fmla="*/ 1584176 w 4289342"/>
                <a:gd name="connsiteY1" fmla="*/ 1287132 h 2075212"/>
                <a:gd name="connsiteX2" fmla="*/ 1296144 w 4289342"/>
                <a:gd name="connsiteY2" fmla="*/ 2002207 h 2075212"/>
                <a:gd name="connsiteX3" fmla="*/ 1800200 w 4289342"/>
                <a:gd name="connsiteY3" fmla="*/ 1894926 h 2075212"/>
                <a:gd name="connsiteX4" fmla="*/ 2565676 w 4289342"/>
                <a:gd name="connsiteY4" fmla="*/ 269590 h 2075212"/>
                <a:gd name="connsiteX5" fmla="*/ 3711606 w 4289342"/>
                <a:gd name="connsiteY5" fmla="*/ 277384 h 2075212"/>
                <a:gd name="connsiteX6" fmla="*/ 3744416 w 4289342"/>
                <a:gd name="connsiteY6" fmla="*/ 108120 h 2075212"/>
                <a:gd name="connsiteX7" fmla="*/ 6505 w 4289342"/>
                <a:gd name="connsiteY7" fmla="*/ 123005 h 2075212"/>
                <a:gd name="connsiteX8" fmla="*/ 0 w 4289342"/>
                <a:gd name="connsiteY8" fmla="*/ 1260249 h 2075212"/>
                <a:gd name="connsiteX0" fmla="*/ 0 w 4289342"/>
                <a:gd name="connsiteY0" fmla="*/ 1260249 h 1963276"/>
                <a:gd name="connsiteX1" fmla="*/ 1584176 w 4289342"/>
                <a:gd name="connsiteY1" fmla="*/ 1287132 h 1963276"/>
                <a:gd name="connsiteX2" fmla="*/ 1080120 w 4289342"/>
                <a:gd name="connsiteY2" fmla="*/ 1859192 h 1963276"/>
                <a:gd name="connsiteX3" fmla="*/ 1800200 w 4289342"/>
                <a:gd name="connsiteY3" fmla="*/ 1894926 h 1963276"/>
                <a:gd name="connsiteX4" fmla="*/ 2565676 w 4289342"/>
                <a:gd name="connsiteY4" fmla="*/ 269590 h 1963276"/>
                <a:gd name="connsiteX5" fmla="*/ 3711606 w 4289342"/>
                <a:gd name="connsiteY5" fmla="*/ 277384 h 1963276"/>
                <a:gd name="connsiteX6" fmla="*/ 3744416 w 4289342"/>
                <a:gd name="connsiteY6" fmla="*/ 108120 h 1963276"/>
                <a:gd name="connsiteX7" fmla="*/ 6505 w 4289342"/>
                <a:gd name="connsiteY7" fmla="*/ 123005 h 1963276"/>
                <a:gd name="connsiteX8" fmla="*/ 0 w 4289342"/>
                <a:gd name="connsiteY8" fmla="*/ 1260249 h 1963276"/>
                <a:gd name="connsiteX0" fmla="*/ 0 w 4289342"/>
                <a:gd name="connsiteY0" fmla="*/ 1260249 h 1963276"/>
                <a:gd name="connsiteX1" fmla="*/ 1584176 w 4289342"/>
                <a:gd name="connsiteY1" fmla="*/ 1287132 h 1963276"/>
                <a:gd name="connsiteX2" fmla="*/ 1080120 w 4289342"/>
                <a:gd name="connsiteY2" fmla="*/ 1859192 h 1963276"/>
                <a:gd name="connsiteX3" fmla="*/ 1800200 w 4289342"/>
                <a:gd name="connsiteY3" fmla="*/ 1894926 h 1963276"/>
                <a:gd name="connsiteX4" fmla="*/ 2565676 w 4289342"/>
                <a:gd name="connsiteY4" fmla="*/ 269590 h 1963276"/>
                <a:gd name="connsiteX5" fmla="*/ 3711606 w 4289342"/>
                <a:gd name="connsiteY5" fmla="*/ 277384 h 1963276"/>
                <a:gd name="connsiteX6" fmla="*/ 3744416 w 4289342"/>
                <a:gd name="connsiteY6" fmla="*/ 108120 h 1963276"/>
                <a:gd name="connsiteX7" fmla="*/ 6505 w 4289342"/>
                <a:gd name="connsiteY7" fmla="*/ 123005 h 1963276"/>
                <a:gd name="connsiteX8" fmla="*/ 0 w 4289342"/>
                <a:gd name="connsiteY8" fmla="*/ 1260249 h 1963276"/>
                <a:gd name="connsiteX0" fmla="*/ 0 w 4289342"/>
                <a:gd name="connsiteY0" fmla="*/ 1260249 h 1963276"/>
                <a:gd name="connsiteX1" fmla="*/ 1584176 w 4289342"/>
                <a:gd name="connsiteY1" fmla="*/ 1287132 h 1963276"/>
                <a:gd name="connsiteX2" fmla="*/ 1080120 w 4289342"/>
                <a:gd name="connsiteY2" fmla="*/ 1859192 h 1963276"/>
                <a:gd name="connsiteX3" fmla="*/ 1800200 w 4289342"/>
                <a:gd name="connsiteY3" fmla="*/ 1894926 h 1963276"/>
                <a:gd name="connsiteX4" fmla="*/ 2565676 w 4289342"/>
                <a:gd name="connsiteY4" fmla="*/ 269590 h 1963276"/>
                <a:gd name="connsiteX5" fmla="*/ 3711606 w 4289342"/>
                <a:gd name="connsiteY5" fmla="*/ 277384 h 1963276"/>
                <a:gd name="connsiteX6" fmla="*/ 3744416 w 4289342"/>
                <a:gd name="connsiteY6" fmla="*/ 108120 h 1963276"/>
                <a:gd name="connsiteX7" fmla="*/ 6505 w 4289342"/>
                <a:gd name="connsiteY7" fmla="*/ 123005 h 1963276"/>
                <a:gd name="connsiteX8" fmla="*/ 0 w 4289342"/>
                <a:gd name="connsiteY8" fmla="*/ 1260249 h 1963276"/>
                <a:gd name="connsiteX0" fmla="*/ 0 w 4289342"/>
                <a:gd name="connsiteY0" fmla="*/ 1260249 h 2053850"/>
                <a:gd name="connsiteX1" fmla="*/ 1584176 w 4289342"/>
                <a:gd name="connsiteY1" fmla="*/ 1287132 h 2053850"/>
                <a:gd name="connsiteX2" fmla="*/ 1080120 w 4289342"/>
                <a:gd name="connsiteY2" fmla="*/ 2002207 h 2053850"/>
                <a:gd name="connsiteX3" fmla="*/ 1800200 w 4289342"/>
                <a:gd name="connsiteY3" fmla="*/ 1894926 h 2053850"/>
                <a:gd name="connsiteX4" fmla="*/ 2565676 w 4289342"/>
                <a:gd name="connsiteY4" fmla="*/ 269590 h 2053850"/>
                <a:gd name="connsiteX5" fmla="*/ 3711606 w 4289342"/>
                <a:gd name="connsiteY5" fmla="*/ 277384 h 2053850"/>
                <a:gd name="connsiteX6" fmla="*/ 3744416 w 4289342"/>
                <a:gd name="connsiteY6" fmla="*/ 108120 h 2053850"/>
                <a:gd name="connsiteX7" fmla="*/ 6505 w 4289342"/>
                <a:gd name="connsiteY7" fmla="*/ 123005 h 2053850"/>
                <a:gd name="connsiteX8" fmla="*/ 0 w 4289342"/>
                <a:gd name="connsiteY8" fmla="*/ 1260249 h 2053850"/>
                <a:gd name="connsiteX0" fmla="*/ 0 w 4289342"/>
                <a:gd name="connsiteY0" fmla="*/ 1260249 h 2053850"/>
                <a:gd name="connsiteX1" fmla="*/ 1584176 w 4289342"/>
                <a:gd name="connsiteY1" fmla="*/ 1287132 h 2053850"/>
                <a:gd name="connsiteX2" fmla="*/ 1080120 w 4289342"/>
                <a:gd name="connsiteY2" fmla="*/ 2002207 h 2053850"/>
                <a:gd name="connsiteX3" fmla="*/ 1800200 w 4289342"/>
                <a:gd name="connsiteY3" fmla="*/ 1894926 h 2053850"/>
                <a:gd name="connsiteX4" fmla="*/ 2565676 w 4289342"/>
                <a:gd name="connsiteY4" fmla="*/ 269590 h 2053850"/>
                <a:gd name="connsiteX5" fmla="*/ 3711606 w 4289342"/>
                <a:gd name="connsiteY5" fmla="*/ 277384 h 2053850"/>
                <a:gd name="connsiteX6" fmla="*/ 3744416 w 4289342"/>
                <a:gd name="connsiteY6" fmla="*/ 108120 h 2053850"/>
                <a:gd name="connsiteX7" fmla="*/ 6505 w 4289342"/>
                <a:gd name="connsiteY7" fmla="*/ 123005 h 2053850"/>
                <a:gd name="connsiteX8" fmla="*/ 0 w 4289342"/>
                <a:gd name="connsiteY8" fmla="*/ 1260249 h 2053850"/>
                <a:gd name="connsiteX0" fmla="*/ 0 w 4289342"/>
                <a:gd name="connsiteY0" fmla="*/ 1260249 h 2053850"/>
                <a:gd name="connsiteX1" fmla="*/ 1584176 w 4289342"/>
                <a:gd name="connsiteY1" fmla="*/ 1287132 h 2053850"/>
                <a:gd name="connsiteX2" fmla="*/ 1080120 w 4289342"/>
                <a:gd name="connsiteY2" fmla="*/ 2002207 h 2053850"/>
                <a:gd name="connsiteX3" fmla="*/ 1800200 w 4289342"/>
                <a:gd name="connsiteY3" fmla="*/ 1894926 h 2053850"/>
                <a:gd name="connsiteX4" fmla="*/ 2565676 w 4289342"/>
                <a:gd name="connsiteY4" fmla="*/ 269590 h 2053850"/>
                <a:gd name="connsiteX5" fmla="*/ 3711606 w 4289342"/>
                <a:gd name="connsiteY5" fmla="*/ 277384 h 2053850"/>
                <a:gd name="connsiteX6" fmla="*/ 3744416 w 4289342"/>
                <a:gd name="connsiteY6" fmla="*/ 108120 h 2053850"/>
                <a:gd name="connsiteX7" fmla="*/ 6505 w 4289342"/>
                <a:gd name="connsiteY7" fmla="*/ 123005 h 2053850"/>
                <a:gd name="connsiteX8" fmla="*/ 0 w 4289342"/>
                <a:gd name="connsiteY8" fmla="*/ 1260249 h 2053850"/>
                <a:gd name="connsiteX0" fmla="*/ 0 w 4289342"/>
                <a:gd name="connsiteY0" fmla="*/ 1260249 h 2053850"/>
                <a:gd name="connsiteX1" fmla="*/ 1368152 w 4289342"/>
                <a:gd name="connsiteY1" fmla="*/ 1287133 h 2053850"/>
                <a:gd name="connsiteX2" fmla="*/ 1080120 w 4289342"/>
                <a:gd name="connsiteY2" fmla="*/ 2002207 h 2053850"/>
                <a:gd name="connsiteX3" fmla="*/ 1800200 w 4289342"/>
                <a:gd name="connsiteY3" fmla="*/ 1894926 h 2053850"/>
                <a:gd name="connsiteX4" fmla="*/ 2565676 w 4289342"/>
                <a:gd name="connsiteY4" fmla="*/ 269590 h 2053850"/>
                <a:gd name="connsiteX5" fmla="*/ 3711606 w 4289342"/>
                <a:gd name="connsiteY5" fmla="*/ 277384 h 2053850"/>
                <a:gd name="connsiteX6" fmla="*/ 3744416 w 4289342"/>
                <a:gd name="connsiteY6" fmla="*/ 108120 h 2053850"/>
                <a:gd name="connsiteX7" fmla="*/ 6505 w 4289342"/>
                <a:gd name="connsiteY7" fmla="*/ 123005 h 2053850"/>
                <a:gd name="connsiteX8" fmla="*/ 0 w 4289342"/>
                <a:gd name="connsiteY8" fmla="*/ 1260249 h 205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89342" h="2053850">
                  <a:moveTo>
                    <a:pt x="0" y="1260249"/>
                  </a:moveTo>
                  <a:cubicBezTo>
                    <a:pt x="334779" y="1364357"/>
                    <a:pt x="1248891" y="838702"/>
                    <a:pt x="1368152" y="1287133"/>
                  </a:cubicBezTo>
                  <a:cubicBezTo>
                    <a:pt x="1479070" y="1700905"/>
                    <a:pt x="346994" y="1735367"/>
                    <a:pt x="1080120" y="2002207"/>
                  </a:cubicBezTo>
                  <a:cubicBezTo>
                    <a:pt x="1386194" y="2053850"/>
                    <a:pt x="1509890" y="1963276"/>
                    <a:pt x="1800200" y="1894926"/>
                  </a:cubicBezTo>
                  <a:cubicBezTo>
                    <a:pt x="2177570" y="1705855"/>
                    <a:pt x="1916731" y="821168"/>
                    <a:pt x="2565676" y="269590"/>
                  </a:cubicBezTo>
                  <a:cubicBezTo>
                    <a:pt x="2884244" y="0"/>
                    <a:pt x="3515149" y="304296"/>
                    <a:pt x="3711606" y="277384"/>
                  </a:cubicBezTo>
                  <a:cubicBezTo>
                    <a:pt x="3908063" y="250472"/>
                    <a:pt x="4289342" y="99437"/>
                    <a:pt x="3744416" y="108120"/>
                  </a:cubicBezTo>
                  <a:lnTo>
                    <a:pt x="6505" y="123005"/>
                  </a:lnTo>
                  <a:cubicBezTo>
                    <a:pt x="8719" y="686886"/>
                    <a:pt x="6505" y="1014257"/>
                    <a:pt x="0" y="1260249"/>
                  </a:cubicBezTo>
                  <a:close/>
                </a:path>
              </a:pathLst>
            </a:custGeom>
            <a:solidFill>
              <a:srgbClr val="B8B8B8">
                <a:alpha val="50196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89" name="Straight Arrow Connector 188"/>
            <p:cNvCxnSpPr/>
            <p:nvPr/>
          </p:nvCxnSpPr>
          <p:spPr>
            <a:xfrm rot="5400000" flipH="1" flipV="1">
              <a:off x="-1592139" y="3717429"/>
              <a:ext cx="3745210" cy="1588"/>
            </a:xfrm>
            <a:prstGeom prst="straightConnector1">
              <a:avLst/>
            </a:prstGeom>
            <a:noFill/>
            <a:ln w="76200" cap="sq" cmpd="sng" algn="ctr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94" name="Straight Arrow Connector 193"/>
            <p:cNvCxnSpPr/>
            <p:nvPr/>
          </p:nvCxnSpPr>
          <p:spPr>
            <a:xfrm>
              <a:off x="281256" y="5585656"/>
              <a:ext cx="8683232" cy="11854"/>
            </a:xfrm>
            <a:prstGeom prst="straightConnector1">
              <a:avLst/>
            </a:prstGeom>
            <a:noFill/>
            <a:ln w="76200" cap="sq" cmpd="sng" algn="ctr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87" name="Rounded Rectangle 86"/>
          <p:cNvSpPr/>
          <p:nvPr/>
        </p:nvSpPr>
        <p:spPr>
          <a:xfrm>
            <a:off x="2087682" y="5157192"/>
            <a:ext cx="4644558" cy="1080120"/>
          </a:xfrm>
          <a:prstGeom prst="round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Non-Linear Dimensionality Reduction</a:t>
            </a:r>
          </a:p>
        </p:txBody>
      </p:sp>
      <p:sp>
        <p:nvSpPr>
          <p:cNvPr id="42" name="Oval 41"/>
          <p:cNvSpPr/>
          <p:nvPr/>
        </p:nvSpPr>
        <p:spPr>
          <a:xfrm rot="21342562">
            <a:off x="4934287" y="1512350"/>
            <a:ext cx="2682430" cy="549578"/>
          </a:xfrm>
          <a:prstGeom prst="ellipse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 rot="19975851">
            <a:off x="4056363" y="1980191"/>
            <a:ext cx="2379081" cy="838259"/>
          </a:xfrm>
          <a:prstGeom prst="ellipse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 rot="19953915">
            <a:off x="2877382" y="2627417"/>
            <a:ext cx="2726578" cy="1094587"/>
          </a:xfrm>
          <a:prstGeom prst="ellipse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 rot="20409787">
            <a:off x="2231046" y="3028890"/>
            <a:ext cx="2093094" cy="1185417"/>
          </a:xfrm>
          <a:prstGeom prst="ellipse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1509210" y="2996952"/>
            <a:ext cx="1706148" cy="1296788"/>
          </a:xfrm>
          <a:prstGeom prst="ellipse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899592" y="2636912"/>
            <a:ext cx="1462413" cy="1556145"/>
          </a:xfrm>
          <a:prstGeom prst="ellipse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1061187" y="3026056"/>
            <a:ext cx="107991" cy="114912"/>
          </a:xfrm>
          <a:prstGeom prst="ellipse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619672" y="2780928"/>
            <a:ext cx="107991" cy="114912"/>
          </a:xfrm>
          <a:prstGeom prst="ellipse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1817369" y="2954048"/>
            <a:ext cx="107991" cy="114912"/>
          </a:xfrm>
          <a:prstGeom prst="ellipse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943729" y="3861048"/>
            <a:ext cx="107991" cy="114912"/>
          </a:xfrm>
          <a:prstGeom prst="ellipse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385265" y="3386096"/>
            <a:ext cx="107991" cy="114912"/>
          </a:xfrm>
          <a:prstGeom prst="ellipse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007625" y="3501008"/>
            <a:ext cx="107991" cy="114912"/>
          </a:xfrm>
          <a:prstGeom prst="ellipse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655330" y="3746136"/>
            <a:ext cx="107991" cy="114912"/>
          </a:xfrm>
          <a:prstGeom prst="ellipse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331252" y="3933056"/>
            <a:ext cx="107991" cy="114912"/>
          </a:xfrm>
          <a:prstGeom prst="ellipse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Oval 110"/>
          <p:cNvSpPr/>
          <p:nvPr/>
        </p:nvSpPr>
        <p:spPr>
          <a:xfrm flipV="1">
            <a:off x="2627566" y="3169591"/>
            <a:ext cx="106204" cy="113012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Oval 111"/>
          <p:cNvSpPr/>
          <p:nvPr/>
        </p:nvSpPr>
        <p:spPr>
          <a:xfrm flipV="1">
            <a:off x="2789605" y="4033686"/>
            <a:ext cx="106204" cy="113012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Oval 112"/>
          <p:cNvSpPr/>
          <p:nvPr/>
        </p:nvSpPr>
        <p:spPr>
          <a:xfrm flipV="1">
            <a:off x="2357501" y="3961678"/>
            <a:ext cx="106204" cy="113012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Oval 114"/>
          <p:cNvSpPr/>
          <p:nvPr/>
        </p:nvSpPr>
        <p:spPr>
          <a:xfrm flipV="1">
            <a:off x="3005657" y="3169590"/>
            <a:ext cx="106204" cy="113012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Oval 115"/>
          <p:cNvSpPr/>
          <p:nvPr/>
        </p:nvSpPr>
        <p:spPr>
          <a:xfrm flipV="1">
            <a:off x="2411760" y="3099964"/>
            <a:ext cx="106204" cy="113012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Oval 116"/>
          <p:cNvSpPr/>
          <p:nvPr/>
        </p:nvSpPr>
        <p:spPr>
          <a:xfrm flipV="1">
            <a:off x="2249474" y="4105694"/>
            <a:ext cx="106204" cy="113012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Oval 117"/>
          <p:cNvSpPr/>
          <p:nvPr/>
        </p:nvSpPr>
        <p:spPr>
          <a:xfrm flipV="1">
            <a:off x="2519540" y="3817662"/>
            <a:ext cx="106204" cy="113012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3437761" y="3746137"/>
            <a:ext cx="107991" cy="114912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3491773" y="3242080"/>
            <a:ext cx="107991" cy="114912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3815851" y="3530112"/>
            <a:ext cx="107991" cy="114912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4085916" y="3458104"/>
            <a:ext cx="107991" cy="114912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3059832" y="4106176"/>
            <a:ext cx="107991" cy="114912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3221708" y="3962160"/>
            <a:ext cx="107991" cy="114912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3275721" y="3098064"/>
            <a:ext cx="107991" cy="114912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3545786" y="2996952"/>
            <a:ext cx="107991" cy="114912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4247956" y="2522001"/>
            <a:ext cx="107991" cy="114912"/>
          </a:xfrm>
          <a:prstGeom prst="ellipse">
            <a:avLst/>
          </a:prstGeom>
          <a:gradFill rotWithShape="1">
            <a:gsLst>
              <a:gs pos="0">
                <a:srgbClr val="8064A2">
                  <a:shade val="51000"/>
                  <a:satMod val="130000"/>
                </a:srgbClr>
              </a:gs>
              <a:gs pos="80000">
                <a:srgbClr val="8064A2">
                  <a:shade val="93000"/>
                  <a:satMod val="130000"/>
                </a:srgbClr>
              </a:gs>
              <a:gs pos="100000">
                <a:srgbClr val="8064A2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3869864" y="2852936"/>
            <a:ext cx="107991" cy="114912"/>
          </a:xfrm>
          <a:prstGeom prst="ellipse">
            <a:avLst/>
          </a:prstGeom>
          <a:gradFill rotWithShape="1">
            <a:gsLst>
              <a:gs pos="0">
                <a:srgbClr val="8064A2">
                  <a:shade val="51000"/>
                  <a:satMod val="130000"/>
                </a:srgbClr>
              </a:gs>
              <a:gs pos="80000">
                <a:srgbClr val="8064A2">
                  <a:shade val="93000"/>
                  <a:satMod val="130000"/>
                </a:srgbClr>
              </a:gs>
              <a:gs pos="100000">
                <a:srgbClr val="8064A2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4680060" y="3026056"/>
            <a:ext cx="107991" cy="114912"/>
          </a:xfrm>
          <a:prstGeom prst="ellipse">
            <a:avLst/>
          </a:prstGeom>
          <a:gradFill rotWithShape="1">
            <a:gsLst>
              <a:gs pos="0">
                <a:srgbClr val="8064A2">
                  <a:shade val="51000"/>
                  <a:satMod val="130000"/>
                </a:srgbClr>
              </a:gs>
              <a:gs pos="80000">
                <a:srgbClr val="8064A2">
                  <a:shade val="93000"/>
                  <a:satMod val="130000"/>
                </a:srgbClr>
              </a:gs>
              <a:gs pos="100000">
                <a:srgbClr val="8064A2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4518021" y="3530112"/>
            <a:ext cx="107991" cy="114912"/>
          </a:xfrm>
          <a:prstGeom prst="ellipse">
            <a:avLst/>
          </a:prstGeom>
          <a:gradFill rotWithShape="1">
            <a:gsLst>
              <a:gs pos="0">
                <a:srgbClr val="8064A2">
                  <a:shade val="51000"/>
                  <a:satMod val="130000"/>
                </a:srgbClr>
              </a:gs>
              <a:gs pos="80000">
                <a:srgbClr val="8064A2">
                  <a:shade val="93000"/>
                  <a:satMod val="130000"/>
                </a:srgbClr>
              </a:gs>
              <a:gs pos="100000">
                <a:srgbClr val="8064A2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4247955" y="3602120"/>
            <a:ext cx="107991" cy="114912"/>
          </a:xfrm>
          <a:prstGeom prst="ellipse">
            <a:avLst/>
          </a:prstGeom>
          <a:gradFill rotWithShape="1">
            <a:gsLst>
              <a:gs pos="0">
                <a:srgbClr val="8064A2">
                  <a:shade val="51000"/>
                  <a:satMod val="130000"/>
                </a:srgbClr>
              </a:gs>
              <a:gs pos="80000">
                <a:srgbClr val="8064A2">
                  <a:shade val="93000"/>
                  <a:satMod val="130000"/>
                </a:srgbClr>
              </a:gs>
              <a:gs pos="100000">
                <a:srgbClr val="8064A2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5220190" y="2738024"/>
            <a:ext cx="107991" cy="114912"/>
          </a:xfrm>
          <a:prstGeom prst="ellipse">
            <a:avLst/>
          </a:prstGeom>
          <a:gradFill rotWithShape="1">
            <a:gsLst>
              <a:gs pos="0">
                <a:srgbClr val="8064A2">
                  <a:shade val="51000"/>
                  <a:satMod val="130000"/>
                </a:srgbClr>
              </a:gs>
              <a:gs pos="80000">
                <a:srgbClr val="8064A2">
                  <a:shade val="93000"/>
                  <a:satMod val="130000"/>
                </a:srgbClr>
              </a:gs>
              <a:gs pos="100000">
                <a:srgbClr val="8064A2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5058151" y="2954048"/>
            <a:ext cx="107991" cy="114912"/>
          </a:xfrm>
          <a:prstGeom prst="ellipse">
            <a:avLst/>
          </a:prstGeom>
          <a:gradFill rotWithShape="1">
            <a:gsLst>
              <a:gs pos="0">
                <a:srgbClr val="8064A2">
                  <a:shade val="51000"/>
                  <a:satMod val="130000"/>
                </a:srgbClr>
              </a:gs>
              <a:gs pos="80000">
                <a:srgbClr val="8064A2">
                  <a:shade val="93000"/>
                  <a:satMod val="130000"/>
                </a:srgbClr>
              </a:gs>
              <a:gs pos="100000">
                <a:srgbClr val="8064A2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4680060" y="2522000"/>
            <a:ext cx="107991" cy="114912"/>
          </a:xfrm>
          <a:prstGeom prst="ellipse">
            <a:avLst/>
          </a:prstGeom>
          <a:gradFill rotWithShape="1">
            <a:gsLst>
              <a:gs pos="0">
                <a:srgbClr val="8064A2">
                  <a:shade val="51000"/>
                  <a:satMod val="130000"/>
                </a:srgbClr>
              </a:gs>
              <a:gs pos="80000">
                <a:srgbClr val="8064A2">
                  <a:shade val="93000"/>
                  <a:satMod val="130000"/>
                </a:srgbClr>
              </a:gs>
              <a:gs pos="100000">
                <a:srgbClr val="8064A2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4788086" y="2305976"/>
            <a:ext cx="107991" cy="114912"/>
          </a:xfrm>
          <a:prstGeom prst="ellipse">
            <a:avLst/>
          </a:prstGeom>
          <a:gradFill rotWithShape="1">
            <a:gsLst>
              <a:gs pos="0">
                <a:srgbClr val="8064A2">
                  <a:shade val="51000"/>
                  <a:satMod val="130000"/>
                </a:srgbClr>
              </a:gs>
              <a:gs pos="80000">
                <a:srgbClr val="8064A2">
                  <a:shade val="93000"/>
                  <a:satMod val="130000"/>
                </a:srgbClr>
              </a:gs>
              <a:gs pos="100000">
                <a:srgbClr val="8064A2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5616137" y="2449992"/>
            <a:ext cx="107991" cy="114912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5868346" y="2161960"/>
            <a:ext cx="107991" cy="114912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5418157" y="2060848"/>
            <a:ext cx="107991" cy="114912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4968065" y="1988840"/>
            <a:ext cx="107991" cy="114912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4788003" y="2161960"/>
            <a:ext cx="107991" cy="114912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5112081" y="2161960"/>
            <a:ext cx="107991" cy="114912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5688222" y="1844824"/>
            <a:ext cx="107991" cy="114912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5868144" y="1628800"/>
            <a:ext cx="109776" cy="116812"/>
          </a:xfrm>
          <a:prstGeom prst="ellipse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0" name="Oval 159"/>
          <p:cNvSpPr/>
          <p:nvPr/>
        </p:nvSpPr>
        <p:spPr>
          <a:xfrm>
            <a:off x="5364088" y="1656004"/>
            <a:ext cx="109776" cy="116812"/>
          </a:xfrm>
          <a:prstGeom prst="ellipse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1" name="Oval 160"/>
          <p:cNvSpPr/>
          <p:nvPr/>
        </p:nvSpPr>
        <p:spPr>
          <a:xfrm>
            <a:off x="6444208" y="1583996"/>
            <a:ext cx="109776" cy="116812"/>
          </a:xfrm>
          <a:prstGeom prst="ellipse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6948609" y="1874410"/>
            <a:ext cx="109776" cy="116812"/>
          </a:xfrm>
          <a:prstGeom prst="ellipse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6876312" y="1511988"/>
            <a:ext cx="109776" cy="116812"/>
          </a:xfrm>
          <a:prstGeom prst="ellipse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5" name="Oval 164"/>
          <p:cNvSpPr/>
          <p:nvPr/>
        </p:nvSpPr>
        <p:spPr>
          <a:xfrm>
            <a:off x="3653812" y="3962160"/>
            <a:ext cx="107991" cy="114912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6" name="Oval 165"/>
          <p:cNvSpPr/>
          <p:nvPr/>
        </p:nvSpPr>
        <p:spPr>
          <a:xfrm>
            <a:off x="1385265" y="3026056"/>
            <a:ext cx="107991" cy="114912"/>
          </a:xfrm>
          <a:prstGeom prst="ellipse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7" name="Oval 166"/>
          <p:cNvSpPr/>
          <p:nvPr/>
        </p:nvSpPr>
        <p:spPr>
          <a:xfrm>
            <a:off x="1925395" y="3242080"/>
            <a:ext cx="107991" cy="114912"/>
          </a:xfrm>
          <a:prstGeom prst="ellipse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8" name="Oval 167"/>
          <p:cNvSpPr/>
          <p:nvPr/>
        </p:nvSpPr>
        <p:spPr>
          <a:xfrm>
            <a:off x="4193942" y="2810032"/>
            <a:ext cx="107991" cy="114912"/>
          </a:xfrm>
          <a:prstGeom prst="ellipse">
            <a:avLst/>
          </a:prstGeom>
          <a:gradFill rotWithShape="1">
            <a:gsLst>
              <a:gs pos="0">
                <a:srgbClr val="8064A2">
                  <a:shade val="51000"/>
                  <a:satMod val="130000"/>
                </a:srgbClr>
              </a:gs>
              <a:gs pos="80000">
                <a:srgbClr val="8064A2">
                  <a:shade val="93000"/>
                  <a:satMod val="130000"/>
                </a:srgbClr>
              </a:gs>
              <a:gs pos="100000">
                <a:srgbClr val="8064A2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9" name="Oval 168"/>
          <p:cNvSpPr/>
          <p:nvPr/>
        </p:nvSpPr>
        <p:spPr>
          <a:xfrm>
            <a:off x="5490255" y="2594008"/>
            <a:ext cx="107991" cy="114912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0" name="Oval 169"/>
          <p:cNvSpPr/>
          <p:nvPr/>
        </p:nvSpPr>
        <p:spPr>
          <a:xfrm>
            <a:off x="6660260" y="1656004"/>
            <a:ext cx="109776" cy="116812"/>
          </a:xfrm>
          <a:prstGeom prst="ellipse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1" name="Oval 170"/>
          <p:cNvSpPr/>
          <p:nvPr/>
        </p:nvSpPr>
        <p:spPr>
          <a:xfrm>
            <a:off x="6408479" y="1946418"/>
            <a:ext cx="109776" cy="116812"/>
          </a:xfrm>
          <a:prstGeom prst="ellipse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Rounded Rectangle 87"/>
          <p:cNvSpPr/>
          <p:nvPr/>
        </p:nvSpPr>
        <p:spPr>
          <a:xfrm>
            <a:off x="2087682" y="5157192"/>
            <a:ext cx="4644558" cy="1080120"/>
          </a:xfrm>
          <a:prstGeom prst="round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Low Dimensional State Space</a:t>
            </a:r>
          </a:p>
        </p:txBody>
      </p:sp>
      <p:grpSp>
        <p:nvGrpSpPr>
          <p:cNvPr id="2" name="Group 97"/>
          <p:cNvGrpSpPr/>
          <p:nvPr/>
        </p:nvGrpSpPr>
        <p:grpSpPr>
          <a:xfrm>
            <a:off x="3005622" y="5445224"/>
            <a:ext cx="846298" cy="144016"/>
            <a:chOff x="3934966" y="5373216"/>
            <a:chExt cx="504056" cy="288032"/>
          </a:xfrm>
        </p:grpSpPr>
        <p:cxnSp>
          <p:nvCxnSpPr>
            <p:cNvPr id="91" name="Straight Connector 90"/>
            <p:cNvCxnSpPr/>
            <p:nvPr/>
          </p:nvCxnSpPr>
          <p:spPr>
            <a:xfrm>
              <a:off x="3934966" y="5517232"/>
              <a:ext cx="504056" cy="0"/>
            </a:xfrm>
            <a:prstGeom prst="line">
              <a:avLst/>
            </a:prstGeom>
            <a:ln w="38100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rot="5400000" flipH="1" flipV="1">
              <a:off x="4006974" y="5517232"/>
              <a:ext cx="288032" cy="0"/>
            </a:xfrm>
            <a:prstGeom prst="line">
              <a:avLst/>
            </a:prstGeom>
            <a:ln w="38100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rot="5400000" flipH="1" flipV="1">
              <a:off x="4078982" y="5517232"/>
              <a:ext cx="288032" cy="0"/>
            </a:xfrm>
            <a:prstGeom prst="line">
              <a:avLst/>
            </a:prstGeom>
            <a:ln w="38100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rot="5400000" flipH="1" flipV="1">
              <a:off x="4150990" y="5517232"/>
              <a:ext cx="288032" cy="0"/>
            </a:xfrm>
            <a:prstGeom prst="line">
              <a:avLst/>
            </a:prstGeom>
            <a:ln w="38100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rot="5400000" flipH="1" flipV="1">
              <a:off x="3934966" y="5517232"/>
              <a:ext cx="288032" cy="0"/>
            </a:xfrm>
            <a:prstGeom prst="line">
              <a:avLst/>
            </a:prstGeom>
            <a:ln w="38100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121"/>
          <p:cNvGrpSpPr/>
          <p:nvPr/>
        </p:nvGrpSpPr>
        <p:grpSpPr>
          <a:xfrm>
            <a:off x="3977856" y="5445224"/>
            <a:ext cx="882176" cy="144016"/>
            <a:chOff x="3934966" y="5373216"/>
            <a:chExt cx="504056" cy="288032"/>
          </a:xfrm>
        </p:grpSpPr>
        <p:cxnSp>
          <p:nvCxnSpPr>
            <p:cNvPr id="130" name="Straight Connector 129"/>
            <p:cNvCxnSpPr/>
            <p:nvPr/>
          </p:nvCxnSpPr>
          <p:spPr>
            <a:xfrm>
              <a:off x="3934966" y="5517232"/>
              <a:ext cx="504056" cy="0"/>
            </a:xfrm>
            <a:prstGeom prst="line">
              <a:avLst/>
            </a:prstGeom>
            <a:ln w="38100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rot="5400000" flipH="1" flipV="1">
              <a:off x="4006974" y="5517232"/>
              <a:ext cx="288032" cy="0"/>
            </a:xfrm>
            <a:prstGeom prst="line">
              <a:avLst/>
            </a:prstGeom>
            <a:ln w="38100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 rot="5400000" flipH="1" flipV="1">
              <a:off x="4078982" y="5517232"/>
              <a:ext cx="288032" cy="0"/>
            </a:xfrm>
            <a:prstGeom prst="line">
              <a:avLst/>
            </a:prstGeom>
            <a:ln w="38100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5400000" flipH="1" flipV="1">
              <a:off x="4150990" y="5517232"/>
              <a:ext cx="288032" cy="0"/>
            </a:xfrm>
            <a:prstGeom prst="line">
              <a:avLst/>
            </a:prstGeom>
            <a:ln w="38100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 rot="5400000" flipH="1" flipV="1">
              <a:off x="3934966" y="5517232"/>
              <a:ext cx="288032" cy="0"/>
            </a:xfrm>
            <a:prstGeom prst="line">
              <a:avLst/>
            </a:prstGeom>
            <a:ln w="38100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173"/>
          <p:cNvGrpSpPr/>
          <p:nvPr/>
        </p:nvGrpSpPr>
        <p:grpSpPr>
          <a:xfrm>
            <a:off x="4950091" y="5445224"/>
            <a:ext cx="846045" cy="144016"/>
            <a:chOff x="3934966" y="5373216"/>
            <a:chExt cx="504056" cy="288032"/>
          </a:xfrm>
        </p:grpSpPr>
        <p:cxnSp>
          <p:nvCxnSpPr>
            <p:cNvPr id="175" name="Straight Connector 174"/>
            <p:cNvCxnSpPr/>
            <p:nvPr/>
          </p:nvCxnSpPr>
          <p:spPr>
            <a:xfrm>
              <a:off x="3934966" y="5517232"/>
              <a:ext cx="504056" cy="0"/>
            </a:xfrm>
            <a:prstGeom prst="line">
              <a:avLst/>
            </a:prstGeom>
            <a:ln w="38100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>
            <a:xfrm rot="5400000" flipH="1" flipV="1">
              <a:off x="4006974" y="5517232"/>
              <a:ext cx="288032" cy="0"/>
            </a:xfrm>
            <a:prstGeom prst="line">
              <a:avLst/>
            </a:prstGeom>
            <a:ln w="38100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5400000" flipH="1" flipV="1">
              <a:off x="4078982" y="5517232"/>
              <a:ext cx="288032" cy="0"/>
            </a:xfrm>
            <a:prstGeom prst="line">
              <a:avLst/>
            </a:prstGeom>
            <a:ln w="38100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 flipH="1" flipV="1">
              <a:off x="4150990" y="5517232"/>
              <a:ext cx="288032" cy="0"/>
            </a:xfrm>
            <a:prstGeom prst="line">
              <a:avLst/>
            </a:prstGeom>
            <a:ln w="38100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 rot="5400000" flipH="1" flipV="1">
              <a:off x="3934966" y="5517232"/>
              <a:ext cx="288032" cy="0"/>
            </a:xfrm>
            <a:prstGeom prst="line">
              <a:avLst/>
            </a:prstGeom>
            <a:ln w="38100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Slide Number Placeholder 11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22" name="Footer Placeholder 12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Physically-based Character Control in Low Dimensional Space</a:t>
            </a:r>
            <a:endParaRPr lang="en-US" dirty="0"/>
          </a:p>
        </p:txBody>
      </p:sp>
      <p:sp>
        <p:nvSpPr>
          <p:cNvPr id="126" name="Title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r>
              <a:rPr lang="en-US" altLang="zh-TW" sz="4400" dirty="0"/>
              <a:t>Isomap in Our Problem</a:t>
            </a:r>
            <a:endParaRPr lang="zh-TW" altLang="en-US" sz="2400" dirty="0"/>
          </a:p>
        </p:txBody>
      </p:sp>
      <p:sp>
        <p:nvSpPr>
          <p:cNvPr id="143" name="Line Callout 2 (Accent Bar) 142"/>
          <p:cNvSpPr/>
          <p:nvPr/>
        </p:nvSpPr>
        <p:spPr>
          <a:xfrm>
            <a:off x="6876256" y="4293096"/>
            <a:ext cx="2016224" cy="360040"/>
          </a:xfrm>
          <a:prstGeom prst="accentCallout2">
            <a:avLst>
              <a:gd name="adj1" fmla="val 17775"/>
              <a:gd name="adj2" fmla="val -1436"/>
              <a:gd name="adj3" fmla="val 14340"/>
              <a:gd name="adj4" fmla="val -96033"/>
              <a:gd name="adj5" fmla="val -159457"/>
              <a:gd name="adj6" fmla="val -174912"/>
            </a:avLst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600" dirty="0"/>
              <a:t>10N Controller</a:t>
            </a:r>
            <a:endParaRPr lang="zh-TW" altLang="en-US" sz="1600" dirty="0"/>
          </a:p>
        </p:txBody>
      </p:sp>
      <p:sp>
        <p:nvSpPr>
          <p:cNvPr id="149" name="Line Callout 2 (Accent Bar) 148"/>
          <p:cNvSpPr/>
          <p:nvPr/>
        </p:nvSpPr>
        <p:spPr>
          <a:xfrm>
            <a:off x="6876256" y="3717032"/>
            <a:ext cx="2016224" cy="360040"/>
          </a:xfrm>
          <a:prstGeom prst="accentCallout2">
            <a:avLst>
              <a:gd name="adj1" fmla="val 17775"/>
              <a:gd name="adj2" fmla="val -1436"/>
              <a:gd name="adj3" fmla="val 16545"/>
              <a:gd name="adj4" fmla="val -36509"/>
              <a:gd name="adj5" fmla="val -322670"/>
              <a:gd name="adj6" fmla="val -69277"/>
            </a:avLst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600" dirty="0"/>
              <a:t>20N Controller</a:t>
            </a:r>
            <a:endParaRPr lang="zh-TW" altLang="en-US" sz="1600" dirty="0"/>
          </a:p>
        </p:txBody>
      </p:sp>
      <p:sp>
        <p:nvSpPr>
          <p:cNvPr id="155" name="Line Callout 2 (Accent Bar) 154"/>
          <p:cNvSpPr/>
          <p:nvPr/>
        </p:nvSpPr>
        <p:spPr>
          <a:xfrm>
            <a:off x="6876256" y="2564904"/>
            <a:ext cx="2016224" cy="360040"/>
          </a:xfrm>
          <a:prstGeom prst="accentCallout2">
            <a:avLst>
              <a:gd name="adj1" fmla="val 17775"/>
              <a:gd name="adj2" fmla="val -1436"/>
              <a:gd name="adj3" fmla="val 16545"/>
              <a:gd name="adj4" fmla="val -19974"/>
              <a:gd name="adj5" fmla="val -172583"/>
              <a:gd name="adj6" fmla="val 24759"/>
            </a:avLst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600" dirty="0"/>
              <a:t>30N Controller</a:t>
            </a:r>
            <a:endParaRPr lang="zh-TW" altLang="en-US" sz="1600" dirty="0"/>
          </a:p>
        </p:txBody>
      </p:sp>
      <p:sp>
        <p:nvSpPr>
          <p:cNvPr id="164" name="Line Callout 2 (Accent Bar) 163"/>
          <p:cNvSpPr/>
          <p:nvPr/>
        </p:nvSpPr>
        <p:spPr>
          <a:xfrm>
            <a:off x="6876256" y="4869160"/>
            <a:ext cx="2016224" cy="360040"/>
          </a:xfrm>
          <a:prstGeom prst="accentCallout2">
            <a:avLst>
              <a:gd name="adj1" fmla="val 17775"/>
              <a:gd name="adj2" fmla="val -1436"/>
              <a:gd name="adj3" fmla="val 14340"/>
              <a:gd name="adj4" fmla="val -125795"/>
              <a:gd name="adj5" fmla="val -353668"/>
              <a:gd name="adj6" fmla="val -254445"/>
            </a:avLst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/>
              <a:t>0N Controller</a:t>
            </a:r>
            <a:endParaRPr lang="zh-TW" altLang="en-US" dirty="0"/>
          </a:p>
        </p:txBody>
      </p:sp>
      <p:sp>
        <p:nvSpPr>
          <p:cNvPr id="192" name="Line Callout 2 (Accent Bar) 191"/>
          <p:cNvSpPr/>
          <p:nvPr/>
        </p:nvSpPr>
        <p:spPr>
          <a:xfrm>
            <a:off x="6876256" y="3068960"/>
            <a:ext cx="2016224" cy="504056"/>
          </a:xfrm>
          <a:prstGeom prst="accentCallout2">
            <a:avLst>
              <a:gd name="adj1" fmla="val 17775"/>
              <a:gd name="adj2" fmla="val -1436"/>
              <a:gd name="adj3" fmla="val 16545"/>
              <a:gd name="adj4" fmla="val -25247"/>
              <a:gd name="adj5" fmla="val -159704"/>
              <a:gd name="adj6" fmla="val -21686"/>
            </a:avLst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600" dirty="0"/>
              <a:t>25N Controller by Linear Interpolation?</a:t>
            </a:r>
            <a:endParaRPr lang="zh-TW" altLang="en-US" sz="1600" dirty="0"/>
          </a:p>
        </p:txBody>
      </p:sp>
      <p:sp>
        <p:nvSpPr>
          <p:cNvPr id="210" name="TextBox 209"/>
          <p:cNvSpPr txBox="1"/>
          <p:nvPr/>
        </p:nvSpPr>
        <p:spPr>
          <a:xfrm>
            <a:off x="2627784" y="5085184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0N</a:t>
            </a:r>
            <a:endParaRPr lang="zh-TW" altLang="en-US" dirty="0"/>
          </a:p>
        </p:txBody>
      </p:sp>
      <p:sp>
        <p:nvSpPr>
          <p:cNvPr id="211" name="TextBox 210"/>
          <p:cNvSpPr txBox="1"/>
          <p:nvPr/>
        </p:nvSpPr>
        <p:spPr>
          <a:xfrm>
            <a:off x="3657128" y="5075892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10N</a:t>
            </a:r>
            <a:endParaRPr lang="zh-TW" altLang="en-US" dirty="0"/>
          </a:p>
        </p:txBody>
      </p:sp>
      <p:sp>
        <p:nvSpPr>
          <p:cNvPr id="212" name="TextBox 211"/>
          <p:cNvSpPr txBox="1"/>
          <p:nvPr/>
        </p:nvSpPr>
        <p:spPr>
          <a:xfrm>
            <a:off x="4644008" y="5075892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20N</a:t>
            </a:r>
            <a:endParaRPr lang="zh-TW" altLang="en-US" dirty="0"/>
          </a:p>
        </p:txBody>
      </p:sp>
      <p:sp>
        <p:nvSpPr>
          <p:cNvPr id="213" name="TextBox 212"/>
          <p:cNvSpPr txBox="1"/>
          <p:nvPr/>
        </p:nvSpPr>
        <p:spPr>
          <a:xfrm>
            <a:off x="5633149" y="5075892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30N</a:t>
            </a:r>
            <a:endParaRPr lang="zh-TW" altLang="en-US" dirty="0"/>
          </a:p>
        </p:txBody>
      </p:sp>
      <p:sp>
        <p:nvSpPr>
          <p:cNvPr id="214" name="Line Callout 2 (Accent Bar) 213"/>
          <p:cNvSpPr/>
          <p:nvPr/>
        </p:nvSpPr>
        <p:spPr>
          <a:xfrm>
            <a:off x="6300192" y="3717032"/>
            <a:ext cx="2376264" cy="864096"/>
          </a:xfrm>
          <a:prstGeom prst="accentCallout2">
            <a:avLst>
              <a:gd name="adj1" fmla="val 17775"/>
              <a:gd name="adj2" fmla="val -1436"/>
              <a:gd name="adj3" fmla="val 16545"/>
              <a:gd name="adj4" fmla="val -25247"/>
              <a:gd name="adj5" fmla="val 190396"/>
              <a:gd name="adj6" fmla="val -37765"/>
            </a:avLst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600" dirty="0"/>
              <a:t>25N Controller by </a:t>
            </a:r>
            <a:br>
              <a:rPr lang="en-US" altLang="zh-TW" sz="1600" dirty="0"/>
            </a:br>
            <a:r>
              <a:rPr lang="en-US" altLang="zh-TW" sz="1600" dirty="0"/>
              <a:t>Linear Interpolation </a:t>
            </a:r>
            <a:br>
              <a:rPr lang="en-US" altLang="zh-TW" sz="1600" dirty="0"/>
            </a:br>
            <a:r>
              <a:rPr lang="en-US" altLang="zh-TW" sz="1600" dirty="0"/>
              <a:t>in the Non-Linear  </a:t>
            </a:r>
            <a:br>
              <a:rPr lang="en-US" altLang="zh-TW" sz="1600" dirty="0"/>
            </a:br>
            <a:r>
              <a:rPr lang="en-US" altLang="zh-TW" sz="1600" dirty="0"/>
              <a:t>Low Dimensional Space</a:t>
            </a:r>
            <a:endParaRPr lang="zh-TW" altLang="en-US" sz="1600" dirty="0"/>
          </a:p>
        </p:txBody>
      </p:sp>
      <p:sp>
        <p:nvSpPr>
          <p:cNvPr id="120" name="Oval 119"/>
          <p:cNvSpPr/>
          <p:nvPr/>
        </p:nvSpPr>
        <p:spPr>
          <a:xfrm>
            <a:off x="2271545" y="3489106"/>
            <a:ext cx="214196" cy="227925"/>
          </a:xfrm>
          <a:prstGeom prst="ellipse">
            <a:avLst/>
          </a:prstGeom>
          <a:noFill/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4100158" y="3079598"/>
            <a:ext cx="214196" cy="227925"/>
          </a:xfrm>
          <a:prstGeom prst="ellipse">
            <a:avLst/>
          </a:prstGeom>
          <a:noFill/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6194289" y="1739048"/>
            <a:ext cx="214196" cy="227925"/>
          </a:xfrm>
          <a:prstGeom prst="ellipse">
            <a:avLst/>
          </a:prstGeom>
          <a:noFill/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1540100" y="3345091"/>
            <a:ext cx="214196" cy="227925"/>
          </a:xfrm>
          <a:prstGeom prst="ellipse">
            <a:avLst/>
          </a:prstGeom>
          <a:noFill/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3124898" y="3489107"/>
            <a:ext cx="214196" cy="227925"/>
          </a:xfrm>
          <a:prstGeom prst="ellips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2" name="Oval 171"/>
          <p:cNvSpPr/>
          <p:nvPr/>
        </p:nvSpPr>
        <p:spPr>
          <a:xfrm>
            <a:off x="5293908" y="2336978"/>
            <a:ext cx="214196" cy="227925"/>
          </a:xfrm>
          <a:prstGeom prst="ellipse">
            <a:avLst/>
          </a:prstGeom>
          <a:noFill/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3" name="Oval 172"/>
          <p:cNvSpPr/>
          <p:nvPr/>
        </p:nvSpPr>
        <p:spPr>
          <a:xfrm>
            <a:off x="7382140" y="1700807"/>
            <a:ext cx="214196" cy="227925"/>
          </a:xfrm>
          <a:prstGeom prst="ellipse">
            <a:avLst/>
          </a:prstGeom>
          <a:noFill/>
          <a:ln w="9525" cap="flat" cmpd="sng" algn="ctr">
            <a:solidFill>
              <a:sysClr val="window" lastClr="FFFFFF">
                <a:lumMod val="65000"/>
              </a:sys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2271545" y="3489107"/>
            <a:ext cx="214196" cy="227925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4100158" y="3079599"/>
            <a:ext cx="214196" cy="227925"/>
          </a:xfrm>
          <a:prstGeom prst="ellipse">
            <a:avLst/>
          </a:prstGeom>
          <a:gradFill rotWithShape="1">
            <a:gsLst>
              <a:gs pos="0">
                <a:srgbClr val="8064A2">
                  <a:shade val="51000"/>
                  <a:satMod val="130000"/>
                </a:srgbClr>
              </a:gs>
              <a:gs pos="80000">
                <a:srgbClr val="8064A2">
                  <a:shade val="93000"/>
                  <a:satMod val="130000"/>
                </a:srgbClr>
              </a:gs>
              <a:gs pos="100000">
                <a:srgbClr val="8064A2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6194289" y="1739049"/>
            <a:ext cx="214196" cy="227925"/>
          </a:xfrm>
          <a:prstGeom prst="ellipse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5" name="Straight Arrow Connector 54"/>
          <p:cNvCxnSpPr>
            <a:stCxn id="48" idx="6"/>
            <a:endCxn id="49" idx="2"/>
          </p:cNvCxnSpPr>
          <p:nvPr/>
        </p:nvCxnSpPr>
        <p:spPr>
          <a:xfrm>
            <a:off x="1754296" y="3459055"/>
            <a:ext cx="517249" cy="144015"/>
          </a:xfrm>
          <a:prstGeom prst="straightConnector1">
            <a:avLst/>
          </a:prstGeom>
          <a:noFill/>
          <a:ln w="57150" cap="flat" cmpd="sng" algn="ctr">
            <a:solidFill>
              <a:srgbClr val="9BBB59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56" name="Straight Arrow Connector 55"/>
          <p:cNvCxnSpPr>
            <a:stCxn id="49" idx="6"/>
            <a:endCxn id="50" idx="2"/>
          </p:cNvCxnSpPr>
          <p:nvPr/>
        </p:nvCxnSpPr>
        <p:spPr>
          <a:xfrm>
            <a:off x="2485741" y="3603070"/>
            <a:ext cx="639157" cy="1"/>
          </a:xfrm>
          <a:prstGeom prst="straightConnector1">
            <a:avLst/>
          </a:prstGeom>
          <a:noFill/>
          <a:ln w="57150" cap="flat" cmpd="sng" algn="ctr">
            <a:solidFill>
              <a:srgbClr val="4BACC6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57" name="Straight Arrow Connector 56"/>
          <p:cNvCxnSpPr>
            <a:stCxn id="50" idx="6"/>
            <a:endCxn id="51" idx="2"/>
          </p:cNvCxnSpPr>
          <p:nvPr/>
        </p:nvCxnSpPr>
        <p:spPr>
          <a:xfrm flipV="1">
            <a:off x="3339094" y="3193562"/>
            <a:ext cx="761064" cy="409509"/>
          </a:xfrm>
          <a:prstGeom prst="straightConnector1">
            <a:avLst/>
          </a:prstGeom>
          <a:noFill/>
          <a:ln w="571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58" name="Straight Arrow Connector 57"/>
          <p:cNvCxnSpPr>
            <a:stCxn id="51" idx="7"/>
            <a:endCxn id="52" idx="3"/>
          </p:cNvCxnSpPr>
          <p:nvPr/>
        </p:nvCxnSpPr>
        <p:spPr>
          <a:xfrm rot="5400000" flipH="1" flipV="1">
            <a:off x="4513405" y="2301107"/>
            <a:ext cx="581453" cy="1042290"/>
          </a:xfrm>
          <a:prstGeom prst="straightConnector1">
            <a:avLst/>
          </a:prstGeom>
          <a:noFill/>
          <a:ln w="57150" cap="flat" cmpd="sng" algn="ctr">
            <a:solidFill>
              <a:srgbClr val="8064A2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59" name="Straight Arrow Connector 58"/>
          <p:cNvCxnSpPr>
            <a:stCxn id="52" idx="6"/>
            <a:endCxn id="53" idx="2"/>
          </p:cNvCxnSpPr>
          <p:nvPr/>
        </p:nvCxnSpPr>
        <p:spPr>
          <a:xfrm flipV="1">
            <a:off x="5508104" y="1853012"/>
            <a:ext cx="686185" cy="597930"/>
          </a:xfrm>
          <a:prstGeom prst="straightConnector1">
            <a:avLst/>
          </a:prstGeom>
          <a:noFill/>
          <a:ln w="57150" cap="flat" cmpd="sng" algn="ctr">
            <a:solidFill>
              <a:srgbClr val="C0504D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60" name="Straight Arrow Connector 59"/>
          <p:cNvCxnSpPr>
            <a:stCxn id="53" idx="6"/>
            <a:endCxn id="54" idx="2"/>
          </p:cNvCxnSpPr>
          <p:nvPr/>
        </p:nvCxnSpPr>
        <p:spPr>
          <a:xfrm flipV="1">
            <a:off x="6408485" y="1814771"/>
            <a:ext cx="973655" cy="38241"/>
          </a:xfrm>
          <a:prstGeom prst="straightConnector1">
            <a:avLst/>
          </a:prstGeom>
          <a:noFill/>
          <a:ln w="57150" cap="flat" cmpd="sng" algn="ctr">
            <a:solidFill>
              <a:srgbClr val="F79646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48" name="Oval 47"/>
          <p:cNvSpPr/>
          <p:nvPr/>
        </p:nvSpPr>
        <p:spPr>
          <a:xfrm>
            <a:off x="1540100" y="3345092"/>
            <a:ext cx="214196" cy="227925"/>
          </a:xfrm>
          <a:prstGeom prst="ellipse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3124898" y="3489108"/>
            <a:ext cx="214196" cy="227925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5293908" y="2336979"/>
            <a:ext cx="214196" cy="227925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7382140" y="1700808"/>
            <a:ext cx="214196" cy="227925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0" name="Group 179"/>
          <p:cNvGrpSpPr/>
          <p:nvPr/>
        </p:nvGrpSpPr>
        <p:grpSpPr>
          <a:xfrm rot="20529119">
            <a:off x="5468938" y="2004977"/>
            <a:ext cx="1949173" cy="220539"/>
            <a:chOff x="15216425" y="5351711"/>
            <a:chExt cx="1949173" cy="29405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186" name="Straight Connector 185"/>
            <p:cNvCxnSpPr/>
            <p:nvPr/>
          </p:nvCxnSpPr>
          <p:spPr>
            <a:xfrm>
              <a:off x="15216425" y="5517300"/>
              <a:ext cx="1949173" cy="0"/>
            </a:xfrm>
            <a:prstGeom prst="line">
              <a:avLst/>
            </a:prstGeom>
            <a:ln w="571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5400000" flipH="1" flipV="1">
              <a:off x="15830126" y="5498205"/>
              <a:ext cx="288034" cy="0"/>
            </a:xfrm>
            <a:prstGeom prst="line">
              <a:avLst/>
            </a:prstGeom>
            <a:ln w="571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 flipH="1" flipV="1">
              <a:off x="16278685" y="5497888"/>
              <a:ext cx="288034" cy="0"/>
            </a:xfrm>
            <a:prstGeom prst="line">
              <a:avLst/>
            </a:prstGeom>
            <a:ln w="571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5400000" flipH="1" flipV="1">
              <a:off x="16658553" y="5495728"/>
              <a:ext cx="288034" cy="0"/>
            </a:xfrm>
            <a:prstGeom prst="line">
              <a:avLst/>
            </a:prstGeom>
            <a:ln w="571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5400000" flipH="1" flipV="1">
              <a:off x="15437878" y="5501748"/>
              <a:ext cx="288035" cy="0"/>
            </a:xfrm>
            <a:prstGeom prst="line">
              <a:avLst/>
            </a:prstGeom>
            <a:ln w="571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0" name="5-Point Star 189"/>
          <p:cNvSpPr/>
          <p:nvPr/>
        </p:nvSpPr>
        <p:spPr>
          <a:xfrm rot="20576004">
            <a:off x="6344409" y="2022177"/>
            <a:ext cx="224248" cy="239730"/>
          </a:xfrm>
          <a:prstGeom prst="star5">
            <a:avLst>
              <a:gd name="adj" fmla="val 24531"/>
              <a:gd name="hf" fmla="val 105146"/>
              <a:gd name="vf" fmla="val 110557"/>
            </a:avLst>
          </a:prstGeom>
          <a:gradFill rotWithShape="1">
            <a:gsLst>
              <a:gs pos="0">
                <a:srgbClr val="CBD01D"/>
              </a:gs>
              <a:gs pos="80000">
                <a:srgbClr val="FFF32A"/>
              </a:gs>
              <a:gs pos="100000">
                <a:srgbClr val="FFF326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新細明體"/>
              <a:cs typeface="+mn-cs"/>
            </a:endParaRPr>
          </a:p>
        </p:txBody>
      </p:sp>
      <p:sp>
        <p:nvSpPr>
          <p:cNvPr id="191" name="5-Point Star 190"/>
          <p:cNvSpPr/>
          <p:nvPr/>
        </p:nvSpPr>
        <p:spPr>
          <a:xfrm>
            <a:off x="5262867" y="5374680"/>
            <a:ext cx="224248" cy="239730"/>
          </a:xfrm>
          <a:prstGeom prst="star5">
            <a:avLst>
              <a:gd name="adj" fmla="val 24531"/>
              <a:gd name="hf" fmla="val 105146"/>
              <a:gd name="vf" fmla="val 110557"/>
            </a:avLst>
          </a:prstGeom>
          <a:gradFill rotWithShape="1">
            <a:gsLst>
              <a:gs pos="0">
                <a:srgbClr val="CBD01D"/>
              </a:gs>
              <a:gs pos="80000">
                <a:srgbClr val="FFF32A"/>
              </a:gs>
              <a:gs pos="100000">
                <a:srgbClr val="FFF326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新細明體"/>
              <a:cs typeface="+mn-cs"/>
            </a:endParaRPr>
          </a:p>
        </p:txBody>
      </p:sp>
      <p:sp>
        <p:nvSpPr>
          <p:cNvPr id="193" name="Line Callout 2 (Accent Bar) 192"/>
          <p:cNvSpPr/>
          <p:nvPr/>
        </p:nvSpPr>
        <p:spPr>
          <a:xfrm>
            <a:off x="6876256" y="2708920"/>
            <a:ext cx="2376264" cy="864096"/>
          </a:xfrm>
          <a:prstGeom prst="accentCallout2">
            <a:avLst>
              <a:gd name="adj1" fmla="val 17775"/>
              <a:gd name="adj2" fmla="val -1436"/>
              <a:gd name="adj3" fmla="val 17350"/>
              <a:gd name="adj4" fmla="val -13542"/>
              <a:gd name="adj5" fmla="val -90052"/>
              <a:gd name="adj6" fmla="val -26207"/>
            </a:avLst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600" dirty="0"/>
              <a:t>Corresponding Controller in the </a:t>
            </a:r>
            <a:br>
              <a:rPr lang="en-US" altLang="zh-TW" sz="1600" dirty="0"/>
            </a:br>
            <a:r>
              <a:rPr lang="en-US" altLang="zh-TW" sz="1600" dirty="0"/>
              <a:t>High Dimensional Space</a:t>
            </a:r>
            <a:endParaRPr lang="zh-TW" altLang="en-US" sz="1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0.14284 0.30417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1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111E-6 -4.22587E-6 L 0.07579 0.2832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0" y="1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59259E-6 L -0.05417 0.450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" y="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33333E-6 L -0.175 0.54375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00" y="27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1656E-7 -4.22587E-6 L 0.11603 0.28327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0" y="1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766E-6 4.17496E-6 L 0.02226 0.34297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" y="17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8278E-6 -6.5957E-7 L -0.10027 0.53506 " pathEditMode="relative" rAng="0" ptsTypes="AA">
                                      <p:cBhvr>
                                        <p:cTn id="8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26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0.18698 0.2963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00" y="1480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0.17722 0.32547 " pathEditMode="relative" rAng="0" ptsTypes="AA">
                                      <p:cBhvr>
                                        <p:cTn id="91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0" y="1630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0.11423 0.39699 " pathEditMode="relative" rAng="0" ptsTypes="AA">
                                      <p:cBhvr>
                                        <p:cTn id="9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00" y="19800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5.96808E-7 L 0.15157 0.20148 " pathEditMode="relative" rAng="0" ptsTypes="AA">
                                      <p:cBhvr>
                                        <p:cTn id="95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0" y="10100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0.13195 0.22268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0" y="1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000"/>
                            </p:stCondLst>
                            <p:childTnLst>
                              <p:par>
                                <p:cTn id="99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0.10069 0.2713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1360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70331E-6 L 0.05539 0.17658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" y="8800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59259E-6 L 0.07695 0.3574 " pathEditMode="relative" rAng="0" ptsTypes="AA">
                                      <p:cBhvr>
                                        <p:cTn id="10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0" y="17900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05339 0.30463 " pathEditMode="relative" rAng="0" ptsTypes="AA">
                                      <p:cBhvr>
                                        <p:cTn id="10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" y="1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0"/>
                            </p:stCondLst>
                            <p:childTnLst>
                              <p:par>
                                <p:cTn id="108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7 L 0.03542 0.33611 " pathEditMode="relative" rAng="0" ptsTypes="AA">
                                      <p:cBhvr>
                                        <p:cTn id="109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" y="1680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7 L 0.03143 0.28148 " pathEditMode="relative" rAng="0" ptsTypes="AA">
                                      <p:cBhvr>
                                        <p:cTn id="111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" y="14100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22222E-6 L 0.00599 0.18889 " pathEditMode="relative" rAng="0" ptsTypes="AA">
                                      <p:cBhvr>
                                        <p:cTn id="113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9400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022E-16 L -0.0158 0.32361 " pathEditMode="relative" rAng="0" ptsTypes="AA">
                                      <p:cBhvr>
                                        <p:cTn id="115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" y="16200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3.7037E-7 L 0.04323 0.32755 " pathEditMode="relative" rAng="0" ptsTypes="AA">
                                      <p:cBhvr>
                                        <p:cTn id="117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0" y="1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2314 L -0.06893 0.42838 " pathEditMode="relative" rAng="0" ptsTypes="AA">
                                      <p:cBhvr>
                                        <p:cTn id="120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0" y="22600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-0.05899 0.46227 " pathEditMode="relative" rAng="0" ptsTypes="AA">
                                      <p:cBhvr>
                                        <p:cTn id="122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0" y="2310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-0.01758 0.42014 " pathEditMode="relative" rAng="0" ptsTypes="AA">
                                      <p:cBhvr>
                                        <p:cTn id="124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21000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22222E-6 L 0.00599 0.35695 " pathEditMode="relative" rAng="0" ptsTypes="AA">
                                      <p:cBhvr>
                                        <p:cTn id="126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17800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-0.01172 0.25209 " pathEditMode="relative" rAng="0" ptsTypes="AA">
                                      <p:cBhvr>
                                        <p:cTn id="12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" y="1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7000"/>
                            </p:stCondLst>
                            <p:childTnLst>
                              <p:par>
                                <p:cTn id="13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67022E-6 L -0.08073 0.40732 " pathEditMode="relative" rAng="0" ptsTypes="AA">
                                      <p:cBhvr>
                                        <p:cTn id="131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0" y="20400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-0.0944 0.51458 " pathEditMode="relative" rAng="0" ptsTypes="AA">
                                      <p:cBhvr>
                                        <p:cTn id="133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0" y="25700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037E-7 L -0.04132 0.48518 " pathEditMode="relative" rAng="0" ptsTypes="AA">
                                      <p:cBhvr>
                                        <p:cTn id="135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0" y="24300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81481E-6 L -0.10434 0.5588 " pathEditMode="relative" rAng="0" ptsTypes="AA">
                                      <p:cBhvr>
                                        <p:cTn id="137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0" y="2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8000"/>
                            </p:stCondLst>
                            <p:childTnLst>
                              <p:par>
                                <p:cTn id="13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0 L -0.0217 0.53356 " pathEditMode="relative" rAng="0" ptsTypes="AA">
                                      <p:cBhvr>
                                        <p:cTn id="140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" y="26700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00231 L -0.18698 0.55417 " pathEditMode="relative" rAng="0" ptsTypes="AA">
                                      <p:cBhvr>
                                        <p:cTn id="142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0" y="2780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-0.13994 0.58611 " pathEditMode="relative" rAng="0" ptsTypes="AA">
                                      <p:cBhvr>
                                        <p:cTn id="144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0" y="29300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81481E-6 L -0.15556 0.55462 " pathEditMode="relative" rAng="0" ptsTypes="AA">
                                      <p:cBhvr>
                                        <p:cTn id="146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00" y="27700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5505E-6 L -0.06111 0.52649 " pathEditMode="relative" rAng="0" ptsTypes="AA">
                                      <p:cBhvr>
                                        <p:cTn id="148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0" y="26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"/>
                            </p:stCondLst>
                            <p:childTnLst>
                              <p:par>
                                <p:cTn id="1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000"/>
                            </p:stCondLst>
                            <p:childTnLst>
                              <p:par>
                                <p:cTn id="1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3000"/>
                            </p:stCondLst>
                            <p:childTnLst>
                              <p:par>
                                <p:cTn id="1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4000"/>
                            </p:stCondLst>
                            <p:childTnLst>
                              <p:par>
                                <p:cTn id="1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416 L 0.09445 -0.52789 " pathEditMode="relative" rAng="0" ptsTypes="AA">
                                      <p:cBhvr>
                                        <p:cTn id="200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0" y="-26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000"/>
                            </p:stCondLst>
                            <p:childTnLst>
                              <p:par>
                                <p:cTn id="2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5" grpId="0" animBg="1"/>
      <p:bldP spid="107" grpId="0" animBg="1"/>
      <p:bldP spid="112" grpId="0" animBg="1"/>
      <p:bldP spid="115" grpId="0" animBg="1"/>
      <p:bldP spid="116" grpId="0" animBg="1"/>
      <p:bldP spid="118" grpId="0" animBg="1"/>
      <p:bldP spid="123" grpId="0" animBg="1"/>
      <p:bldP spid="127" grpId="0" animBg="1"/>
      <p:bldP spid="131" grpId="0" animBg="1"/>
      <p:bldP spid="132" grpId="0" animBg="1"/>
      <p:bldP spid="135" grpId="0" animBg="1"/>
      <p:bldP spid="138" grpId="0" animBg="1"/>
      <p:bldP spid="140" grpId="0" animBg="1"/>
      <p:bldP spid="142" grpId="0" animBg="1"/>
      <p:bldP spid="147" grpId="0" animBg="1"/>
      <p:bldP spid="148" grpId="0" animBg="1"/>
      <p:bldP spid="151" grpId="0" animBg="1"/>
      <p:bldP spid="154" grpId="0" animBg="1"/>
      <p:bldP spid="159" grpId="0" animBg="1"/>
      <p:bldP spid="160" grpId="0" animBg="1"/>
      <p:bldP spid="162" grpId="0" animBg="1"/>
      <p:bldP spid="163" grpId="0" animBg="1"/>
      <p:bldP spid="165" grpId="0" animBg="1"/>
      <p:bldP spid="166" grpId="0" animBg="1"/>
      <p:bldP spid="168" grpId="0" animBg="1"/>
      <p:bldP spid="170" grpId="0" animBg="1"/>
      <p:bldP spid="88" grpId="0" animBg="1"/>
      <p:bldP spid="143" grpId="0" animBg="1"/>
      <p:bldP spid="143" grpId="1" animBg="1"/>
      <p:bldP spid="149" grpId="0" animBg="1"/>
      <p:bldP spid="149" grpId="1" animBg="1"/>
      <p:bldP spid="155" grpId="0" animBg="1"/>
      <p:bldP spid="155" grpId="1" animBg="1"/>
      <p:bldP spid="164" grpId="0" animBg="1"/>
      <p:bldP spid="164" grpId="1" animBg="1"/>
      <p:bldP spid="192" grpId="0" animBg="1"/>
      <p:bldP spid="192" grpId="1" animBg="1"/>
      <p:bldP spid="210" grpId="0"/>
      <p:bldP spid="211" grpId="0"/>
      <p:bldP spid="212" grpId="0"/>
      <p:bldP spid="213" grpId="0"/>
      <p:bldP spid="214" grpId="0" animBg="1"/>
      <p:bldP spid="49" grpId="0" animBg="1"/>
      <p:bldP spid="49" grpId="1" animBg="1"/>
      <p:bldP spid="51" grpId="0" animBg="1"/>
      <p:bldP spid="51" grpId="1" animBg="1"/>
      <p:bldP spid="53" grpId="0" animBg="1"/>
      <p:bldP spid="53" grpId="1" animBg="1"/>
      <p:bldP spid="48" grpId="0" animBg="1"/>
      <p:bldP spid="50" grpId="0" animBg="1"/>
      <p:bldP spid="52" grpId="0" animBg="1"/>
      <p:bldP spid="54" grpId="0" animBg="1"/>
      <p:bldP spid="190" grpId="0" animBg="1"/>
      <p:bldP spid="190" grpId="1" animBg="1"/>
      <p:bldP spid="191" grpId="0" animBg="1"/>
      <p:bldP spid="191" grpId="1" animBg="1"/>
      <p:bldP spid="19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Pushing force: 0N to 130N continuous</a:t>
            </a:r>
          </a:p>
          <a:p>
            <a:r>
              <a:rPr lang="en-US" altLang="zh-TW" dirty="0"/>
              <a:t>Continuous optimization: Every 2N step</a:t>
            </a:r>
          </a:p>
          <a:p>
            <a:r>
              <a:rPr lang="en-US" altLang="zh-TW" dirty="0"/>
              <a:t>Total optimal controller: 66</a:t>
            </a:r>
          </a:p>
          <a:p>
            <a:r>
              <a:rPr lang="en-US" altLang="zh-TW" dirty="0"/>
              <a:t>Total sampled controller for Landmark Isomap: 2822</a:t>
            </a:r>
          </a:p>
          <a:p>
            <a:r>
              <a:rPr lang="en-US" altLang="zh-TW" dirty="0"/>
              <a:t>Training time required: 20 hours with Duo Intel Xeon W5590</a:t>
            </a:r>
            <a:endParaRPr lang="zh-TW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Physically-based Character Control in Low Dimensional Space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dirty="0"/>
              <a:t>Experiment Setup</a:t>
            </a:r>
            <a:endParaRPr lang="zh-TW" altLang="en-US" sz="4400" dirty="0"/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Physically-based Character Control in Low Dimensional Space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dirty="0"/>
              <a:t>Pushing Controller Interpolation</a:t>
            </a:r>
            <a:endParaRPr lang="zh-TW" altLang="en-US" sz="2800" dirty="0"/>
          </a:p>
        </p:txBody>
      </p:sp>
      <p:pic>
        <p:nvPicPr>
          <p:cNvPr id="6" name="PushingForc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38283" y="1484784"/>
            <a:ext cx="8267434" cy="465043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Physically-based Character Control in Low Dimensional Space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Cooperatively Pushing a Large Object</a:t>
            </a:r>
            <a:endParaRPr lang="zh-TW" altLang="en-US" sz="2700" dirty="0"/>
          </a:p>
        </p:txBody>
      </p:sp>
      <p:pic>
        <p:nvPicPr>
          <p:cNvPr id="6" name="PushingObjec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67544" y="1501243"/>
            <a:ext cx="8208912" cy="461751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dirty="0"/>
              <a:t>Inversed Pendulum Model</a:t>
            </a:r>
          </a:p>
          <a:p>
            <a:r>
              <a:rPr lang="en-US" altLang="zh-TW" sz="2400" dirty="0"/>
              <a:t>Linear relationship between environment parameter and controller space</a:t>
            </a:r>
          </a:p>
          <a:p>
            <a:r>
              <a:rPr lang="en-US" altLang="zh-TW" sz="2400" dirty="0"/>
              <a:t>Stable space for run-time optimization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Physically-based Character Control in Low Dimensional Space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Discussion and Future Works</a:t>
            </a:r>
            <a:endParaRPr lang="zh-TW" alt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 l="9555" r="2058"/>
          <a:stretch>
            <a:fillRect/>
          </a:stretch>
        </p:blipFill>
        <p:spPr bwMode="auto">
          <a:xfrm>
            <a:off x="251521" y="3576910"/>
            <a:ext cx="2461604" cy="1796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3" name="Group 52"/>
          <p:cNvGrpSpPr/>
          <p:nvPr/>
        </p:nvGrpSpPr>
        <p:grpSpPr>
          <a:xfrm>
            <a:off x="2723794" y="3284984"/>
            <a:ext cx="3561737" cy="2745596"/>
            <a:chOff x="4643259" y="2627620"/>
            <a:chExt cx="3935388" cy="3033628"/>
          </a:xfrm>
        </p:grpSpPr>
        <p:sp>
          <p:nvSpPr>
            <p:cNvPr id="7" name="Freeform 6"/>
            <p:cNvSpPr/>
            <p:nvPr/>
          </p:nvSpPr>
          <p:spPr>
            <a:xfrm rot="5400000" flipH="1">
              <a:off x="5575946" y="1703526"/>
              <a:ext cx="2070013" cy="3935388"/>
            </a:xfrm>
            <a:custGeom>
              <a:avLst/>
              <a:gdLst>
                <a:gd name="connsiteX0" fmla="*/ 615538 w 4914405"/>
                <a:gd name="connsiteY0" fmla="*/ 1169719 h 1367641"/>
                <a:gd name="connsiteX1" fmla="*/ 1577439 w 4914405"/>
                <a:gd name="connsiteY1" fmla="*/ 1300348 h 1367641"/>
                <a:gd name="connsiteX2" fmla="*/ 2123704 w 4914405"/>
                <a:gd name="connsiteY2" fmla="*/ 765958 h 1367641"/>
                <a:gd name="connsiteX3" fmla="*/ 3489366 w 4914405"/>
                <a:gd name="connsiteY3" fmla="*/ 492826 h 1367641"/>
                <a:gd name="connsiteX4" fmla="*/ 4320639 w 4914405"/>
                <a:gd name="connsiteY4" fmla="*/ 326571 h 1367641"/>
                <a:gd name="connsiteX5" fmla="*/ 4296888 w 4914405"/>
                <a:gd name="connsiteY5" fmla="*/ 136566 h 1367641"/>
                <a:gd name="connsiteX6" fmla="*/ 615538 w 4914405"/>
                <a:gd name="connsiteY6" fmla="*/ 172192 h 1367641"/>
                <a:gd name="connsiteX7" fmla="*/ 615538 w 4914405"/>
                <a:gd name="connsiteY7" fmla="*/ 1169719 h 1367641"/>
                <a:gd name="connsiteX0" fmla="*/ 615538 w 4914405"/>
                <a:gd name="connsiteY0" fmla="*/ 1169719 h 1415711"/>
                <a:gd name="connsiteX1" fmla="*/ 1577439 w 4914405"/>
                <a:gd name="connsiteY1" fmla="*/ 1300348 h 1415711"/>
                <a:gd name="connsiteX2" fmla="*/ 2123704 w 4914405"/>
                <a:gd name="connsiteY2" fmla="*/ 765958 h 1415711"/>
                <a:gd name="connsiteX3" fmla="*/ 3489366 w 4914405"/>
                <a:gd name="connsiteY3" fmla="*/ 492826 h 1415711"/>
                <a:gd name="connsiteX4" fmla="*/ 4320639 w 4914405"/>
                <a:gd name="connsiteY4" fmla="*/ 326571 h 1415711"/>
                <a:gd name="connsiteX5" fmla="*/ 4296888 w 4914405"/>
                <a:gd name="connsiteY5" fmla="*/ 136566 h 1415711"/>
                <a:gd name="connsiteX6" fmla="*/ 615538 w 4914405"/>
                <a:gd name="connsiteY6" fmla="*/ 172192 h 1415711"/>
                <a:gd name="connsiteX7" fmla="*/ 615538 w 4914405"/>
                <a:gd name="connsiteY7" fmla="*/ 1169719 h 1415711"/>
                <a:gd name="connsiteX0" fmla="*/ 6505 w 4305372"/>
                <a:gd name="connsiteY0" fmla="*/ 1561408 h 1807400"/>
                <a:gd name="connsiteX1" fmla="*/ 968406 w 4305372"/>
                <a:gd name="connsiteY1" fmla="*/ 1692037 h 1807400"/>
                <a:gd name="connsiteX2" fmla="*/ 1514671 w 4305372"/>
                <a:gd name="connsiteY2" fmla="*/ 1157647 h 1807400"/>
                <a:gd name="connsiteX3" fmla="*/ 2880333 w 4305372"/>
                <a:gd name="connsiteY3" fmla="*/ 884515 h 1807400"/>
                <a:gd name="connsiteX4" fmla="*/ 3711606 w 4305372"/>
                <a:gd name="connsiteY4" fmla="*/ 718260 h 1807400"/>
                <a:gd name="connsiteX5" fmla="*/ 3687855 w 4305372"/>
                <a:gd name="connsiteY5" fmla="*/ 528255 h 1807400"/>
                <a:gd name="connsiteX6" fmla="*/ 6505 w 4305372"/>
                <a:gd name="connsiteY6" fmla="*/ 563881 h 1807400"/>
                <a:gd name="connsiteX7" fmla="*/ 6505 w 4305372"/>
                <a:gd name="connsiteY7" fmla="*/ 1561408 h 1807400"/>
                <a:gd name="connsiteX0" fmla="*/ 6505 w 4305372"/>
                <a:gd name="connsiteY0" fmla="*/ 1561408 h 2022028"/>
                <a:gd name="connsiteX1" fmla="*/ 968406 w 4305372"/>
                <a:gd name="connsiteY1" fmla="*/ 1692037 h 2022028"/>
                <a:gd name="connsiteX2" fmla="*/ 1499258 w 4305372"/>
                <a:gd name="connsiteY2" fmla="*/ 1887441 h 2022028"/>
                <a:gd name="connsiteX3" fmla="*/ 2880333 w 4305372"/>
                <a:gd name="connsiteY3" fmla="*/ 884515 h 2022028"/>
                <a:gd name="connsiteX4" fmla="*/ 3711606 w 4305372"/>
                <a:gd name="connsiteY4" fmla="*/ 718260 h 2022028"/>
                <a:gd name="connsiteX5" fmla="*/ 3687855 w 4305372"/>
                <a:gd name="connsiteY5" fmla="*/ 528255 h 2022028"/>
                <a:gd name="connsiteX6" fmla="*/ 6505 w 4305372"/>
                <a:gd name="connsiteY6" fmla="*/ 563881 h 2022028"/>
                <a:gd name="connsiteX7" fmla="*/ 6505 w 4305372"/>
                <a:gd name="connsiteY7" fmla="*/ 1561408 h 2022028"/>
                <a:gd name="connsiteX0" fmla="*/ 45606 w 4344473"/>
                <a:gd name="connsiteY0" fmla="*/ 1561408 h 2571700"/>
                <a:gd name="connsiteX1" fmla="*/ 319234 w 4344473"/>
                <a:gd name="connsiteY1" fmla="*/ 2517361 h 2571700"/>
                <a:gd name="connsiteX2" fmla="*/ 1538359 w 4344473"/>
                <a:gd name="connsiteY2" fmla="*/ 1887441 h 2571700"/>
                <a:gd name="connsiteX3" fmla="*/ 2919434 w 4344473"/>
                <a:gd name="connsiteY3" fmla="*/ 884515 h 2571700"/>
                <a:gd name="connsiteX4" fmla="*/ 3750707 w 4344473"/>
                <a:gd name="connsiteY4" fmla="*/ 718260 h 2571700"/>
                <a:gd name="connsiteX5" fmla="*/ 3726956 w 4344473"/>
                <a:gd name="connsiteY5" fmla="*/ 528255 h 2571700"/>
                <a:gd name="connsiteX6" fmla="*/ 45606 w 4344473"/>
                <a:gd name="connsiteY6" fmla="*/ 563881 h 2571700"/>
                <a:gd name="connsiteX7" fmla="*/ 45606 w 4344473"/>
                <a:gd name="connsiteY7" fmla="*/ 1561408 h 2571700"/>
                <a:gd name="connsiteX0" fmla="*/ 45604 w 4344471"/>
                <a:gd name="connsiteY0" fmla="*/ 1561408 h 2571700"/>
                <a:gd name="connsiteX1" fmla="*/ 319232 w 4344471"/>
                <a:gd name="connsiteY1" fmla="*/ 2517361 h 2571700"/>
                <a:gd name="connsiteX2" fmla="*/ 1538357 w 4344471"/>
                <a:gd name="connsiteY2" fmla="*/ 1887441 h 2571700"/>
                <a:gd name="connsiteX3" fmla="*/ 2215649 w 4344471"/>
                <a:gd name="connsiteY3" fmla="*/ 1402886 h 2571700"/>
                <a:gd name="connsiteX4" fmla="*/ 3750705 w 4344471"/>
                <a:gd name="connsiteY4" fmla="*/ 718260 h 2571700"/>
                <a:gd name="connsiteX5" fmla="*/ 3726954 w 4344471"/>
                <a:gd name="connsiteY5" fmla="*/ 528255 h 2571700"/>
                <a:gd name="connsiteX6" fmla="*/ 45604 w 4344471"/>
                <a:gd name="connsiteY6" fmla="*/ 563881 h 2571700"/>
                <a:gd name="connsiteX7" fmla="*/ 45604 w 4344471"/>
                <a:gd name="connsiteY7" fmla="*/ 1561408 h 2571700"/>
                <a:gd name="connsiteX0" fmla="*/ 45606 w 4269241"/>
                <a:gd name="connsiteY0" fmla="*/ 1561408 h 2571700"/>
                <a:gd name="connsiteX1" fmla="*/ 319234 w 4269241"/>
                <a:gd name="connsiteY1" fmla="*/ 2517361 h 2571700"/>
                <a:gd name="connsiteX2" fmla="*/ 1538359 w 4269241"/>
                <a:gd name="connsiteY2" fmla="*/ 1887441 h 2571700"/>
                <a:gd name="connsiteX3" fmla="*/ 2215651 w 4269241"/>
                <a:gd name="connsiteY3" fmla="*/ 1402886 h 2571700"/>
                <a:gd name="connsiteX4" fmla="*/ 3299316 w 4269241"/>
                <a:gd name="connsiteY4" fmla="*/ 1063698 h 2571700"/>
                <a:gd name="connsiteX5" fmla="*/ 3726956 w 4269241"/>
                <a:gd name="connsiteY5" fmla="*/ 528255 h 2571700"/>
                <a:gd name="connsiteX6" fmla="*/ 45606 w 4269241"/>
                <a:gd name="connsiteY6" fmla="*/ 563881 h 2571700"/>
                <a:gd name="connsiteX7" fmla="*/ 45606 w 4269241"/>
                <a:gd name="connsiteY7" fmla="*/ 1561408 h 2571700"/>
                <a:gd name="connsiteX0" fmla="*/ 45604 w 4269239"/>
                <a:gd name="connsiteY0" fmla="*/ 1561408 h 2571700"/>
                <a:gd name="connsiteX1" fmla="*/ 319232 w 4269239"/>
                <a:gd name="connsiteY1" fmla="*/ 2517361 h 2571700"/>
                <a:gd name="connsiteX2" fmla="*/ 1538357 w 4269239"/>
                <a:gd name="connsiteY2" fmla="*/ 1887441 h 2571700"/>
                <a:gd name="connsiteX3" fmla="*/ 1402900 w 4269239"/>
                <a:gd name="connsiteY3" fmla="*/ 1499797 h 2571700"/>
                <a:gd name="connsiteX4" fmla="*/ 3299314 w 4269239"/>
                <a:gd name="connsiteY4" fmla="*/ 1063698 h 2571700"/>
                <a:gd name="connsiteX5" fmla="*/ 3726954 w 4269239"/>
                <a:gd name="connsiteY5" fmla="*/ 528255 h 2571700"/>
                <a:gd name="connsiteX6" fmla="*/ 45604 w 4269239"/>
                <a:gd name="connsiteY6" fmla="*/ 563881 h 2571700"/>
                <a:gd name="connsiteX7" fmla="*/ 45604 w 4269239"/>
                <a:gd name="connsiteY7" fmla="*/ 1561408 h 2571700"/>
                <a:gd name="connsiteX0" fmla="*/ 45606 w 4269241"/>
                <a:gd name="connsiteY0" fmla="*/ 1561408 h 2571700"/>
                <a:gd name="connsiteX1" fmla="*/ 319234 w 4269241"/>
                <a:gd name="connsiteY1" fmla="*/ 2517361 h 2571700"/>
                <a:gd name="connsiteX2" fmla="*/ 1538359 w 4269241"/>
                <a:gd name="connsiteY2" fmla="*/ 1887441 h 2571700"/>
                <a:gd name="connsiteX3" fmla="*/ 1809276 w 4269241"/>
                <a:gd name="connsiteY3" fmla="*/ 1451342 h 2571700"/>
                <a:gd name="connsiteX4" fmla="*/ 3299316 w 4269241"/>
                <a:gd name="connsiteY4" fmla="*/ 1063698 h 2571700"/>
                <a:gd name="connsiteX5" fmla="*/ 3726956 w 4269241"/>
                <a:gd name="connsiteY5" fmla="*/ 528255 h 2571700"/>
                <a:gd name="connsiteX6" fmla="*/ 45606 w 4269241"/>
                <a:gd name="connsiteY6" fmla="*/ 563881 h 2571700"/>
                <a:gd name="connsiteX7" fmla="*/ 45606 w 4269241"/>
                <a:gd name="connsiteY7" fmla="*/ 1561408 h 2571700"/>
                <a:gd name="connsiteX0" fmla="*/ 45604 w 4269239"/>
                <a:gd name="connsiteY0" fmla="*/ 1561408 h 2539396"/>
                <a:gd name="connsiteX1" fmla="*/ 319232 w 4269239"/>
                <a:gd name="connsiteY1" fmla="*/ 2517361 h 2539396"/>
                <a:gd name="connsiteX2" fmla="*/ 1131983 w 4269239"/>
                <a:gd name="connsiteY2" fmla="*/ 1693619 h 2539396"/>
                <a:gd name="connsiteX3" fmla="*/ 1809274 w 4269239"/>
                <a:gd name="connsiteY3" fmla="*/ 1451342 h 2539396"/>
                <a:gd name="connsiteX4" fmla="*/ 3299314 w 4269239"/>
                <a:gd name="connsiteY4" fmla="*/ 1063698 h 2539396"/>
                <a:gd name="connsiteX5" fmla="*/ 3726954 w 4269239"/>
                <a:gd name="connsiteY5" fmla="*/ 528255 h 2539396"/>
                <a:gd name="connsiteX6" fmla="*/ 45604 w 4269239"/>
                <a:gd name="connsiteY6" fmla="*/ 563881 h 2539396"/>
                <a:gd name="connsiteX7" fmla="*/ 45604 w 4269239"/>
                <a:gd name="connsiteY7" fmla="*/ 1561408 h 2539396"/>
                <a:gd name="connsiteX0" fmla="*/ 42892 w 4266527"/>
                <a:gd name="connsiteY0" fmla="*/ 1561408 h 2345574"/>
                <a:gd name="connsiteX1" fmla="*/ 181062 w 4266527"/>
                <a:gd name="connsiteY1" fmla="*/ 2323539 h 2345574"/>
                <a:gd name="connsiteX2" fmla="*/ 1129271 w 4266527"/>
                <a:gd name="connsiteY2" fmla="*/ 1693619 h 2345574"/>
                <a:gd name="connsiteX3" fmla="*/ 1806562 w 4266527"/>
                <a:gd name="connsiteY3" fmla="*/ 1451342 h 2345574"/>
                <a:gd name="connsiteX4" fmla="*/ 3296602 w 4266527"/>
                <a:gd name="connsiteY4" fmla="*/ 1063698 h 2345574"/>
                <a:gd name="connsiteX5" fmla="*/ 3724242 w 4266527"/>
                <a:gd name="connsiteY5" fmla="*/ 528255 h 2345574"/>
                <a:gd name="connsiteX6" fmla="*/ 42892 w 4266527"/>
                <a:gd name="connsiteY6" fmla="*/ 563881 h 2345574"/>
                <a:gd name="connsiteX7" fmla="*/ 42892 w 4266527"/>
                <a:gd name="connsiteY7" fmla="*/ 1561408 h 2345574"/>
                <a:gd name="connsiteX0" fmla="*/ 23028 w 4246663"/>
                <a:gd name="connsiteY0" fmla="*/ 1561408 h 2537037"/>
                <a:gd name="connsiteX1" fmla="*/ 161198 w 4246663"/>
                <a:gd name="connsiteY1" fmla="*/ 2323539 h 2537037"/>
                <a:gd name="connsiteX2" fmla="*/ 1109407 w 4246663"/>
                <a:gd name="connsiteY2" fmla="*/ 1693619 h 2537037"/>
                <a:gd name="connsiteX3" fmla="*/ 1786698 w 4246663"/>
                <a:gd name="connsiteY3" fmla="*/ 1451342 h 2537037"/>
                <a:gd name="connsiteX4" fmla="*/ 3276738 w 4246663"/>
                <a:gd name="connsiteY4" fmla="*/ 1063698 h 2537037"/>
                <a:gd name="connsiteX5" fmla="*/ 3704378 w 4246663"/>
                <a:gd name="connsiteY5" fmla="*/ 528255 h 2537037"/>
                <a:gd name="connsiteX6" fmla="*/ 23028 w 4246663"/>
                <a:gd name="connsiteY6" fmla="*/ 563881 h 2537037"/>
                <a:gd name="connsiteX7" fmla="*/ 23028 w 4246663"/>
                <a:gd name="connsiteY7" fmla="*/ 1561408 h 2537037"/>
                <a:gd name="connsiteX0" fmla="*/ 9417 w 4233052"/>
                <a:gd name="connsiteY0" fmla="*/ 1561408 h 2585492"/>
                <a:gd name="connsiteX1" fmla="*/ 12128 w 4233052"/>
                <a:gd name="connsiteY1" fmla="*/ 2371994 h 2585492"/>
                <a:gd name="connsiteX2" fmla="*/ 1095796 w 4233052"/>
                <a:gd name="connsiteY2" fmla="*/ 1693619 h 2585492"/>
                <a:gd name="connsiteX3" fmla="*/ 1773087 w 4233052"/>
                <a:gd name="connsiteY3" fmla="*/ 1451342 h 2585492"/>
                <a:gd name="connsiteX4" fmla="*/ 3263127 w 4233052"/>
                <a:gd name="connsiteY4" fmla="*/ 1063698 h 2585492"/>
                <a:gd name="connsiteX5" fmla="*/ 3690767 w 4233052"/>
                <a:gd name="connsiteY5" fmla="*/ 528255 h 2585492"/>
                <a:gd name="connsiteX6" fmla="*/ 9417 w 4233052"/>
                <a:gd name="connsiteY6" fmla="*/ 563881 h 2585492"/>
                <a:gd name="connsiteX7" fmla="*/ 9417 w 4233052"/>
                <a:gd name="connsiteY7" fmla="*/ 1561408 h 2585492"/>
                <a:gd name="connsiteX0" fmla="*/ 217021 w 4440656"/>
                <a:gd name="connsiteY0" fmla="*/ 1561408 h 2419610"/>
                <a:gd name="connsiteX1" fmla="*/ 219732 w 4440656"/>
                <a:gd name="connsiteY1" fmla="*/ 2371994 h 2419610"/>
                <a:gd name="connsiteX2" fmla="*/ 1535407 w 4440656"/>
                <a:gd name="connsiteY2" fmla="*/ 1847103 h 2419610"/>
                <a:gd name="connsiteX3" fmla="*/ 1980691 w 4440656"/>
                <a:gd name="connsiteY3" fmla="*/ 1451342 h 2419610"/>
                <a:gd name="connsiteX4" fmla="*/ 3470731 w 4440656"/>
                <a:gd name="connsiteY4" fmla="*/ 1063698 h 2419610"/>
                <a:gd name="connsiteX5" fmla="*/ 3898371 w 4440656"/>
                <a:gd name="connsiteY5" fmla="*/ 528255 h 2419610"/>
                <a:gd name="connsiteX6" fmla="*/ 217021 w 4440656"/>
                <a:gd name="connsiteY6" fmla="*/ 563881 h 2419610"/>
                <a:gd name="connsiteX7" fmla="*/ 217021 w 4440656"/>
                <a:gd name="connsiteY7" fmla="*/ 1561408 h 2419610"/>
                <a:gd name="connsiteX0" fmla="*/ 217019 w 4440654"/>
                <a:gd name="connsiteY0" fmla="*/ 1561408 h 2419610"/>
                <a:gd name="connsiteX1" fmla="*/ 219730 w 4440654"/>
                <a:gd name="connsiteY1" fmla="*/ 2371994 h 2419610"/>
                <a:gd name="connsiteX2" fmla="*/ 1535405 w 4440654"/>
                <a:gd name="connsiteY2" fmla="*/ 1847103 h 2419610"/>
                <a:gd name="connsiteX3" fmla="*/ 2081561 w 4440654"/>
                <a:gd name="connsiteY3" fmla="*/ 1260999 h 2419610"/>
                <a:gd name="connsiteX4" fmla="*/ 3470729 w 4440654"/>
                <a:gd name="connsiteY4" fmla="*/ 1063698 h 2419610"/>
                <a:gd name="connsiteX5" fmla="*/ 3898369 w 4440654"/>
                <a:gd name="connsiteY5" fmla="*/ 528255 h 2419610"/>
                <a:gd name="connsiteX6" fmla="*/ 217019 w 4440654"/>
                <a:gd name="connsiteY6" fmla="*/ 563881 h 2419610"/>
                <a:gd name="connsiteX7" fmla="*/ 217019 w 4440654"/>
                <a:gd name="connsiteY7" fmla="*/ 1561408 h 2419610"/>
                <a:gd name="connsiteX0" fmla="*/ 239777 w 4463412"/>
                <a:gd name="connsiteY0" fmla="*/ 1561408 h 2411469"/>
                <a:gd name="connsiteX1" fmla="*/ 242488 w 4463412"/>
                <a:gd name="connsiteY1" fmla="*/ 2371994 h 2411469"/>
                <a:gd name="connsiteX2" fmla="*/ 1694701 w 4463412"/>
                <a:gd name="connsiteY2" fmla="*/ 1798261 h 2411469"/>
                <a:gd name="connsiteX3" fmla="*/ 2104319 w 4463412"/>
                <a:gd name="connsiteY3" fmla="*/ 1260999 h 2411469"/>
                <a:gd name="connsiteX4" fmla="*/ 3493487 w 4463412"/>
                <a:gd name="connsiteY4" fmla="*/ 1063698 h 2411469"/>
                <a:gd name="connsiteX5" fmla="*/ 3921127 w 4463412"/>
                <a:gd name="connsiteY5" fmla="*/ 528255 h 2411469"/>
                <a:gd name="connsiteX6" fmla="*/ 239777 w 4463412"/>
                <a:gd name="connsiteY6" fmla="*/ 563881 h 2411469"/>
                <a:gd name="connsiteX7" fmla="*/ 239777 w 4463412"/>
                <a:gd name="connsiteY7" fmla="*/ 1561408 h 2411469"/>
                <a:gd name="connsiteX0" fmla="*/ 239775 w 4300150"/>
                <a:gd name="connsiteY0" fmla="*/ 1561408 h 2411469"/>
                <a:gd name="connsiteX1" fmla="*/ 242486 w 4300150"/>
                <a:gd name="connsiteY1" fmla="*/ 2371994 h 2411469"/>
                <a:gd name="connsiteX2" fmla="*/ 1694699 w 4300150"/>
                <a:gd name="connsiteY2" fmla="*/ 1798261 h 2411469"/>
                <a:gd name="connsiteX3" fmla="*/ 2104317 w 4300150"/>
                <a:gd name="connsiteY3" fmla="*/ 1260999 h 2411469"/>
                <a:gd name="connsiteX4" fmla="*/ 2513929 w 4300150"/>
                <a:gd name="connsiteY4" fmla="*/ 674894 h 2411469"/>
                <a:gd name="connsiteX5" fmla="*/ 3921125 w 4300150"/>
                <a:gd name="connsiteY5" fmla="*/ 528255 h 2411469"/>
                <a:gd name="connsiteX6" fmla="*/ 239775 w 4300150"/>
                <a:gd name="connsiteY6" fmla="*/ 563881 h 2411469"/>
                <a:gd name="connsiteX7" fmla="*/ 239775 w 4300150"/>
                <a:gd name="connsiteY7" fmla="*/ 1561408 h 2411469"/>
                <a:gd name="connsiteX0" fmla="*/ 239777 w 4300154"/>
                <a:gd name="connsiteY0" fmla="*/ 1561408 h 2411469"/>
                <a:gd name="connsiteX1" fmla="*/ 242488 w 4300154"/>
                <a:gd name="connsiteY1" fmla="*/ 2371994 h 2411469"/>
                <a:gd name="connsiteX2" fmla="*/ 1694701 w 4300154"/>
                <a:gd name="connsiteY2" fmla="*/ 1798261 h 2411469"/>
                <a:gd name="connsiteX3" fmla="*/ 2104319 w 4300154"/>
                <a:gd name="connsiteY3" fmla="*/ 1260999 h 2411469"/>
                <a:gd name="connsiteX4" fmla="*/ 2513931 w 4300154"/>
                <a:gd name="connsiteY4" fmla="*/ 674894 h 2411469"/>
                <a:gd name="connsiteX5" fmla="*/ 3921127 w 4300154"/>
                <a:gd name="connsiteY5" fmla="*/ 528255 h 2411469"/>
                <a:gd name="connsiteX6" fmla="*/ 239777 w 4300154"/>
                <a:gd name="connsiteY6" fmla="*/ 563881 h 2411469"/>
                <a:gd name="connsiteX7" fmla="*/ 239777 w 4300154"/>
                <a:gd name="connsiteY7" fmla="*/ 1561408 h 2411469"/>
                <a:gd name="connsiteX0" fmla="*/ 239775 w 4300150"/>
                <a:gd name="connsiteY0" fmla="*/ 1561408 h 2411469"/>
                <a:gd name="connsiteX1" fmla="*/ 242486 w 4300150"/>
                <a:gd name="connsiteY1" fmla="*/ 2371994 h 2411469"/>
                <a:gd name="connsiteX2" fmla="*/ 1694699 w 4300150"/>
                <a:gd name="connsiteY2" fmla="*/ 1798261 h 2411469"/>
                <a:gd name="connsiteX3" fmla="*/ 2104317 w 4300150"/>
                <a:gd name="connsiteY3" fmla="*/ 1260999 h 2411469"/>
                <a:gd name="connsiteX4" fmla="*/ 2513929 w 4300150"/>
                <a:gd name="connsiteY4" fmla="*/ 674894 h 2411469"/>
                <a:gd name="connsiteX5" fmla="*/ 3921125 w 4300150"/>
                <a:gd name="connsiteY5" fmla="*/ 528255 h 2411469"/>
                <a:gd name="connsiteX6" fmla="*/ 239775 w 4300150"/>
                <a:gd name="connsiteY6" fmla="*/ 563881 h 2411469"/>
                <a:gd name="connsiteX7" fmla="*/ 239775 w 4300150"/>
                <a:gd name="connsiteY7" fmla="*/ 1561408 h 2411469"/>
                <a:gd name="connsiteX0" fmla="*/ 239777 w 4300154"/>
                <a:gd name="connsiteY0" fmla="*/ 1561408 h 2411469"/>
                <a:gd name="connsiteX1" fmla="*/ 242488 w 4300154"/>
                <a:gd name="connsiteY1" fmla="*/ 2371994 h 2411469"/>
                <a:gd name="connsiteX2" fmla="*/ 1694701 w 4300154"/>
                <a:gd name="connsiteY2" fmla="*/ 1798261 h 2411469"/>
                <a:gd name="connsiteX3" fmla="*/ 1558161 w 4300154"/>
                <a:gd name="connsiteY3" fmla="*/ 1163314 h 2411469"/>
                <a:gd name="connsiteX4" fmla="*/ 2513931 w 4300154"/>
                <a:gd name="connsiteY4" fmla="*/ 674894 h 2411469"/>
                <a:gd name="connsiteX5" fmla="*/ 3921127 w 4300154"/>
                <a:gd name="connsiteY5" fmla="*/ 528255 h 2411469"/>
                <a:gd name="connsiteX6" fmla="*/ 239777 w 4300154"/>
                <a:gd name="connsiteY6" fmla="*/ 563881 h 2411469"/>
                <a:gd name="connsiteX7" fmla="*/ 239777 w 4300154"/>
                <a:gd name="connsiteY7" fmla="*/ 1561408 h 2411469"/>
                <a:gd name="connsiteX0" fmla="*/ 239775 w 4300150"/>
                <a:gd name="connsiteY0" fmla="*/ 1561408 h 2411469"/>
                <a:gd name="connsiteX1" fmla="*/ 242486 w 4300150"/>
                <a:gd name="connsiteY1" fmla="*/ 2371994 h 2411469"/>
                <a:gd name="connsiteX2" fmla="*/ 1694699 w 4300150"/>
                <a:gd name="connsiteY2" fmla="*/ 1798261 h 2411469"/>
                <a:gd name="connsiteX3" fmla="*/ 1558159 w 4300150"/>
                <a:gd name="connsiteY3" fmla="*/ 1163314 h 2411469"/>
                <a:gd name="connsiteX4" fmla="*/ 2513929 w 4300150"/>
                <a:gd name="connsiteY4" fmla="*/ 674894 h 2411469"/>
                <a:gd name="connsiteX5" fmla="*/ 3921125 w 4300150"/>
                <a:gd name="connsiteY5" fmla="*/ 528255 h 2411469"/>
                <a:gd name="connsiteX6" fmla="*/ 239775 w 4300150"/>
                <a:gd name="connsiteY6" fmla="*/ 563881 h 2411469"/>
                <a:gd name="connsiteX7" fmla="*/ 239775 w 4300150"/>
                <a:gd name="connsiteY7" fmla="*/ 1561408 h 2411469"/>
                <a:gd name="connsiteX0" fmla="*/ 239777 w 4300154"/>
                <a:gd name="connsiteY0" fmla="*/ 1561408 h 2411469"/>
                <a:gd name="connsiteX1" fmla="*/ 242488 w 4300154"/>
                <a:gd name="connsiteY1" fmla="*/ 2371994 h 2411469"/>
                <a:gd name="connsiteX2" fmla="*/ 1694701 w 4300154"/>
                <a:gd name="connsiteY2" fmla="*/ 1798261 h 2411469"/>
                <a:gd name="connsiteX3" fmla="*/ 1558161 w 4300154"/>
                <a:gd name="connsiteY3" fmla="*/ 1163314 h 2411469"/>
                <a:gd name="connsiteX4" fmla="*/ 2513931 w 4300154"/>
                <a:gd name="connsiteY4" fmla="*/ 674894 h 2411469"/>
                <a:gd name="connsiteX5" fmla="*/ 3921127 w 4300154"/>
                <a:gd name="connsiteY5" fmla="*/ 528255 h 2411469"/>
                <a:gd name="connsiteX6" fmla="*/ 239777 w 4300154"/>
                <a:gd name="connsiteY6" fmla="*/ 563881 h 2411469"/>
                <a:gd name="connsiteX7" fmla="*/ 239777 w 4300154"/>
                <a:gd name="connsiteY7" fmla="*/ 1561408 h 2411469"/>
                <a:gd name="connsiteX0" fmla="*/ 239775 w 4300150"/>
                <a:gd name="connsiteY0" fmla="*/ 1561408 h 2411469"/>
                <a:gd name="connsiteX1" fmla="*/ 242486 w 4300150"/>
                <a:gd name="connsiteY1" fmla="*/ 2371994 h 2411469"/>
                <a:gd name="connsiteX2" fmla="*/ 1694699 w 4300150"/>
                <a:gd name="connsiteY2" fmla="*/ 1798261 h 2411469"/>
                <a:gd name="connsiteX3" fmla="*/ 1558159 w 4300150"/>
                <a:gd name="connsiteY3" fmla="*/ 1163314 h 2411469"/>
                <a:gd name="connsiteX4" fmla="*/ 2513929 w 4300150"/>
                <a:gd name="connsiteY4" fmla="*/ 674894 h 2411469"/>
                <a:gd name="connsiteX5" fmla="*/ 3921125 w 4300150"/>
                <a:gd name="connsiteY5" fmla="*/ 528255 h 2411469"/>
                <a:gd name="connsiteX6" fmla="*/ 239775 w 4300150"/>
                <a:gd name="connsiteY6" fmla="*/ 563881 h 2411469"/>
                <a:gd name="connsiteX7" fmla="*/ 239775 w 4300150"/>
                <a:gd name="connsiteY7" fmla="*/ 1561408 h 2411469"/>
                <a:gd name="connsiteX0" fmla="*/ 239777 w 4300154"/>
                <a:gd name="connsiteY0" fmla="*/ 1561408 h 2411469"/>
                <a:gd name="connsiteX1" fmla="*/ 242488 w 4300154"/>
                <a:gd name="connsiteY1" fmla="*/ 2371994 h 2411469"/>
                <a:gd name="connsiteX2" fmla="*/ 1694701 w 4300154"/>
                <a:gd name="connsiteY2" fmla="*/ 1798261 h 2411469"/>
                <a:gd name="connsiteX3" fmla="*/ 1558161 w 4300154"/>
                <a:gd name="connsiteY3" fmla="*/ 1163314 h 2411469"/>
                <a:gd name="connsiteX4" fmla="*/ 2513931 w 4300154"/>
                <a:gd name="connsiteY4" fmla="*/ 674894 h 2411469"/>
                <a:gd name="connsiteX5" fmla="*/ 3921127 w 4300154"/>
                <a:gd name="connsiteY5" fmla="*/ 528255 h 2411469"/>
                <a:gd name="connsiteX6" fmla="*/ 239777 w 4300154"/>
                <a:gd name="connsiteY6" fmla="*/ 563881 h 2411469"/>
                <a:gd name="connsiteX7" fmla="*/ 239777 w 4300154"/>
                <a:gd name="connsiteY7" fmla="*/ 1561408 h 2411469"/>
                <a:gd name="connsiteX0" fmla="*/ 447295 w 3510096"/>
                <a:gd name="connsiteY0" fmla="*/ 1442278 h 2292339"/>
                <a:gd name="connsiteX1" fmla="*/ 450006 w 3510096"/>
                <a:gd name="connsiteY1" fmla="*/ 2252864 h 2292339"/>
                <a:gd name="connsiteX2" fmla="*/ 1902219 w 3510096"/>
                <a:gd name="connsiteY2" fmla="*/ 1679131 h 2292339"/>
                <a:gd name="connsiteX3" fmla="*/ 1765679 w 3510096"/>
                <a:gd name="connsiteY3" fmla="*/ 1044184 h 2292339"/>
                <a:gd name="connsiteX4" fmla="*/ 2721449 w 3510096"/>
                <a:gd name="connsiteY4" fmla="*/ 555764 h 2292339"/>
                <a:gd name="connsiteX5" fmla="*/ 3131069 w 3510096"/>
                <a:gd name="connsiteY5" fmla="*/ 18502 h 2292339"/>
                <a:gd name="connsiteX6" fmla="*/ 447295 w 3510096"/>
                <a:gd name="connsiteY6" fmla="*/ 444751 h 2292339"/>
                <a:gd name="connsiteX7" fmla="*/ 447295 w 3510096"/>
                <a:gd name="connsiteY7" fmla="*/ 1442278 h 2292339"/>
                <a:gd name="connsiteX0" fmla="*/ 476128 w 3538927"/>
                <a:gd name="connsiteY0" fmla="*/ 1442278 h 2292339"/>
                <a:gd name="connsiteX1" fmla="*/ 478839 w 3538927"/>
                <a:gd name="connsiteY1" fmla="*/ 2252864 h 2292339"/>
                <a:gd name="connsiteX2" fmla="*/ 1931052 w 3538927"/>
                <a:gd name="connsiteY2" fmla="*/ 1679131 h 2292339"/>
                <a:gd name="connsiteX3" fmla="*/ 1794512 w 3538927"/>
                <a:gd name="connsiteY3" fmla="*/ 1044184 h 2292339"/>
                <a:gd name="connsiteX4" fmla="*/ 2750282 w 3538927"/>
                <a:gd name="connsiteY4" fmla="*/ 555764 h 2292339"/>
                <a:gd name="connsiteX5" fmla="*/ 3159902 w 3538927"/>
                <a:gd name="connsiteY5" fmla="*/ 18502 h 2292339"/>
                <a:gd name="connsiteX6" fmla="*/ 476128 w 3538927"/>
                <a:gd name="connsiteY6" fmla="*/ 444751 h 2292339"/>
                <a:gd name="connsiteX7" fmla="*/ 303125 w 3538927"/>
                <a:gd name="connsiteY7" fmla="*/ 609613 h 2292339"/>
                <a:gd name="connsiteX8" fmla="*/ 476128 w 3538927"/>
                <a:gd name="connsiteY8" fmla="*/ 1442278 h 2292339"/>
                <a:gd name="connsiteX0" fmla="*/ 455130 w 3517931"/>
                <a:gd name="connsiteY0" fmla="*/ 1442278 h 2292339"/>
                <a:gd name="connsiteX1" fmla="*/ 457841 w 3517931"/>
                <a:gd name="connsiteY1" fmla="*/ 2252864 h 2292339"/>
                <a:gd name="connsiteX2" fmla="*/ 1910054 w 3517931"/>
                <a:gd name="connsiteY2" fmla="*/ 1679131 h 2292339"/>
                <a:gd name="connsiteX3" fmla="*/ 1773514 w 3517931"/>
                <a:gd name="connsiteY3" fmla="*/ 1044184 h 2292339"/>
                <a:gd name="connsiteX4" fmla="*/ 2729284 w 3517931"/>
                <a:gd name="connsiteY4" fmla="*/ 555764 h 2292339"/>
                <a:gd name="connsiteX5" fmla="*/ 3138904 w 3517931"/>
                <a:gd name="connsiteY5" fmla="*/ 18502 h 2292339"/>
                <a:gd name="connsiteX6" fmla="*/ 455130 w 3517931"/>
                <a:gd name="connsiteY6" fmla="*/ 444751 h 2292339"/>
                <a:gd name="connsiteX7" fmla="*/ 408125 w 3517931"/>
                <a:gd name="connsiteY7" fmla="*/ 506922 h 2292339"/>
                <a:gd name="connsiteX8" fmla="*/ 455130 w 3517931"/>
                <a:gd name="connsiteY8" fmla="*/ 1442278 h 2292339"/>
                <a:gd name="connsiteX0" fmla="*/ 455130 w 3517929"/>
                <a:gd name="connsiteY0" fmla="*/ 1442278 h 2292339"/>
                <a:gd name="connsiteX1" fmla="*/ 457841 w 3517929"/>
                <a:gd name="connsiteY1" fmla="*/ 2252864 h 2292339"/>
                <a:gd name="connsiteX2" fmla="*/ 1910054 w 3517929"/>
                <a:gd name="connsiteY2" fmla="*/ 1679131 h 2292339"/>
                <a:gd name="connsiteX3" fmla="*/ 1773514 w 3517929"/>
                <a:gd name="connsiteY3" fmla="*/ 1044184 h 2292339"/>
                <a:gd name="connsiteX4" fmla="*/ 2729284 w 3517929"/>
                <a:gd name="connsiteY4" fmla="*/ 555764 h 2292339"/>
                <a:gd name="connsiteX5" fmla="*/ 3138904 w 3517929"/>
                <a:gd name="connsiteY5" fmla="*/ 18502 h 2292339"/>
                <a:gd name="connsiteX6" fmla="*/ 455130 w 3517929"/>
                <a:gd name="connsiteY6" fmla="*/ 444751 h 2292339"/>
                <a:gd name="connsiteX7" fmla="*/ 408125 w 3517929"/>
                <a:gd name="connsiteY7" fmla="*/ 506922 h 2292339"/>
                <a:gd name="connsiteX8" fmla="*/ 455130 w 3517929"/>
                <a:gd name="connsiteY8" fmla="*/ 1442278 h 2292339"/>
                <a:gd name="connsiteX0" fmla="*/ 130197 w 3109806"/>
                <a:gd name="connsiteY0" fmla="*/ 1456337 h 2306398"/>
                <a:gd name="connsiteX1" fmla="*/ 132908 w 3109806"/>
                <a:gd name="connsiteY1" fmla="*/ 2266923 h 2306398"/>
                <a:gd name="connsiteX2" fmla="*/ 1585121 w 3109806"/>
                <a:gd name="connsiteY2" fmla="*/ 1693190 h 2306398"/>
                <a:gd name="connsiteX3" fmla="*/ 1448581 w 3109806"/>
                <a:gd name="connsiteY3" fmla="*/ 1058243 h 2306398"/>
                <a:gd name="connsiteX4" fmla="*/ 2404351 w 3109806"/>
                <a:gd name="connsiteY4" fmla="*/ 569823 h 2306398"/>
                <a:gd name="connsiteX5" fmla="*/ 2813971 w 3109806"/>
                <a:gd name="connsiteY5" fmla="*/ 32561 h 2306398"/>
                <a:gd name="connsiteX6" fmla="*/ 629348 w 3109806"/>
                <a:gd name="connsiteY6" fmla="*/ 374455 h 2306398"/>
                <a:gd name="connsiteX7" fmla="*/ 83192 w 3109806"/>
                <a:gd name="connsiteY7" fmla="*/ 520981 h 2306398"/>
                <a:gd name="connsiteX8" fmla="*/ 130197 w 3109806"/>
                <a:gd name="connsiteY8" fmla="*/ 1456337 h 2306398"/>
                <a:gd name="connsiteX0" fmla="*/ 130197 w 3200831"/>
                <a:gd name="connsiteY0" fmla="*/ 1431916 h 2281977"/>
                <a:gd name="connsiteX1" fmla="*/ 132908 w 3200831"/>
                <a:gd name="connsiteY1" fmla="*/ 2242502 h 2281977"/>
                <a:gd name="connsiteX2" fmla="*/ 1585121 w 3200831"/>
                <a:gd name="connsiteY2" fmla="*/ 1668769 h 2281977"/>
                <a:gd name="connsiteX3" fmla="*/ 1448581 w 3200831"/>
                <a:gd name="connsiteY3" fmla="*/ 1033822 h 2281977"/>
                <a:gd name="connsiteX4" fmla="*/ 2404351 w 3200831"/>
                <a:gd name="connsiteY4" fmla="*/ 545402 h 2281977"/>
                <a:gd name="connsiteX5" fmla="*/ 2813971 w 3200831"/>
                <a:gd name="connsiteY5" fmla="*/ 8140 h 2281977"/>
                <a:gd name="connsiteX6" fmla="*/ 83192 w 3200831"/>
                <a:gd name="connsiteY6" fmla="*/ 496560 h 2281977"/>
                <a:gd name="connsiteX7" fmla="*/ 130197 w 3200831"/>
                <a:gd name="connsiteY7" fmla="*/ 1431916 h 2281977"/>
                <a:gd name="connsiteX0" fmla="*/ 47005 w 3117639"/>
                <a:gd name="connsiteY0" fmla="*/ 1431916 h 2281977"/>
                <a:gd name="connsiteX1" fmla="*/ 49716 w 3117639"/>
                <a:gd name="connsiteY1" fmla="*/ 2242502 h 2281977"/>
                <a:gd name="connsiteX2" fmla="*/ 1501929 w 3117639"/>
                <a:gd name="connsiteY2" fmla="*/ 1668769 h 2281977"/>
                <a:gd name="connsiteX3" fmla="*/ 1365389 w 3117639"/>
                <a:gd name="connsiteY3" fmla="*/ 1033822 h 2281977"/>
                <a:gd name="connsiteX4" fmla="*/ 2321159 w 3117639"/>
                <a:gd name="connsiteY4" fmla="*/ 545402 h 2281977"/>
                <a:gd name="connsiteX5" fmla="*/ 2730779 w 3117639"/>
                <a:gd name="connsiteY5" fmla="*/ 8140 h 2281977"/>
                <a:gd name="connsiteX6" fmla="*/ 0 w 3117639"/>
                <a:gd name="connsiteY6" fmla="*/ 496560 h 2281977"/>
                <a:gd name="connsiteX7" fmla="*/ 47005 w 3117639"/>
                <a:gd name="connsiteY7" fmla="*/ 1431916 h 2281977"/>
                <a:gd name="connsiteX0" fmla="*/ 102419 w 3173053"/>
                <a:gd name="connsiteY0" fmla="*/ 1431916 h 2272610"/>
                <a:gd name="connsiteX1" fmla="*/ 32654 w 3173053"/>
                <a:gd name="connsiteY1" fmla="*/ 2233135 h 2272610"/>
                <a:gd name="connsiteX2" fmla="*/ 1557343 w 3173053"/>
                <a:gd name="connsiteY2" fmla="*/ 1668769 h 2272610"/>
                <a:gd name="connsiteX3" fmla="*/ 1420803 w 3173053"/>
                <a:gd name="connsiteY3" fmla="*/ 1033822 h 2272610"/>
                <a:gd name="connsiteX4" fmla="*/ 2376573 w 3173053"/>
                <a:gd name="connsiteY4" fmla="*/ 545402 h 2272610"/>
                <a:gd name="connsiteX5" fmla="*/ 2786193 w 3173053"/>
                <a:gd name="connsiteY5" fmla="*/ 8140 h 2272610"/>
                <a:gd name="connsiteX6" fmla="*/ 55414 w 3173053"/>
                <a:gd name="connsiteY6" fmla="*/ 496560 h 2272610"/>
                <a:gd name="connsiteX7" fmla="*/ 102419 w 3173053"/>
                <a:gd name="connsiteY7" fmla="*/ 1431916 h 2272610"/>
                <a:gd name="connsiteX0" fmla="*/ 83529 w 3154163"/>
                <a:gd name="connsiteY0" fmla="*/ 1431916 h 2272610"/>
                <a:gd name="connsiteX1" fmla="*/ 13764 w 3154163"/>
                <a:gd name="connsiteY1" fmla="*/ 2233135 h 2272610"/>
                <a:gd name="connsiteX2" fmla="*/ 1538453 w 3154163"/>
                <a:gd name="connsiteY2" fmla="*/ 1668769 h 2272610"/>
                <a:gd name="connsiteX3" fmla="*/ 1401913 w 3154163"/>
                <a:gd name="connsiteY3" fmla="*/ 1033822 h 2272610"/>
                <a:gd name="connsiteX4" fmla="*/ 2357683 w 3154163"/>
                <a:gd name="connsiteY4" fmla="*/ 545402 h 2272610"/>
                <a:gd name="connsiteX5" fmla="*/ 2767303 w 3154163"/>
                <a:gd name="connsiteY5" fmla="*/ 8140 h 2272610"/>
                <a:gd name="connsiteX6" fmla="*/ 36524 w 3154163"/>
                <a:gd name="connsiteY6" fmla="*/ 496560 h 2272610"/>
                <a:gd name="connsiteX7" fmla="*/ 83529 w 3154163"/>
                <a:gd name="connsiteY7" fmla="*/ 1431916 h 2272610"/>
                <a:gd name="connsiteX0" fmla="*/ 29286 w 3169685"/>
                <a:gd name="connsiteY0" fmla="*/ 1402820 h 2272610"/>
                <a:gd name="connsiteX1" fmla="*/ 29286 w 3169685"/>
                <a:gd name="connsiteY1" fmla="*/ 2233135 h 2272610"/>
                <a:gd name="connsiteX2" fmla="*/ 1553975 w 3169685"/>
                <a:gd name="connsiteY2" fmla="*/ 1668769 h 2272610"/>
                <a:gd name="connsiteX3" fmla="*/ 1417435 w 3169685"/>
                <a:gd name="connsiteY3" fmla="*/ 1033822 h 2272610"/>
                <a:gd name="connsiteX4" fmla="*/ 2373205 w 3169685"/>
                <a:gd name="connsiteY4" fmla="*/ 545402 h 2272610"/>
                <a:gd name="connsiteX5" fmla="*/ 2782825 w 3169685"/>
                <a:gd name="connsiteY5" fmla="*/ 8140 h 2272610"/>
                <a:gd name="connsiteX6" fmla="*/ 52046 w 3169685"/>
                <a:gd name="connsiteY6" fmla="*/ 496560 h 2272610"/>
                <a:gd name="connsiteX7" fmla="*/ 29286 w 3169685"/>
                <a:gd name="connsiteY7" fmla="*/ 1402820 h 2272610"/>
                <a:gd name="connsiteX0" fmla="*/ 13764 w 3154163"/>
                <a:gd name="connsiteY0" fmla="*/ 1402820 h 2272610"/>
                <a:gd name="connsiteX1" fmla="*/ 13764 w 3154163"/>
                <a:gd name="connsiteY1" fmla="*/ 2233135 h 2272610"/>
                <a:gd name="connsiteX2" fmla="*/ 1538453 w 3154163"/>
                <a:gd name="connsiteY2" fmla="*/ 1668769 h 2272610"/>
                <a:gd name="connsiteX3" fmla="*/ 1401913 w 3154163"/>
                <a:gd name="connsiteY3" fmla="*/ 1033822 h 2272610"/>
                <a:gd name="connsiteX4" fmla="*/ 2357683 w 3154163"/>
                <a:gd name="connsiteY4" fmla="*/ 545402 h 2272610"/>
                <a:gd name="connsiteX5" fmla="*/ 2767303 w 3154163"/>
                <a:gd name="connsiteY5" fmla="*/ 8140 h 2272610"/>
                <a:gd name="connsiteX6" fmla="*/ 36524 w 3154163"/>
                <a:gd name="connsiteY6" fmla="*/ 496560 h 2272610"/>
                <a:gd name="connsiteX7" fmla="*/ 13764 w 3154163"/>
                <a:gd name="connsiteY7" fmla="*/ 1402820 h 2272610"/>
                <a:gd name="connsiteX0" fmla="*/ 13764 w 3154163"/>
                <a:gd name="connsiteY0" fmla="*/ 1402820 h 2272610"/>
                <a:gd name="connsiteX1" fmla="*/ 13764 w 3154163"/>
                <a:gd name="connsiteY1" fmla="*/ 2233135 h 2272610"/>
                <a:gd name="connsiteX2" fmla="*/ 1538453 w 3154163"/>
                <a:gd name="connsiteY2" fmla="*/ 1668769 h 2272610"/>
                <a:gd name="connsiteX3" fmla="*/ 1401913 w 3154163"/>
                <a:gd name="connsiteY3" fmla="*/ 1033822 h 2272610"/>
                <a:gd name="connsiteX4" fmla="*/ 2357683 w 3154163"/>
                <a:gd name="connsiteY4" fmla="*/ 545402 h 2272610"/>
                <a:gd name="connsiteX5" fmla="*/ 2767303 w 3154163"/>
                <a:gd name="connsiteY5" fmla="*/ 8140 h 2272610"/>
                <a:gd name="connsiteX6" fmla="*/ 36524 w 3154163"/>
                <a:gd name="connsiteY6" fmla="*/ 496560 h 2272610"/>
                <a:gd name="connsiteX7" fmla="*/ 13764 w 3154163"/>
                <a:gd name="connsiteY7" fmla="*/ 1402820 h 2272610"/>
                <a:gd name="connsiteX0" fmla="*/ 13764 w 3082101"/>
                <a:gd name="connsiteY0" fmla="*/ 1397636 h 2267426"/>
                <a:gd name="connsiteX1" fmla="*/ 13764 w 3082101"/>
                <a:gd name="connsiteY1" fmla="*/ 2227951 h 2267426"/>
                <a:gd name="connsiteX2" fmla="*/ 1538453 w 3082101"/>
                <a:gd name="connsiteY2" fmla="*/ 1663585 h 2267426"/>
                <a:gd name="connsiteX3" fmla="*/ 1401913 w 3082101"/>
                <a:gd name="connsiteY3" fmla="*/ 1028638 h 2267426"/>
                <a:gd name="connsiteX4" fmla="*/ 1925311 w 3082101"/>
                <a:gd name="connsiteY4" fmla="*/ 509112 h 2267426"/>
                <a:gd name="connsiteX5" fmla="*/ 2767303 w 3082101"/>
                <a:gd name="connsiteY5" fmla="*/ 2956 h 2267426"/>
                <a:gd name="connsiteX6" fmla="*/ 36524 w 3082101"/>
                <a:gd name="connsiteY6" fmla="*/ 491376 h 2267426"/>
                <a:gd name="connsiteX7" fmla="*/ 13764 w 3082101"/>
                <a:gd name="connsiteY7" fmla="*/ 1397636 h 2267426"/>
                <a:gd name="connsiteX0" fmla="*/ 13764 w 3104857"/>
                <a:gd name="connsiteY0" fmla="*/ 1405776 h 2275566"/>
                <a:gd name="connsiteX1" fmla="*/ 13764 w 3104857"/>
                <a:gd name="connsiteY1" fmla="*/ 2236091 h 2275566"/>
                <a:gd name="connsiteX2" fmla="*/ 1538453 w 3104857"/>
                <a:gd name="connsiteY2" fmla="*/ 1671725 h 2275566"/>
                <a:gd name="connsiteX3" fmla="*/ 1401913 w 3104857"/>
                <a:gd name="connsiteY3" fmla="*/ 1036778 h 2275566"/>
                <a:gd name="connsiteX4" fmla="*/ 2061851 w 3104857"/>
                <a:gd name="connsiteY4" fmla="*/ 566094 h 2275566"/>
                <a:gd name="connsiteX5" fmla="*/ 2767303 w 3104857"/>
                <a:gd name="connsiteY5" fmla="*/ 11096 h 2275566"/>
                <a:gd name="connsiteX6" fmla="*/ 36524 w 3104857"/>
                <a:gd name="connsiteY6" fmla="*/ 499516 h 2275566"/>
                <a:gd name="connsiteX7" fmla="*/ 13764 w 3104857"/>
                <a:gd name="connsiteY7" fmla="*/ 1405776 h 2275566"/>
                <a:gd name="connsiteX0" fmla="*/ 13764 w 2399404"/>
                <a:gd name="connsiteY0" fmla="*/ 1339198 h 2208988"/>
                <a:gd name="connsiteX1" fmla="*/ 13764 w 2399404"/>
                <a:gd name="connsiteY1" fmla="*/ 2169513 h 2208988"/>
                <a:gd name="connsiteX2" fmla="*/ 1538453 w 2399404"/>
                <a:gd name="connsiteY2" fmla="*/ 1605147 h 2208988"/>
                <a:gd name="connsiteX3" fmla="*/ 1401913 w 2399404"/>
                <a:gd name="connsiteY3" fmla="*/ 970200 h 2208988"/>
                <a:gd name="connsiteX4" fmla="*/ 2061851 w 2399404"/>
                <a:gd name="connsiteY4" fmla="*/ 499516 h 2208988"/>
                <a:gd name="connsiteX5" fmla="*/ 2061849 w 2399404"/>
                <a:gd name="connsiteY5" fmla="*/ 11096 h 2208988"/>
                <a:gd name="connsiteX6" fmla="*/ 36524 w 2399404"/>
                <a:gd name="connsiteY6" fmla="*/ 432938 h 2208988"/>
                <a:gd name="connsiteX7" fmla="*/ 13764 w 2399404"/>
                <a:gd name="connsiteY7" fmla="*/ 1339198 h 2208988"/>
                <a:gd name="connsiteX0" fmla="*/ 13764 w 2399402"/>
                <a:gd name="connsiteY0" fmla="*/ 1339198 h 2262348"/>
                <a:gd name="connsiteX1" fmla="*/ 13764 w 2399402"/>
                <a:gd name="connsiteY1" fmla="*/ 2169513 h 2262348"/>
                <a:gd name="connsiteX2" fmla="*/ 832998 w 2399402"/>
                <a:gd name="connsiteY2" fmla="*/ 2062462 h 2262348"/>
                <a:gd name="connsiteX3" fmla="*/ 1401913 w 2399402"/>
                <a:gd name="connsiteY3" fmla="*/ 970200 h 2262348"/>
                <a:gd name="connsiteX4" fmla="*/ 2061851 w 2399402"/>
                <a:gd name="connsiteY4" fmla="*/ 499516 h 2262348"/>
                <a:gd name="connsiteX5" fmla="*/ 2061849 w 2399402"/>
                <a:gd name="connsiteY5" fmla="*/ 11096 h 2262348"/>
                <a:gd name="connsiteX6" fmla="*/ 36524 w 2399402"/>
                <a:gd name="connsiteY6" fmla="*/ 432938 h 2262348"/>
                <a:gd name="connsiteX7" fmla="*/ 13764 w 2399402"/>
                <a:gd name="connsiteY7" fmla="*/ 1339198 h 2262348"/>
                <a:gd name="connsiteX0" fmla="*/ 13764 w 2399404"/>
                <a:gd name="connsiteY0" fmla="*/ 1339198 h 2262348"/>
                <a:gd name="connsiteX1" fmla="*/ 13764 w 2399404"/>
                <a:gd name="connsiteY1" fmla="*/ 2169513 h 2262348"/>
                <a:gd name="connsiteX2" fmla="*/ 832998 w 2399404"/>
                <a:gd name="connsiteY2" fmla="*/ 2062462 h 2262348"/>
                <a:gd name="connsiteX3" fmla="*/ 1609723 w 2399404"/>
                <a:gd name="connsiteY3" fmla="*/ 1403134 h 2262348"/>
                <a:gd name="connsiteX4" fmla="*/ 1401913 w 2399404"/>
                <a:gd name="connsiteY4" fmla="*/ 970200 h 2262348"/>
                <a:gd name="connsiteX5" fmla="*/ 2061851 w 2399404"/>
                <a:gd name="connsiteY5" fmla="*/ 499516 h 2262348"/>
                <a:gd name="connsiteX6" fmla="*/ 2061849 w 2399404"/>
                <a:gd name="connsiteY6" fmla="*/ 11096 h 2262348"/>
                <a:gd name="connsiteX7" fmla="*/ 36524 w 2399404"/>
                <a:gd name="connsiteY7" fmla="*/ 432938 h 2262348"/>
                <a:gd name="connsiteX8" fmla="*/ 13764 w 2399404"/>
                <a:gd name="connsiteY8" fmla="*/ 1339198 h 2262348"/>
                <a:gd name="connsiteX0" fmla="*/ 13764 w 2399402"/>
                <a:gd name="connsiteY0" fmla="*/ 1339198 h 2262348"/>
                <a:gd name="connsiteX1" fmla="*/ 13764 w 2399402"/>
                <a:gd name="connsiteY1" fmla="*/ 2169513 h 2262348"/>
                <a:gd name="connsiteX2" fmla="*/ 832998 w 2399402"/>
                <a:gd name="connsiteY2" fmla="*/ 2062462 h 2262348"/>
                <a:gd name="connsiteX3" fmla="*/ 832999 w 2399402"/>
                <a:gd name="connsiteY3" fmla="*/ 1329831 h 2262348"/>
                <a:gd name="connsiteX4" fmla="*/ 1401913 w 2399402"/>
                <a:gd name="connsiteY4" fmla="*/ 970200 h 2262348"/>
                <a:gd name="connsiteX5" fmla="*/ 2061851 w 2399402"/>
                <a:gd name="connsiteY5" fmla="*/ 499516 h 2262348"/>
                <a:gd name="connsiteX6" fmla="*/ 2061849 w 2399402"/>
                <a:gd name="connsiteY6" fmla="*/ 11096 h 2262348"/>
                <a:gd name="connsiteX7" fmla="*/ 36524 w 2399402"/>
                <a:gd name="connsiteY7" fmla="*/ 432938 h 2262348"/>
                <a:gd name="connsiteX8" fmla="*/ 13764 w 2399402"/>
                <a:gd name="connsiteY8" fmla="*/ 1339198 h 2262348"/>
                <a:gd name="connsiteX0" fmla="*/ 13764 w 2399404"/>
                <a:gd name="connsiteY0" fmla="*/ 1339198 h 2262347"/>
                <a:gd name="connsiteX1" fmla="*/ 13764 w 2399404"/>
                <a:gd name="connsiteY1" fmla="*/ 2169513 h 2262347"/>
                <a:gd name="connsiteX2" fmla="*/ 1379156 w 2399404"/>
                <a:gd name="connsiteY2" fmla="*/ 2062461 h 2262347"/>
                <a:gd name="connsiteX3" fmla="*/ 832999 w 2399404"/>
                <a:gd name="connsiteY3" fmla="*/ 1329831 h 2262347"/>
                <a:gd name="connsiteX4" fmla="*/ 1401913 w 2399404"/>
                <a:gd name="connsiteY4" fmla="*/ 970200 h 2262347"/>
                <a:gd name="connsiteX5" fmla="*/ 2061851 w 2399404"/>
                <a:gd name="connsiteY5" fmla="*/ 499516 h 2262347"/>
                <a:gd name="connsiteX6" fmla="*/ 2061849 w 2399404"/>
                <a:gd name="connsiteY6" fmla="*/ 11096 h 2262347"/>
                <a:gd name="connsiteX7" fmla="*/ 36524 w 2399404"/>
                <a:gd name="connsiteY7" fmla="*/ 432938 h 2262347"/>
                <a:gd name="connsiteX8" fmla="*/ 13764 w 2399404"/>
                <a:gd name="connsiteY8" fmla="*/ 1339198 h 2262347"/>
                <a:gd name="connsiteX0" fmla="*/ 13764 w 2399402"/>
                <a:gd name="connsiteY0" fmla="*/ 1339198 h 2262347"/>
                <a:gd name="connsiteX1" fmla="*/ 13764 w 2399402"/>
                <a:gd name="connsiteY1" fmla="*/ 2169513 h 2262347"/>
                <a:gd name="connsiteX2" fmla="*/ 1379156 w 2399402"/>
                <a:gd name="connsiteY2" fmla="*/ 2062461 h 2262347"/>
                <a:gd name="connsiteX3" fmla="*/ 832999 w 2399402"/>
                <a:gd name="connsiteY3" fmla="*/ 1329831 h 2262347"/>
                <a:gd name="connsiteX4" fmla="*/ 1401913 w 2399402"/>
                <a:gd name="connsiteY4" fmla="*/ 970200 h 2262347"/>
                <a:gd name="connsiteX5" fmla="*/ 2061851 w 2399402"/>
                <a:gd name="connsiteY5" fmla="*/ 499516 h 2262347"/>
                <a:gd name="connsiteX6" fmla="*/ 2061849 w 2399402"/>
                <a:gd name="connsiteY6" fmla="*/ 11096 h 2262347"/>
                <a:gd name="connsiteX7" fmla="*/ 36524 w 2399402"/>
                <a:gd name="connsiteY7" fmla="*/ 432938 h 2262347"/>
                <a:gd name="connsiteX8" fmla="*/ 13764 w 2399402"/>
                <a:gd name="connsiteY8" fmla="*/ 1339198 h 2262347"/>
                <a:gd name="connsiteX0" fmla="*/ 13764 w 2399404"/>
                <a:gd name="connsiteY0" fmla="*/ 1339198 h 2262347"/>
                <a:gd name="connsiteX1" fmla="*/ 13764 w 2399404"/>
                <a:gd name="connsiteY1" fmla="*/ 2169513 h 2262347"/>
                <a:gd name="connsiteX2" fmla="*/ 1379156 w 2399404"/>
                <a:gd name="connsiteY2" fmla="*/ 2062461 h 2262347"/>
                <a:gd name="connsiteX3" fmla="*/ 832999 w 2399404"/>
                <a:gd name="connsiteY3" fmla="*/ 1329831 h 2262347"/>
                <a:gd name="connsiteX4" fmla="*/ 1401913 w 2399404"/>
                <a:gd name="connsiteY4" fmla="*/ 970200 h 2262347"/>
                <a:gd name="connsiteX5" fmla="*/ 2061851 w 2399404"/>
                <a:gd name="connsiteY5" fmla="*/ 499516 h 2262347"/>
                <a:gd name="connsiteX6" fmla="*/ 2061849 w 2399404"/>
                <a:gd name="connsiteY6" fmla="*/ 11096 h 2262347"/>
                <a:gd name="connsiteX7" fmla="*/ 36524 w 2399404"/>
                <a:gd name="connsiteY7" fmla="*/ 432938 h 2262347"/>
                <a:gd name="connsiteX8" fmla="*/ 13764 w 2399404"/>
                <a:gd name="connsiteY8" fmla="*/ 1339198 h 2262347"/>
                <a:gd name="connsiteX0" fmla="*/ 13764 w 2399402"/>
                <a:gd name="connsiteY0" fmla="*/ 1339198 h 2262347"/>
                <a:gd name="connsiteX1" fmla="*/ 13764 w 2399402"/>
                <a:gd name="connsiteY1" fmla="*/ 2169513 h 2262347"/>
                <a:gd name="connsiteX2" fmla="*/ 1379156 w 2399402"/>
                <a:gd name="connsiteY2" fmla="*/ 2062461 h 2262347"/>
                <a:gd name="connsiteX3" fmla="*/ 832999 w 2399402"/>
                <a:gd name="connsiteY3" fmla="*/ 1329831 h 2262347"/>
                <a:gd name="connsiteX4" fmla="*/ 1401913 w 2399402"/>
                <a:gd name="connsiteY4" fmla="*/ 970200 h 2262347"/>
                <a:gd name="connsiteX5" fmla="*/ 2061851 w 2399402"/>
                <a:gd name="connsiteY5" fmla="*/ 499516 h 2262347"/>
                <a:gd name="connsiteX6" fmla="*/ 2061849 w 2399402"/>
                <a:gd name="connsiteY6" fmla="*/ 11096 h 2262347"/>
                <a:gd name="connsiteX7" fmla="*/ 36524 w 2399402"/>
                <a:gd name="connsiteY7" fmla="*/ 432938 h 2262347"/>
                <a:gd name="connsiteX8" fmla="*/ 13764 w 2399402"/>
                <a:gd name="connsiteY8" fmla="*/ 1339198 h 2262347"/>
                <a:gd name="connsiteX0" fmla="*/ 13764 w 2399404"/>
                <a:gd name="connsiteY0" fmla="*/ 1339198 h 2208988"/>
                <a:gd name="connsiteX1" fmla="*/ 13764 w 2399404"/>
                <a:gd name="connsiteY1" fmla="*/ 2169513 h 2208988"/>
                <a:gd name="connsiteX2" fmla="*/ 1242616 w 2399404"/>
                <a:gd name="connsiteY2" fmla="*/ 1867093 h 2208988"/>
                <a:gd name="connsiteX3" fmla="*/ 832999 w 2399404"/>
                <a:gd name="connsiteY3" fmla="*/ 1329831 h 2208988"/>
                <a:gd name="connsiteX4" fmla="*/ 1401913 w 2399404"/>
                <a:gd name="connsiteY4" fmla="*/ 970200 h 2208988"/>
                <a:gd name="connsiteX5" fmla="*/ 2061851 w 2399404"/>
                <a:gd name="connsiteY5" fmla="*/ 499516 h 2208988"/>
                <a:gd name="connsiteX6" fmla="*/ 2061849 w 2399404"/>
                <a:gd name="connsiteY6" fmla="*/ 11096 h 2208988"/>
                <a:gd name="connsiteX7" fmla="*/ 36524 w 2399404"/>
                <a:gd name="connsiteY7" fmla="*/ 432938 h 2208988"/>
                <a:gd name="connsiteX8" fmla="*/ 13764 w 2399404"/>
                <a:gd name="connsiteY8" fmla="*/ 1339198 h 2208988"/>
                <a:gd name="connsiteX0" fmla="*/ 13764 w 2399402"/>
                <a:gd name="connsiteY0" fmla="*/ 1339198 h 2208988"/>
                <a:gd name="connsiteX1" fmla="*/ 13764 w 2399402"/>
                <a:gd name="connsiteY1" fmla="*/ 2169513 h 2208988"/>
                <a:gd name="connsiteX2" fmla="*/ 1379155 w 2399402"/>
                <a:gd name="connsiteY2" fmla="*/ 1769410 h 2208988"/>
                <a:gd name="connsiteX3" fmla="*/ 832999 w 2399402"/>
                <a:gd name="connsiteY3" fmla="*/ 1329831 h 2208988"/>
                <a:gd name="connsiteX4" fmla="*/ 1401913 w 2399402"/>
                <a:gd name="connsiteY4" fmla="*/ 970200 h 2208988"/>
                <a:gd name="connsiteX5" fmla="*/ 2061851 w 2399402"/>
                <a:gd name="connsiteY5" fmla="*/ 499516 h 2208988"/>
                <a:gd name="connsiteX6" fmla="*/ 2061849 w 2399402"/>
                <a:gd name="connsiteY6" fmla="*/ 11096 h 2208988"/>
                <a:gd name="connsiteX7" fmla="*/ 36524 w 2399402"/>
                <a:gd name="connsiteY7" fmla="*/ 432938 h 2208988"/>
                <a:gd name="connsiteX8" fmla="*/ 13764 w 2399402"/>
                <a:gd name="connsiteY8" fmla="*/ 1339198 h 2208988"/>
                <a:gd name="connsiteX0" fmla="*/ 13764 w 2399404"/>
                <a:gd name="connsiteY0" fmla="*/ 1339198 h 2208988"/>
                <a:gd name="connsiteX1" fmla="*/ 13764 w 2399404"/>
                <a:gd name="connsiteY1" fmla="*/ 2169513 h 2208988"/>
                <a:gd name="connsiteX2" fmla="*/ 1379155 w 2399404"/>
                <a:gd name="connsiteY2" fmla="*/ 1769410 h 2208988"/>
                <a:gd name="connsiteX3" fmla="*/ 832999 w 2399404"/>
                <a:gd name="connsiteY3" fmla="*/ 1329831 h 2208988"/>
                <a:gd name="connsiteX4" fmla="*/ 1515695 w 2399404"/>
                <a:gd name="connsiteY4" fmla="*/ 1134463 h 2208988"/>
                <a:gd name="connsiteX5" fmla="*/ 2061851 w 2399404"/>
                <a:gd name="connsiteY5" fmla="*/ 499516 h 2208988"/>
                <a:gd name="connsiteX6" fmla="*/ 2061849 w 2399404"/>
                <a:gd name="connsiteY6" fmla="*/ 11096 h 2208988"/>
                <a:gd name="connsiteX7" fmla="*/ 36524 w 2399404"/>
                <a:gd name="connsiteY7" fmla="*/ 432938 h 2208988"/>
                <a:gd name="connsiteX8" fmla="*/ 13764 w 2399404"/>
                <a:gd name="connsiteY8" fmla="*/ 1339198 h 2208988"/>
                <a:gd name="connsiteX0" fmla="*/ 13764 w 2399402"/>
                <a:gd name="connsiteY0" fmla="*/ 1339198 h 2346147"/>
                <a:gd name="connsiteX1" fmla="*/ 13764 w 2399402"/>
                <a:gd name="connsiteY1" fmla="*/ 2306672 h 2346147"/>
                <a:gd name="connsiteX2" fmla="*/ 1379155 w 2399402"/>
                <a:gd name="connsiteY2" fmla="*/ 1769410 h 2346147"/>
                <a:gd name="connsiteX3" fmla="*/ 832999 w 2399402"/>
                <a:gd name="connsiteY3" fmla="*/ 1329831 h 2346147"/>
                <a:gd name="connsiteX4" fmla="*/ 1515695 w 2399402"/>
                <a:gd name="connsiteY4" fmla="*/ 1134463 h 2346147"/>
                <a:gd name="connsiteX5" fmla="*/ 2061851 w 2399402"/>
                <a:gd name="connsiteY5" fmla="*/ 499516 h 2346147"/>
                <a:gd name="connsiteX6" fmla="*/ 2061849 w 2399402"/>
                <a:gd name="connsiteY6" fmla="*/ 11096 h 2346147"/>
                <a:gd name="connsiteX7" fmla="*/ 36524 w 2399402"/>
                <a:gd name="connsiteY7" fmla="*/ 432938 h 2346147"/>
                <a:gd name="connsiteX8" fmla="*/ 13764 w 2399402"/>
                <a:gd name="connsiteY8" fmla="*/ 1339198 h 2346147"/>
                <a:gd name="connsiteX0" fmla="*/ 13764 w 2399404"/>
                <a:gd name="connsiteY0" fmla="*/ 1339198 h 2306672"/>
                <a:gd name="connsiteX1" fmla="*/ 13764 w 2399404"/>
                <a:gd name="connsiteY1" fmla="*/ 2306672 h 2306672"/>
                <a:gd name="connsiteX2" fmla="*/ 1379155 w 2399404"/>
                <a:gd name="connsiteY2" fmla="*/ 1769410 h 2306672"/>
                <a:gd name="connsiteX3" fmla="*/ 832999 w 2399404"/>
                <a:gd name="connsiteY3" fmla="*/ 1329831 h 2306672"/>
                <a:gd name="connsiteX4" fmla="*/ 1515695 w 2399404"/>
                <a:gd name="connsiteY4" fmla="*/ 1134463 h 2306672"/>
                <a:gd name="connsiteX5" fmla="*/ 2061851 w 2399404"/>
                <a:gd name="connsiteY5" fmla="*/ 499516 h 2306672"/>
                <a:gd name="connsiteX6" fmla="*/ 2061849 w 2399404"/>
                <a:gd name="connsiteY6" fmla="*/ 11096 h 2306672"/>
                <a:gd name="connsiteX7" fmla="*/ 36524 w 2399404"/>
                <a:gd name="connsiteY7" fmla="*/ 432938 h 2306672"/>
                <a:gd name="connsiteX8" fmla="*/ 13764 w 2399404"/>
                <a:gd name="connsiteY8" fmla="*/ 1339198 h 2306672"/>
                <a:gd name="connsiteX0" fmla="*/ 13764 w 2399402"/>
                <a:gd name="connsiteY0" fmla="*/ 1339198 h 2422063"/>
                <a:gd name="connsiteX1" fmla="*/ 13764 w 2399402"/>
                <a:gd name="connsiteY1" fmla="*/ 2306672 h 2422063"/>
                <a:gd name="connsiteX2" fmla="*/ 1379155 w 2399402"/>
                <a:gd name="connsiteY2" fmla="*/ 1769410 h 2422063"/>
                <a:gd name="connsiteX3" fmla="*/ 832999 w 2399402"/>
                <a:gd name="connsiteY3" fmla="*/ 1329831 h 2422063"/>
                <a:gd name="connsiteX4" fmla="*/ 1515695 w 2399402"/>
                <a:gd name="connsiteY4" fmla="*/ 1134463 h 2422063"/>
                <a:gd name="connsiteX5" fmla="*/ 2061851 w 2399402"/>
                <a:gd name="connsiteY5" fmla="*/ 499516 h 2422063"/>
                <a:gd name="connsiteX6" fmla="*/ 2061849 w 2399402"/>
                <a:gd name="connsiteY6" fmla="*/ 11096 h 2422063"/>
                <a:gd name="connsiteX7" fmla="*/ 36524 w 2399402"/>
                <a:gd name="connsiteY7" fmla="*/ 432938 h 2422063"/>
                <a:gd name="connsiteX8" fmla="*/ 13764 w 2399402"/>
                <a:gd name="connsiteY8" fmla="*/ 1339198 h 2422063"/>
                <a:gd name="connsiteX0" fmla="*/ 13764 w 2399404"/>
                <a:gd name="connsiteY0" fmla="*/ 1339198 h 2609035"/>
                <a:gd name="connsiteX1" fmla="*/ 13764 w 2399404"/>
                <a:gd name="connsiteY1" fmla="*/ 2306672 h 2609035"/>
                <a:gd name="connsiteX2" fmla="*/ 1379155 w 2399404"/>
                <a:gd name="connsiteY2" fmla="*/ 1769410 h 2609035"/>
                <a:gd name="connsiteX3" fmla="*/ 832999 w 2399404"/>
                <a:gd name="connsiteY3" fmla="*/ 1329831 h 2609035"/>
                <a:gd name="connsiteX4" fmla="*/ 1515695 w 2399404"/>
                <a:gd name="connsiteY4" fmla="*/ 1134463 h 2609035"/>
                <a:gd name="connsiteX5" fmla="*/ 2061851 w 2399404"/>
                <a:gd name="connsiteY5" fmla="*/ 499516 h 2609035"/>
                <a:gd name="connsiteX6" fmla="*/ 2061849 w 2399404"/>
                <a:gd name="connsiteY6" fmla="*/ 11096 h 2609035"/>
                <a:gd name="connsiteX7" fmla="*/ 36524 w 2399404"/>
                <a:gd name="connsiteY7" fmla="*/ 432938 h 2609035"/>
                <a:gd name="connsiteX8" fmla="*/ 13764 w 2399404"/>
                <a:gd name="connsiteY8" fmla="*/ 1339198 h 2609035"/>
                <a:gd name="connsiteX0" fmla="*/ 13764 w 2399402"/>
                <a:gd name="connsiteY0" fmla="*/ 1339198 h 2609035"/>
                <a:gd name="connsiteX1" fmla="*/ 13764 w 2399402"/>
                <a:gd name="connsiteY1" fmla="*/ 2306672 h 2609035"/>
                <a:gd name="connsiteX2" fmla="*/ 1379155 w 2399402"/>
                <a:gd name="connsiteY2" fmla="*/ 1769410 h 2609035"/>
                <a:gd name="connsiteX3" fmla="*/ 832999 w 2399402"/>
                <a:gd name="connsiteY3" fmla="*/ 1329831 h 2609035"/>
                <a:gd name="connsiteX4" fmla="*/ 1515695 w 2399402"/>
                <a:gd name="connsiteY4" fmla="*/ 1134463 h 2609035"/>
                <a:gd name="connsiteX5" fmla="*/ 2061851 w 2399402"/>
                <a:gd name="connsiteY5" fmla="*/ 499516 h 2609035"/>
                <a:gd name="connsiteX6" fmla="*/ 2061849 w 2399402"/>
                <a:gd name="connsiteY6" fmla="*/ 11096 h 2609035"/>
                <a:gd name="connsiteX7" fmla="*/ 36524 w 2399402"/>
                <a:gd name="connsiteY7" fmla="*/ 432938 h 2609035"/>
                <a:gd name="connsiteX8" fmla="*/ 13764 w 2399402"/>
                <a:gd name="connsiteY8" fmla="*/ 1339198 h 2609035"/>
                <a:gd name="connsiteX0" fmla="*/ 13764 w 2399404"/>
                <a:gd name="connsiteY0" fmla="*/ 1339198 h 2609035"/>
                <a:gd name="connsiteX1" fmla="*/ 13764 w 2399404"/>
                <a:gd name="connsiteY1" fmla="*/ 2306672 h 2609035"/>
                <a:gd name="connsiteX2" fmla="*/ 1379155 w 2399404"/>
                <a:gd name="connsiteY2" fmla="*/ 1769410 h 2609035"/>
                <a:gd name="connsiteX3" fmla="*/ 832999 w 2399404"/>
                <a:gd name="connsiteY3" fmla="*/ 1329831 h 2609035"/>
                <a:gd name="connsiteX4" fmla="*/ 1515695 w 2399404"/>
                <a:gd name="connsiteY4" fmla="*/ 1134463 h 2609035"/>
                <a:gd name="connsiteX5" fmla="*/ 2061851 w 2399404"/>
                <a:gd name="connsiteY5" fmla="*/ 499516 h 2609035"/>
                <a:gd name="connsiteX6" fmla="*/ 2061849 w 2399404"/>
                <a:gd name="connsiteY6" fmla="*/ 11096 h 2609035"/>
                <a:gd name="connsiteX7" fmla="*/ 36524 w 2399404"/>
                <a:gd name="connsiteY7" fmla="*/ 432938 h 2609035"/>
                <a:gd name="connsiteX8" fmla="*/ 13764 w 2399404"/>
                <a:gd name="connsiteY8" fmla="*/ 1339198 h 2609035"/>
                <a:gd name="connsiteX0" fmla="*/ 13764 w 2399402"/>
                <a:gd name="connsiteY0" fmla="*/ 1339198 h 2609035"/>
                <a:gd name="connsiteX1" fmla="*/ 13764 w 2399402"/>
                <a:gd name="connsiteY1" fmla="*/ 2306672 h 2609035"/>
                <a:gd name="connsiteX2" fmla="*/ 1379155 w 2399402"/>
                <a:gd name="connsiteY2" fmla="*/ 1769410 h 2609035"/>
                <a:gd name="connsiteX3" fmla="*/ 832999 w 2399402"/>
                <a:gd name="connsiteY3" fmla="*/ 1329831 h 2609035"/>
                <a:gd name="connsiteX4" fmla="*/ 1515695 w 2399402"/>
                <a:gd name="connsiteY4" fmla="*/ 1134463 h 2609035"/>
                <a:gd name="connsiteX5" fmla="*/ 2061851 w 2399402"/>
                <a:gd name="connsiteY5" fmla="*/ 499516 h 2609035"/>
                <a:gd name="connsiteX6" fmla="*/ 2061849 w 2399402"/>
                <a:gd name="connsiteY6" fmla="*/ 11096 h 2609035"/>
                <a:gd name="connsiteX7" fmla="*/ 36524 w 2399402"/>
                <a:gd name="connsiteY7" fmla="*/ 432938 h 2609035"/>
                <a:gd name="connsiteX8" fmla="*/ 13764 w 2399402"/>
                <a:gd name="connsiteY8" fmla="*/ 1339198 h 2609035"/>
                <a:gd name="connsiteX0" fmla="*/ 13764 w 2399404"/>
                <a:gd name="connsiteY0" fmla="*/ 1339198 h 2609035"/>
                <a:gd name="connsiteX1" fmla="*/ 13764 w 2399404"/>
                <a:gd name="connsiteY1" fmla="*/ 2306672 h 2609035"/>
                <a:gd name="connsiteX2" fmla="*/ 1379155 w 2399404"/>
                <a:gd name="connsiteY2" fmla="*/ 1769410 h 2609035"/>
                <a:gd name="connsiteX3" fmla="*/ 832999 w 2399404"/>
                <a:gd name="connsiteY3" fmla="*/ 1329831 h 2609035"/>
                <a:gd name="connsiteX4" fmla="*/ 1515695 w 2399404"/>
                <a:gd name="connsiteY4" fmla="*/ 1134463 h 2609035"/>
                <a:gd name="connsiteX5" fmla="*/ 2061851 w 2399404"/>
                <a:gd name="connsiteY5" fmla="*/ 499516 h 2609035"/>
                <a:gd name="connsiteX6" fmla="*/ 2061849 w 2399404"/>
                <a:gd name="connsiteY6" fmla="*/ 11096 h 2609035"/>
                <a:gd name="connsiteX7" fmla="*/ 36524 w 2399404"/>
                <a:gd name="connsiteY7" fmla="*/ 432938 h 2609035"/>
                <a:gd name="connsiteX8" fmla="*/ 13764 w 2399404"/>
                <a:gd name="connsiteY8" fmla="*/ 1339198 h 2609035"/>
                <a:gd name="connsiteX0" fmla="*/ 13764 w 2399402"/>
                <a:gd name="connsiteY0" fmla="*/ 1339198 h 2609035"/>
                <a:gd name="connsiteX1" fmla="*/ 13764 w 2399402"/>
                <a:gd name="connsiteY1" fmla="*/ 2306672 h 2609035"/>
                <a:gd name="connsiteX2" fmla="*/ 1242615 w 2399402"/>
                <a:gd name="connsiteY2" fmla="*/ 1769409 h 2609035"/>
                <a:gd name="connsiteX3" fmla="*/ 832999 w 2399402"/>
                <a:gd name="connsiteY3" fmla="*/ 1329831 h 2609035"/>
                <a:gd name="connsiteX4" fmla="*/ 1515695 w 2399402"/>
                <a:gd name="connsiteY4" fmla="*/ 1134463 h 2609035"/>
                <a:gd name="connsiteX5" fmla="*/ 2061851 w 2399402"/>
                <a:gd name="connsiteY5" fmla="*/ 499516 h 2609035"/>
                <a:gd name="connsiteX6" fmla="*/ 2061849 w 2399402"/>
                <a:gd name="connsiteY6" fmla="*/ 11096 h 2609035"/>
                <a:gd name="connsiteX7" fmla="*/ 36524 w 2399402"/>
                <a:gd name="connsiteY7" fmla="*/ 432938 h 2609035"/>
                <a:gd name="connsiteX8" fmla="*/ 13764 w 2399402"/>
                <a:gd name="connsiteY8" fmla="*/ 1339198 h 2609035"/>
                <a:gd name="connsiteX0" fmla="*/ 13764 w 2399404"/>
                <a:gd name="connsiteY0" fmla="*/ 1339198 h 2609035"/>
                <a:gd name="connsiteX1" fmla="*/ 13764 w 2399404"/>
                <a:gd name="connsiteY1" fmla="*/ 2306672 h 2609035"/>
                <a:gd name="connsiteX2" fmla="*/ 832998 w 2399404"/>
                <a:gd name="connsiteY2" fmla="*/ 1653132 h 2609035"/>
                <a:gd name="connsiteX3" fmla="*/ 832999 w 2399404"/>
                <a:gd name="connsiteY3" fmla="*/ 1329831 h 2609035"/>
                <a:gd name="connsiteX4" fmla="*/ 1515695 w 2399404"/>
                <a:gd name="connsiteY4" fmla="*/ 1134463 h 2609035"/>
                <a:gd name="connsiteX5" fmla="*/ 2061851 w 2399404"/>
                <a:gd name="connsiteY5" fmla="*/ 499516 h 2609035"/>
                <a:gd name="connsiteX6" fmla="*/ 2061849 w 2399404"/>
                <a:gd name="connsiteY6" fmla="*/ 11096 h 2609035"/>
                <a:gd name="connsiteX7" fmla="*/ 36524 w 2399404"/>
                <a:gd name="connsiteY7" fmla="*/ 432938 h 2609035"/>
                <a:gd name="connsiteX8" fmla="*/ 13764 w 2399404"/>
                <a:gd name="connsiteY8" fmla="*/ 1339198 h 2609035"/>
                <a:gd name="connsiteX0" fmla="*/ 13764 w 2399402"/>
                <a:gd name="connsiteY0" fmla="*/ 1339198 h 2609035"/>
                <a:gd name="connsiteX1" fmla="*/ 13764 w 2399402"/>
                <a:gd name="connsiteY1" fmla="*/ 2306672 h 2609035"/>
                <a:gd name="connsiteX2" fmla="*/ 832998 w 2399402"/>
                <a:gd name="connsiteY2" fmla="*/ 1653132 h 2609035"/>
                <a:gd name="connsiteX3" fmla="*/ 1515695 w 2399402"/>
                <a:gd name="connsiteY3" fmla="*/ 1134463 h 2609035"/>
                <a:gd name="connsiteX4" fmla="*/ 2061851 w 2399402"/>
                <a:gd name="connsiteY4" fmla="*/ 499516 h 2609035"/>
                <a:gd name="connsiteX5" fmla="*/ 2061849 w 2399402"/>
                <a:gd name="connsiteY5" fmla="*/ 11096 h 2609035"/>
                <a:gd name="connsiteX6" fmla="*/ 36524 w 2399402"/>
                <a:gd name="connsiteY6" fmla="*/ 432938 h 2609035"/>
                <a:gd name="connsiteX7" fmla="*/ 13764 w 2399402"/>
                <a:gd name="connsiteY7" fmla="*/ 1339198 h 2609035"/>
                <a:gd name="connsiteX0" fmla="*/ 13764 w 2399404"/>
                <a:gd name="connsiteY0" fmla="*/ 1339198 h 2609035"/>
                <a:gd name="connsiteX1" fmla="*/ 13764 w 2399404"/>
                <a:gd name="connsiteY1" fmla="*/ 2306672 h 2609035"/>
                <a:gd name="connsiteX2" fmla="*/ 832998 w 2399404"/>
                <a:gd name="connsiteY2" fmla="*/ 1653132 h 2609035"/>
                <a:gd name="connsiteX3" fmla="*/ 1515695 w 2399404"/>
                <a:gd name="connsiteY3" fmla="*/ 1134463 h 2609035"/>
                <a:gd name="connsiteX4" fmla="*/ 2061851 w 2399404"/>
                <a:gd name="connsiteY4" fmla="*/ 499516 h 2609035"/>
                <a:gd name="connsiteX5" fmla="*/ 2061849 w 2399404"/>
                <a:gd name="connsiteY5" fmla="*/ 11096 h 2609035"/>
                <a:gd name="connsiteX6" fmla="*/ 36524 w 2399404"/>
                <a:gd name="connsiteY6" fmla="*/ 432938 h 2609035"/>
                <a:gd name="connsiteX7" fmla="*/ 13764 w 2399404"/>
                <a:gd name="connsiteY7" fmla="*/ 1339198 h 2609035"/>
                <a:gd name="connsiteX0" fmla="*/ 13764 w 2399402"/>
                <a:gd name="connsiteY0" fmla="*/ 1339198 h 2609035"/>
                <a:gd name="connsiteX1" fmla="*/ 13764 w 2399402"/>
                <a:gd name="connsiteY1" fmla="*/ 2306672 h 2609035"/>
                <a:gd name="connsiteX2" fmla="*/ 832998 w 2399402"/>
                <a:gd name="connsiteY2" fmla="*/ 1653132 h 2609035"/>
                <a:gd name="connsiteX3" fmla="*/ 1106075 w 2399402"/>
                <a:gd name="connsiteY3" fmla="*/ 1003687 h 2609035"/>
                <a:gd name="connsiteX4" fmla="*/ 2061851 w 2399402"/>
                <a:gd name="connsiteY4" fmla="*/ 499516 h 2609035"/>
                <a:gd name="connsiteX5" fmla="*/ 2061849 w 2399402"/>
                <a:gd name="connsiteY5" fmla="*/ 11096 h 2609035"/>
                <a:gd name="connsiteX6" fmla="*/ 36524 w 2399402"/>
                <a:gd name="connsiteY6" fmla="*/ 432938 h 2609035"/>
                <a:gd name="connsiteX7" fmla="*/ 13764 w 2399402"/>
                <a:gd name="connsiteY7" fmla="*/ 1339198 h 2609035"/>
                <a:gd name="connsiteX0" fmla="*/ 13764 w 2353890"/>
                <a:gd name="connsiteY0" fmla="*/ 1360898 h 2630735"/>
                <a:gd name="connsiteX1" fmla="*/ 13764 w 2353890"/>
                <a:gd name="connsiteY1" fmla="*/ 2328372 h 2630735"/>
                <a:gd name="connsiteX2" fmla="*/ 832998 w 2353890"/>
                <a:gd name="connsiteY2" fmla="*/ 1674832 h 2630735"/>
                <a:gd name="connsiteX3" fmla="*/ 1106075 w 2353890"/>
                <a:gd name="connsiteY3" fmla="*/ 1025387 h 2630735"/>
                <a:gd name="connsiteX4" fmla="*/ 1788771 w 2353890"/>
                <a:gd name="connsiteY4" fmla="*/ 257861 h 2630735"/>
                <a:gd name="connsiteX5" fmla="*/ 2061849 w 2353890"/>
                <a:gd name="connsiteY5" fmla="*/ 32796 h 2630735"/>
                <a:gd name="connsiteX6" fmla="*/ 36524 w 2353890"/>
                <a:gd name="connsiteY6" fmla="*/ 454638 h 2630735"/>
                <a:gd name="connsiteX7" fmla="*/ 13764 w 2353890"/>
                <a:gd name="connsiteY7" fmla="*/ 1360898 h 2630735"/>
                <a:gd name="connsiteX0" fmla="*/ 13764 w 1788770"/>
                <a:gd name="connsiteY0" fmla="*/ 1371995 h 2641832"/>
                <a:gd name="connsiteX1" fmla="*/ 13764 w 1788770"/>
                <a:gd name="connsiteY1" fmla="*/ 2339469 h 2641832"/>
                <a:gd name="connsiteX2" fmla="*/ 832998 w 1788770"/>
                <a:gd name="connsiteY2" fmla="*/ 1685929 h 2641832"/>
                <a:gd name="connsiteX3" fmla="*/ 1106075 w 1788770"/>
                <a:gd name="connsiteY3" fmla="*/ 1036484 h 2641832"/>
                <a:gd name="connsiteX4" fmla="*/ 1788771 w 1788770"/>
                <a:gd name="connsiteY4" fmla="*/ 268958 h 2641832"/>
                <a:gd name="connsiteX5" fmla="*/ 1106076 w 1788770"/>
                <a:gd name="connsiteY5" fmla="*/ 32796 h 2641832"/>
                <a:gd name="connsiteX6" fmla="*/ 36524 w 1788770"/>
                <a:gd name="connsiteY6" fmla="*/ 465735 h 2641832"/>
                <a:gd name="connsiteX7" fmla="*/ 13764 w 1788770"/>
                <a:gd name="connsiteY7" fmla="*/ 1371995 h 2641832"/>
                <a:gd name="connsiteX0" fmla="*/ 13764 w 1811528"/>
                <a:gd name="connsiteY0" fmla="*/ 1240798 h 2510635"/>
                <a:gd name="connsiteX1" fmla="*/ 13764 w 1811528"/>
                <a:gd name="connsiteY1" fmla="*/ 2208272 h 2510635"/>
                <a:gd name="connsiteX2" fmla="*/ 832998 w 1811528"/>
                <a:gd name="connsiteY2" fmla="*/ 1554732 h 2510635"/>
                <a:gd name="connsiteX3" fmla="*/ 1106075 w 1811528"/>
                <a:gd name="connsiteY3" fmla="*/ 905287 h 2510635"/>
                <a:gd name="connsiteX4" fmla="*/ 1788771 w 1811528"/>
                <a:gd name="connsiteY4" fmla="*/ 137761 h 2510635"/>
                <a:gd name="connsiteX5" fmla="*/ 969538 w 1811528"/>
                <a:gd name="connsiteY5" fmla="*/ 78721 h 2510635"/>
                <a:gd name="connsiteX6" fmla="*/ 36524 w 1811528"/>
                <a:gd name="connsiteY6" fmla="*/ 334538 h 2510635"/>
                <a:gd name="connsiteX7" fmla="*/ 13764 w 1811528"/>
                <a:gd name="connsiteY7" fmla="*/ 1240798 h 2510635"/>
                <a:gd name="connsiteX0" fmla="*/ 13764 w 1811526"/>
                <a:gd name="connsiteY0" fmla="*/ 1240798 h 2510635"/>
                <a:gd name="connsiteX1" fmla="*/ 13764 w 1811526"/>
                <a:gd name="connsiteY1" fmla="*/ 2208272 h 2510635"/>
                <a:gd name="connsiteX2" fmla="*/ 696459 w 1811526"/>
                <a:gd name="connsiteY2" fmla="*/ 1554732 h 2510635"/>
                <a:gd name="connsiteX3" fmla="*/ 1106075 w 1811526"/>
                <a:gd name="connsiteY3" fmla="*/ 905287 h 2510635"/>
                <a:gd name="connsiteX4" fmla="*/ 1788771 w 1811526"/>
                <a:gd name="connsiteY4" fmla="*/ 137761 h 2510635"/>
                <a:gd name="connsiteX5" fmla="*/ 969538 w 1811526"/>
                <a:gd name="connsiteY5" fmla="*/ 78721 h 2510635"/>
                <a:gd name="connsiteX6" fmla="*/ 36524 w 1811526"/>
                <a:gd name="connsiteY6" fmla="*/ 334538 h 2510635"/>
                <a:gd name="connsiteX7" fmla="*/ 13764 w 1811526"/>
                <a:gd name="connsiteY7" fmla="*/ 1240798 h 2510635"/>
                <a:gd name="connsiteX0" fmla="*/ 13764 w 1834284"/>
                <a:gd name="connsiteY0" fmla="*/ 1319519 h 2589356"/>
                <a:gd name="connsiteX1" fmla="*/ 13764 w 1834284"/>
                <a:gd name="connsiteY1" fmla="*/ 2286993 h 2589356"/>
                <a:gd name="connsiteX2" fmla="*/ 696459 w 1834284"/>
                <a:gd name="connsiteY2" fmla="*/ 1633453 h 2589356"/>
                <a:gd name="connsiteX3" fmla="*/ 1242616 w 1834284"/>
                <a:gd name="connsiteY3" fmla="*/ 1456331 h 2589356"/>
                <a:gd name="connsiteX4" fmla="*/ 1788771 w 1834284"/>
                <a:gd name="connsiteY4" fmla="*/ 216482 h 2589356"/>
                <a:gd name="connsiteX5" fmla="*/ 969538 w 1834284"/>
                <a:gd name="connsiteY5" fmla="*/ 157442 h 2589356"/>
                <a:gd name="connsiteX6" fmla="*/ 36524 w 1834284"/>
                <a:gd name="connsiteY6" fmla="*/ 413259 h 2589356"/>
                <a:gd name="connsiteX7" fmla="*/ 13764 w 1834284"/>
                <a:gd name="connsiteY7" fmla="*/ 1319519 h 2589356"/>
                <a:gd name="connsiteX0" fmla="*/ 13764 w 1834284"/>
                <a:gd name="connsiteY0" fmla="*/ 1319519 h 2589356"/>
                <a:gd name="connsiteX1" fmla="*/ 13764 w 1834284"/>
                <a:gd name="connsiteY1" fmla="*/ 2286993 h 2589356"/>
                <a:gd name="connsiteX2" fmla="*/ 696459 w 1834284"/>
                <a:gd name="connsiteY2" fmla="*/ 1633453 h 2589356"/>
                <a:gd name="connsiteX3" fmla="*/ 1242616 w 1834284"/>
                <a:gd name="connsiteY3" fmla="*/ 1456331 h 2589356"/>
                <a:gd name="connsiteX4" fmla="*/ 1788771 w 1834284"/>
                <a:gd name="connsiteY4" fmla="*/ 216482 h 2589356"/>
                <a:gd name="connsiteX5" fmla="*/ 969538 w 1834284"/>
                <a:gd name="connsiteY5" fmla="*/ 157442 h 2589356"/>
                <a:gd name="connsiteX6" fmla="*/ 36524 w 1834284"/>
                <a:gd name="connsiteY6" fmla="*/ 413259 h 2589356"/>
                <a:gd name="connsiteX7" fmla="*/ 13764 w 1834284"/>
                <a:gd name="connsiteY7" fmla="*/ 1319519 h 2589356"/>
                <a:gd name="connsiteX0" fmla="*/ 13764 w 1834284"/>
                <a:gd name="connsiteY0" fmla="*/ 1319519 h 2589356"/>
                <a:gd name="connsiteX1" fmla="*/ 13764 w 1834284"/>
                <a:gd name="connsiteY1" fmla="*/ 2286993 h 2589356"/>
                <a:gd name="connsiteX2" fmla="*/ 696459 w 1834284"/>
                <a:gd name="connsiteY2" fmla="*/ 1633453 h 2589356"/>
                <a:gd name="connsiteX3" fmla="*/ 1242616 w 1834284"/>
                <a:gd name="connsiteY3" fmla="*/ 1456331 h 2589356"/>
                <a:gd name="connsiteX4" fmla="*/ 1788771 w 1834284"/>
                <a:gd name="connsiteY4" fmla="*/ 216482 h 2589356"/>
                <a:gd name="connsiteX5" fmla="*/ 969538 w 1834284"/>
                <a:gd name="connsiteY5" fmla="*/ 157442 h 2589356"/>
                <a:gd name="connsiteX6" fmla="*/ 36524 w 1834284"/>
                <a:gd name="connsiteY6" fmla="*/ 413259 h 2589356"/>
                <a:gd name="connsiteX7" fmla="*/ 13764 w 1834284"/>
                <a:gd name="connsiteY7" fmla="*/ 1319519 h 2589356"/>
                <a:gd name="connsiteX0" fmla="*/ 13764 w 1424669"/>
                <a:gd name="connsiteY0" fmla="*/ 1201438 h 2471275"/>
                <a:gd name="connsiteX1" fmla="*/ 13764 w 1424669"/>
                <a:gd name="connsiteY1" fmla="*/ 2168912 h 2471275"/>
                <a:gd name="connsiteX2" fmla="*/ 696459 w 1424669"/>
                <a:gd name="connsiteY2" fmla="*/ 1515372 h 2471275"/>
                <a:gd name="connsiteX3" fmla="*/ 1242616 w 1424669"/>
                <a:gd name="connsiteY3" fmla="*/ 1338250 h 2471275"/>
                <a:gd name="connsiteX4" fmla="*/ 1379156 w 1424669"/>
                <a:gd name="connsiteY4" fmla="*/ 216482 h 2471275"/>
                <a:gd name="connsiteX5" fmla="*/ 969538 w 1424669"/>
                <a:gd name="connsiteY5" fmla="*/ 39361 h 2471275"/>
                <a:gd name="connsiteX6" fmla="*/ 36524 w 1424669"/>
                <a:gd name="connsiteY6" fmla="*/ 295178 h 2471275"/>
                <a:gd name="connsiteX7" fmla="*/ 13764 w 1424669"/>
                <a:gd name="connsiteY7" fmla="*/ 1201438 h 2471275"/>
                <a:gd name="connsiteX0" fmla="*/ 13764 w 1379155"/>
                <a:gd name="connsiteY0" fmla="*/ 1201438 h 2471275"/>
                <a:gd name="connsiteX1" fmla="*/ 13764 w 1379155"/>
                <a:gd name="connsiteY1" fmla="*/ 2168912 h 2471275"/>
                <a:gd name="connsiteX2" fmla="*/ 696459 w 1379155"/>
                <a:gd name="connsiteY2" fmla="*/ 1515372 h 2471275"/>
                <a:gd name="connsiteX3" fmla="*/ 1242616 w 1379155"/>
                <a:gd name="connsiteY3" fmla="*/ 1338250 h 2471275"/>
                <a:gd name="connsiteX4" fmla="*/ 1379156 w 1379155"/>
                <a:gd name="connsiteY4" fmla="*/ 216482 h 2471275"/>
                <a:gd name="connsiteX5" fmla="*/ 969538 w 1379155"/>
                <a:gd name="connsiteY5" fmla="*/ 39361 h 2471275"/>
                <a:gd name="connsiteX6" fmla="*/ 36524 w 1379155"/>
                <a:gd name="connsiteY6" fmla="*/ 295178 h 2471275"/>
                <a:gd name="connsiteX7" fmla="*/ 13764 w 1379155"/>
                <a:gd name="connsiteY7" fmla="*/ 1201438 h 2471275"/>
                <a:gd name="connsiteX0" fmla="*/ 13764 w 1631806"/>
                <a:gd name="connsiteY0" fmla="*/ 1206433 h 2476270"/>
                <a:gd name="connsiteX1" fmla="*/ 13764 w 1631806"/>
                <a:gd name="connsiteY1" fmla="*/ 2173907 h 2476270"/>
                <a:gd name="connsiteX2" fmla="*/ 696459 w 1631806"/>
                <a:gd name="connsiteY2" fmla="*/ 1520367 h 2476270"/>
                <a:gd name="connsiteX3" fmla="*/ 1242616 w 1631806"/>
                <a:gd name="connsiteY3" fmla="*/ 1343245 h 2476270"/>
                <a:gd name="connsiteX4" fmla="*/ 1379156 w 1631806"/>
                <a:gd name="connsiteY4" fmla="*/ 221477 h 2476270"/>
                <a:gd name="connsiteX5" fmla="*/ 969538 w 1631806"/>
                <a:gd name="connsiteY5" fmla="*/ 44356 h 2476270"/>
                <a:gd name="connsiteX6" fmla="*/ 36524 w 1631806"/>
                <a:gd name="connsiteY6" fmla="*/ 300173 h 2476270"/>
                <a:gd name="connsiteX7" fmla="*/ 13764 w 1631806"/>
                <a:gd name="connsiteY7" fmla="*/ 1206433 h 2476270"/>
                <a:gd name="connsiteX0" fmla="*/ 13764 w 1631804"/>
                <a:gd name="connsiteY0" fmla="*/ 1206433 h 2476270"/>
                <a:gd name="connsiteX1" fmla="*/ 13764 w 1631804"/>
                <a:gd name="connsiteY1" fmla="*/ 2173907 h 2476270"/>
                <a:gd name="connsiteX2" fmla="*/ 696459 w 1631804"/>
                <a:gd name="connsiteY2" fmla="*/ 1520367 h 2476270"/>
                <a:gd name="connsiteX3" fmla="*/ 1242616 w 1631804"/>
                <a:gd name="connsiteY3" fmla="*/ 1343245 h 2476270"/>
                <a:gd name="connsiteX4" fmla="*/ 1379156 w 1631804"/>
                <a:gd name="connsiteY4" fmla="*/ 221477 h 2476270"/>
                <a:gd name="connsiteX5" fmla="*/ 969538 w 1631804"/>
                <a:gd name="connsiteY5" fmla="*/ 44356 h 2476270"/>
                <a:gd name="connsiteX6" fmla="*/ 36524 w 1631804"/>
                <a:gd name="connsiteY6" fmla="*/ 300173 h 2476270"/>
                <a:gd name="connsiteX7" fmla="*/ 13764 w 1631804"/>
                <a:gd name="connsiteY7" fmla="*/ 1206433 h 2476270"/>
                <a:gd name="connsiteX0" fmla="*/ 13764 w 1631806"/>
                <a:gd name="connsiteY0" fmla="*/ 1206433 h 2476270"/>
                <a:gd name="connsiteX1" fmla="*/ 13764 w 1631806"/>
                <a:gd name="connsiteY1" fmla="*/ 2173907 h 2476270"/>
                <a:gd name="connsiteX2" fmla="*/ 696459 w 1631806"/>
                <a:gd name="connsiteY2" fmla="*/ 1520367 h 2476270"/>
                <a:gd name="connsiteX3" fmla="*/ 1242616 w 1631806"/>
                <a:gd name="connsiteY3" fmla="*/ 1343245 h 2476270"/>
                <a:gd name="connsiteX4" fmla="*/ 1379156 w 1631806"/>
                <a:gd name="connsiteY4" fmla="*/ 221477 h 2476270"/>
                <a:gd name="connsiteX5" fmla="*/ 969538 w 1631806"/>
                <a:gd name="connsiteY5" fmla="*/ 44356 h 2476270"/>
                <a:gd name="connsiteX6" fmla="*/ 36524 w 1631806"/>
                <a:gd name="connsiteY6" fmla="*/ 300173 h 2476270"/>
                <a:gd name="connsiteX7" fmla="*/ 13764 w 1631806"/>
                <a:gd name="connsiteY7" fmla="*/ 1206433 h 2476270"/>
                <a:gd name="connsiteX0" fmla="*/ 13764 w 1631804"/>
                <a:gd name="connsiteY0" fmla="*/ 1206433 h 2476270"/>
                <a:gd name="connsiteX1" fmla="*/ 13764 w 1631804"/>
                <a:gd name="connsiteY1" fmla="*/ 2173907 h 2476270"/>
                <a:gd name="connsiteX2" fmla="*/ 696459 w 1631804"/>
                <a:gd name="connsiteY2" fmla="*/ 1520367 h 2476270"/>
                <a:gd name="connsiteX3" fmla="*/ 1242616 w 1631804"/>
                <a:gd name="connsiteY3" fmla="*/ 1343245 h 2476270"/>
                <a:gd name="connsiteX4" fmla="*/ 1379156 w 1631804"/>
                <a:gd name="connsiteY4" fmla="*/ 221477 h 2476270"/>
                <a:gd name="connsiteX5" fmla="*/ 969538 w 1631804"/>
                <a:gd name="connsiteY5" fmla="*/ 44356 h 2476270"/>
                <a:gd name="connsiteX6" fmla="*/ 36524 w 1631804"/>
                <a:gd name="connsiteY6" fmla="*/ 300173 h 2476270"/>
                <a:gd name="connsiteX7" fmla="*/ 13764 w 1631804"/>
                <a:gd name="connsiteY7" fmla="*/ 1206433 h 2476270"/>
                <a:gd name="connsiteX0" fmla="*/ 13764 w 1631806"/>
                <a:gd name="connsiteY0" fmla="*/ 1206433 h 2476270"/>
                <a:gd name="connsiteX1" fmla="*/ 13764 w 1631806"/>
                <a:gd name="connsiteY1" fmla="*/ 2173907 h 2476270"/>
                <a:gd name="connsiteX2" fmla="*/ 696459 w 1631806"/>
                <a:gd name="connsiteY2" fmla="*/ 1520367 h 2476270"/>
                <a:gd name="connsiteX3" fmla="*/ 1106080 w 1631806"/>
                <a:gd name="connsiteY3" fmla="*/ 1343245 h 2476270"/>
                <a:gd name="connsiteX4" fmla="*/ 1379156 w 1631806"/>
                <a:gd name="connsiteY4" fmla="*/ 221477 h 2476270"/>
                <a:gd name="connsiteX5" fmla="*/ 969538 w 1631806"/>
                <a:gd name="connsiteY5" fmla="*/ 44356 h 2476270"/>
                <a:gd name="connsiteX6" fmla="*/ 36524 w 1631806"/>
                <a:gd name="connsiteY6" fmla="*/ 300173 h 2476270"/>
                <a:gd name="connsiteX7" fmla="*/ 13764 w 1631806"/>
                <a:gd name="connsiteY7" fmla="*/ 1206433 h 2476270"/>
                <a:gd name="connsiteX0" fmla="*/ 13764 w 1631804"/>
                <a:gd name="connsiteY0" fmla="*/ 1206433 h 2476270"/>
                <a:gd name="connsiteX1" fmla="*/ 13764 w 1631804"/>
                <a:gd name="connsiteY1" fmla="*/ 2173907 h 2476270"/>
                <a:gd name="connsiteX2" fmla="*/ 696459 w 1631804"/>
                <a:gd name="connsiteY2" fmla="*/ 1520367 h 2476270"/>
                <a:gd name="connsiteX3" fmla="*/ 1106080 w 1631804"/>
                <a:gd name="connsiteY3" fmla="*/ 1343245 h 2476270"/>
                <a:gd name="connsiteX4" fmla="*/ 1379156 w 1631804"/>
                <a:gd name="connsiteY4" fmla="*/ 221477 h 2476270"/>
                <a:gd name="connsiteX5" fmla="*/ 969538 w 1631804"/>
                <a:gd name="connsiteY5" fmla="*/ 44356 h 2476270"/>
                <a:gd name="connsiteX6" fmla="*/ 36524 w 1631804"/>
                <a:gd name="connsiteY6" fmla="*/ 300173 h 2476270"/>
                <a:gd name="connsiteX7" fmla="*/ 13764 w 1631804"/>
                <a:gd name="connsiteY7" fmla="*/ 1206433 h 2476270"/>
                <a:gd name="connsiteX0" fmla="*/ 13764 w 1631806"/>
                <a:gd name="connsiteY0" fmla="*/ 1206433 h 2476270"/>
                <a:gd name="connsiteX1" fmla="*/ 13764 w 1631806"/>
                <a:gd name="connsiteY1" fmla="*/ 2173907 h 2476270"/>
                <a:gd name="connsiteX2" fmla="*/ 696459 w 1631806"/>
                <a:gd name="connsiteY2" fmla="*/ 1520367 h 2476270"/>
                <a:gd name="connsiteX3" fmla="*/ 1106080 w 1631806"/>
                <a:gd name="connsiteY3" fmla="*/ 1343245 h 2476270"/>
                <a:gd name="connsiteX4" fmla="*/ 1379156 w 1631806"/>
                <a:gd name="connsiteY4" fmla="*/ 221477 h 2476270"/>
                <a:gd name="connsiteX5" fmla="*/ 969538 w 1631806"/>
                <a:gd name="connsiteY5" fmla="*/ 44356 h 2476270"/>
                <a:gd name="connsiteX6" fmla="*/ 36524 w 1631806"/>
                <a:gd name="connsiteY6" fmla="*/ 300173 h 2476270"/>
                <a:gd name="connsiteX7" fmla="*/ 13764 w 1631806"/>
                <a:gd name="connsiteY7" fmla="*/ 1206433 h 2476270"/>
                <a:gd name="connsiteX0" fmla="*/ 13764 w 1631804"/>
                <a:gd name="connsiteY0" fmla="*/ 1206433 h 2476270"/>
                <a:gd name="connsiteX1" fmla="*/ 13764 w 1631804"/>
                <a:gd name="connsiteY1" fmla="*/ 2173907 h 2476270"/>
                <a:gd name="connsiteX2" fmla="*/ 696459 w 1631804"/>
                <a:gd name="connsiteY2" fmla="*/ 1520367 h 2476270"/>
                <a:gd name="connsiteX3" fmla="*/ 1242618 w 1631804"/>
                <a:gd name="connsiteY3" fmla="*/ 1343246 h 2476270"/>
                <a:gd name="connsiteX4" fmla="*/ 1379156 w 1631804"/>
                <a:gd name="connsiteY4" fmla="*/ 221477 h 2476270"/>
                <a:gd name="connsiteX5" fmla="*/ 969538 w 1631804"/>
                <a:gd name="connsiteY5" fmla="*/ 44356 h 2476270"/>
                <a:gd name="connsiteX6" fmla="*/ 36524 w 1631804"/>
                <a:gd name="connsiteY6" fmla="*/ 300173 h 2476270"/>
                <a:gd name="connsiteX7" fmla="*/ 13764 w 1631804"/>
                <a:gd name="connsiteY7" fmla="*/ 1206433 h 2476270"/>
                <a:gd name="connsiteX0" fmla="*/ 13764 w 1446395"/>
                <a:gd name="connsiteY0" fmla="*/ 1208001 h 2477838"/>
                <a:gd name="connsiteX1" fmla="*/ 13764 w 1446395"/>
                <a:gd name="connsiteY1" fmla="*/ 2175475 h 2477838"/>
                <a:gd name="connsiteX2" fmla="*/ 696459 w 1446395"/>
                <a:gd name="connsiteY2" fmla="*/ 1521935 h 2477838"/>
                <a:gd name="connsiteX3" fmla="*/ 1242618 w 1446395"/>
                <a:gd name="connsiteY3" fmla="*/ 1344814 h 2477838"/>
                <a:gd name="connsiteX4" fmla="*/ 969541 w 1446395"/>
                <a:gd name="connsiteY4" fmla="*/ 577287 h 2477838"/>
                <a:gd name="connsiteX5" fmla="*/ 969538 w 1446395"/>
                <a:gd name="connsiteY5" fmla="*/ 45924 h 2477838"/>
                <a:gd name="connsiteX6" fmla="*/ 36524 w 1446395"/>
                <a:gd name="connsiteY6" fmla="*/ 301741 h 2477838"/>
                <a:gd name="connsiteX7" fmla="*/ 13764 w 1446395"/>
                <a:gd name="connsiteY7" fmla="*/ 1208001 h 2477838"/>
                <a:gd name="connsiteX0" fmla="*/ 17251 w 1449882"/>
                <a:gd name="connsiteY0" fmla="*/ 1208001 h 1873299"/>
                <a:gd name="connsiteX1" fmla="*/ 13764 w 1449882"/>
                <a:gd name="connsiteY1" fmla="*/ 1570936 h 1873299"/>
                <a:gd name="connsiteX2" fmla="*/ 699946 w 1449882"/>
                <a:gd name="connsiteY2" fmla="*/ 1521935 h 1873299"/>
                <a:gd name="connsiteX3" fmla="*/ 1246105 w 1449882"/>
                <a:gd name="connsiteY3" fmla="*/ 1344814 h 1873299"/>
                <a:gd name="connsiteX4" fmla="*/ 973028 w 1449882"/>
                <a:gd name="connsiteY4" fmla="*/ 577287 h 1873299"/>
                <a:gd name="connsiteX5" fmla="*/ 973025 w 1449882"/>
                <a:gd name="connsiteY5" fmla="*/ 45924 h 1873299"/>
                <a:gd name="connsiteX6" fmla="*/ 40011 w 1449882"/>
                <a:gd name="connsiteY6" fmla="*/ 301741 h 1873299"/>
                <a:gd name="connsiteX7" fmla="*/ 17251 w 1449882"/>
                <a:gd name="connsiteY7" fmla="*/ 1208001 h 1873299"/>
                <a:gd name="connsiteX0" fmla="*/ 17251 w 1449882"/>
                <a:gd name="connsiteY0" fmla="*/ 1208001 h 1855774"/>
                <a:gd name="connsiteX1" fmla="*/ 13764 w 1449882"/>
                <a:gd name="connsiteY1" fmla="*/ 1570936 h 1855774"/>
                <a:gd name="connsiteX2" fmla="*/ 699946 w 1449882"/>
                <a:gd name="connsiteY2" fmla="*/ 1521935 h 1855774"/>
                <a:gd name="connsiteX3" fmla="*/ 1246105 w 1449882"/>
                <a:gd name="connsiteY3" fmla="*/ 1344814 h 1855774"/>
                <a:gd name="connsiteX4" fmla="*/ 973028 w 1449882"/>
                <a:gd name="connsiteY4" fmla="*/ 577287 h 1855774"/>
                <a:gd name="connsiteX5" fmla="*/ 973025 w 1449882"/>
                <a:gd name="connsiteY5" fmla="*/ 45924 h 1855774"/>
                <a:gd name="connsiteX6" fmla="*/ 40011 w 1449882"/>
                <a:gd name="connsiteY6" fmla="*/ 301741 h 1855774"/>
                <a:gd name="connsiteX7" fmla="*/ 17251 w 1449882"/>
                <a:gd name="connsiteY7" fmla="*/ 1208001 h 1855774"/>
                <a:gd name="connsiteX0" fmla="*/ 395024 w 1827655"/>
                <a:gd name="connsiteY0" fmla="*/ 1208001 h 1855774"/>
                <a:gd name="connsiteX1" fmla="*/ 391537 w 1827655"/>
                <a:gd name="connsiteY1" fmla="*/ 1570936 h 1855774"/>
                <a:gd name="connsiteX2" fmla="*/ 1077719 w 1827655"/>
                <a:gd name="connsiteY2" fmla="*/ 1521935 h 1855774"/>
                <a:gd name="connsiteX3" fmla="*/ 1623878 w 1827655"/>
                <a:gd name="connsiteY3" fmla="*/ 1344814 h 1855774"/>
                <a:gd name="connsiteX4" fmla="*/ 1350801 w 1827655"/>
                <a:gd name="connsiteY4" fmla="*/ 577287 h 1855774"/>
                <a:gd name="connsiteX5" fmla="*/ 1350798 w 1827655"/>
                <a:gd name="connsiteY5" fmla="*/ 45924 h 1855774"/>
                <a:gd name="connsiteX6" fmla="*/ 417784 w 1827655"/>
                <a:gd name="connsiteY6" fmla="*/ 301741 h 1855774"/>
                <a:gd name="connsiteX7" fmla="*/ 395024 w 1827655"/>
                <a:gd name="connsiteY7" fmla="*/ 1208001 h 1855774"/>
                <a:gd name="connsiteX0" fmla="*/ 391538 w 1827655"/>
                <a:gd name="connsiteY0" fmla="*/ 810308 h 1855774"/>
                <a:gd name="connsiteX1" fmla="*/ 391537 w 1827655"/>
                <a:gd name="connsiteY1" fmla="*/ 1570936 h 1855774"/>
                <a:gd name="connsiteX2" fmla="*/ 1077719 w 1827655"/>
                <a:gd name="connsiteY2" fmla="*/ 1521935 h 1855774"/>
                <a:gd name="connsiteX3" fmla="*/ 1623878 w 1827655"/>
                <a:gd name="connsiteY3" fmla="*/ 1344814 h 1855774"/>
                <a:gd name="connsiteX4" fmla="*/ 1350801 w 1827655"/>
                <a:gd name="connsiteY4" fmla="*/ 577287 h 1855774"/>
                <a:gd name="connsiteX5" fmla="*/ 1350798 w 1827655"/>
                <a:gd name="connsiteY5" fmla="*/ 45924 h 1855774"/>
                <a:gd name="connsiteX6" fmla="*/ 417784 w 1827655"/>
                <a:gd name="connsiteY6" fmla="*/ 301741 h 1855774"/>
                <a:gd name="connsiteX7" fmla="*/ 391538 w 1827655"/>
                <a:gd name="connsiteY7" fmla="*/ 810308 h 1855774"/>
                <a:gd name="connsiteX0" fmla="*/ 391538 w 1827655"/>
                <a:gd name="connsiteY0" fmla="*/ 793809 h 1839275"/>
                <a:gd name="connsiteX1" fmla="*/ 391537 w 1827655"/>
                <a:gd name="connsiteY1" fmla="*/ 1554437 h 1839275"/>
                <a:gd name="connsiteX2" fmla="*/ 1077719 w 1827655"/>
                <a:gd name="connsiteY2" fmla="*/ 1505436 h 1839275"/>
                <a:gd name="connsiteX3" fmla="*/ 1623878 w 1827655"/>
                <a:gd name="connsiteY3" fmla="*/ 1328315 h 1839275"/>
                <a:gd name="connsiteX4" fmla="*/ 1350801 w 1827655"/>
                <a:gd name="connsiteY4" fmla="*/ 560788 h 1839275"/>
                <a:gd name="connsiteX5" fmla="*/ 1350798 w 1827655"/>
                <a:gd name="connsiteY5" fmla="*/ 29425 h 1839275"/>
                <a:gd name="connsiteX6" fmla="*/ 665084 w 1827655"/>
                <a:gd name="connsiteY6" fmla="*/ 384240 h 1839275"/>
                <a:gd name="connsiteX7" fmla="*/ 391538 w 1827655"/>
                <a:gd name="connsiteY7" fmla="*/ 793809 h 1839275"/>
                <a:gd name="connsiteX0" fmla="*/ 391538 w 1827655"/>
                <a:gd name="connsiteY0" fmla="*/ 793809 h 1839275"/>
                <a:gd name="connsiteX1" fmla="*/ 391537 w 1827655"/>
                <a:gd name="connsiteY1" fmla="*/ 1554437 h 1839275"/>
                <a:gd name="connsiteX2" fmla="*/ 1077719 w 1827655"/>
                <a:gd name="connsiteY2" fmla="*/ 1505436 h 1839275"/>
                <a:gd name="connsiteX3" fmla="*/ 1623878 w 1827655"/>
                <a:gd name="connsiteY3" fmla="*/ 1328315 h 1839275"/>
                <a:gd name="connsiteX4" fmla="*/ 1350801 w 1827655"/>
                <a:gd name="connsiteY4" fmla="*/ 560788 h 1839275"/>
                <a:gd name="connsiteX5" fmla="*/ 1350798 w 1827655"/>
                <a:gd name="connsiteY5" fmla="*/ 29425 h 1839275"/>
                <a:gd name="connsiteX6" fmla="*/ 665084 w 1827655"/>
                <a:gd name="connsiteY6" fmla="*/ 384240 h 1839275"/>
                <a:gd name="connsiteX7" fmla="*/ 391538 w 1827655"/>
                <a:gd name="connsiteY7" fmla="*/ 793809 h 1839275"/>
                <a:gd name="connsiteX0" fmla="*/ 391538 w 1827655"/>
                <a:gd name="connsiteY0" fmla="*/ 793809 h 1839275"/>
                <a:gd name="connsiteX1" fmla="*/ 391537 w 1827655"/>
                <a:gd name="connsiteY1" fmla="*/ 1554437 h 1839275"/>
                <a:gd name="connsiteX2" fmla="*/ 1077719 w 1827655"/>
                <a:gd name="connsiteY2" fmla="*/ 1505436 h 1839275"/>
                <a:gd name="connsiteX3" fmla="*/ 1623878 w 1827655"/>
                <a:gd name="connsiteY3" fmla="*/ 1328315 h 1839275"/>
                <a:gd name="connsiteX4" fmla="*/ 1350801 w 1827655"/>
                <a:gd name="connsiteY4" fmla="*/ 560788 h 1839275"/>
                <a:gd name="connsiteX5" fmla="*/ 1350798 w 1827655"/>
                <a:gd name="connsiteY5" fmla="*/ 29425 h 1839275"/>
                <a:gd name="connsiteX6" fmla="*/ 665084 w 1827655"/>
                <a:gd name="connsiteY6" fmla="*/ 384240 h 1839275"/>
                <a:gd name="connsiteX7" fmla="*/ 391538 w 1827655"/>
                <a:gd name="connsiteY7" fmla="*/ 793809 h 1839275"/>
                <a:gd name="connsiteX0" fmla="*/ 391538 w 1827655"/>
                <a:gd name="connsiteY0" fmla="*/ 818188 h 1863654"/>
                <a:gd name="connsiteX1" fmla="*/ 391537 w 1827655"/>
                <a:gd name="connsiteY1" fmla="*/ 1578816 h 1863654"/>
                <a:gd name="connsiteX2" fmla="*/ 1077719 w 1827655"/>
                <a:gd name="connsiteY2" fmla="*/ 1529815 h 1863654"/>
                <a:gd name="connsiteX3" fmla="*/ 1623878 w 1827655"/>
                <a:gd name="connsiteY3" fmla="*/ 1352694 h 1863654"/>
                <a:gd name="connsiteX4" fmla="*/ 1350801 w 1827655"/>
                <a:gd name="connsiteY4" fmla="*/ 585167 h 1863654"/>
                <a:gd name="connsiteX5" fmla="*/ 1350798 w 1827655"/>
                <a:gd name="connsiteY5" fmla="*/ 53804 h 1863654"/>
                <a:gd name="connsiteX6" fmla="*/ 733468 w 1827655"/>
                <a:gd name="connsiteY6" fmla="*/ 262344 h 1863654"/>
                <a:gd name="connsiteX7" fmla="*/ 391538 w 1827655"/>
                <a:gd name="connsiteY7" fmla="*/ 818188 h 1863654"/>
                <a:gd name="connsiteX0" fmla="*/ 323151 w 1759268"/>
                <a:gd name="connsiteY0" fmla="*/ 818188 h 1863654"/>
                <a:gd name="connsiteX1" fmla="*/ 391537 w 1759268"/>
                <a:gd name="connsiteY1" fmla="*/ 1491051 h 1863654"/>
                <a:gd name="connsiteX2" fmla="*/ 1009332 w 1759268"/>
                <a:gd name="connsiteY2" fmla="*/ 1529815 h 1863654"/>
                <a:gd name="connsiteX3" fmla="*/ 1555491 w 1759268"/>
                <a:gd name="connsiteY3" fmla="*/ 1352694 h 1863654"/>
                <a:gd name="connsiteX4" fmla="*/ 1282414 w 1759268"/>
                <a:gd name="connsiteY4" fmla="*/ 585167 h 1863654"/>
                <a:gd name="connsiteX5" fmla="*/ 1282411 w 1759268"/>
                <a:gd name="connsiteY5" fmla="*/ 53804 h 1863654"/>
                <a:gd name="connsiteX6" fmla="*/ 665081 w 1759268"/>
                <a:gd name="connsiteY6" fmla="*/ 262344 h 1863654"/>
                <a:gd name="connsiteX7" fmla="*/ 323151 w 1759268"/>
                <a:gd name="connsiteY7" fmla="*/ 818188 h 1863654"/>
                <a:gd name="connsiteX0" fmla="*/ 323151 w 1555491"/>
                <a:gd name="connsiteY0" fmla="*/ 818188 h 1580135"/>
                <a:gd name="connsiteX1" fmla="*/ 391537 w 1555491"/>
                <a:gd name="connsiteY1" fmla="*/ 1491051 h 1580135"/>
                <a:gd name="connsiteX2" fmla="*/ 1555491 w 1555491"/>
                <a:gd name="connsiteY2" fmla="*/ 1352694 h 1580135"/>
                <a:gd name="connsiteX3" fmla="*/ 1282414 w 1555491"/>
                <a:gd name="connsiteY3" fmla="*/ 585167 h 1580135"/>
                <a:gd name="connsiteX4" fmla="*/ 1282411 w 1555491"/>
                <a:gd name="connsiteY4" fmla="*/ 53804 h 1580135"/>
                <a:gd name="connsiteX5" fmla="*/ 665081 w 1555491"/>
                <a:gd name="connsiteY5" fmla="*/ 262344 h 1580135"/>
                <a:gd name="connsiteX6" fmla="*/ 323151 w 1555491"/>
                <a:gd name="connsiteY6" fmla="*/ 818188 h 1580135"/>
                <a:gd name="connsiteX0" fmla="*/ 323151 w 1555491"/>
                <a:gd name="connsiteY0" fmla="*/ 813142 h 1575089"/>
                <a:gd name="connsiteX1" fmla="*/ 391537 w 1555491"/>
                <a:gd name="connsiteY1" fmla="*/ 1486005 h 1575089"/>
                <a:gd name="connsiteX2" fmla="*/ 1555491 w 1555491"/>
                <a:gd name="connsiteY2" fmla="*/ 1347648 h 1575089"/>
                <a:gd name="connsiteX3" fmla="*/ 1143789 w 1555491"/>
                <a:gd name="connsiteY3" fmla="*/ 549847 h 1575089"/>
                <a:gd name="connsiteX4" fmla="*/ 1282411 w 1555491"/>
                <a:gd name="connsiteY4" fmla="*/ 48758 h 1575089"/>
                <a:gd name="connsiteX5" fmla="*/ 665081 w 1555491"/>
                <a:gd name="connsiteY5" fmla="*/ 257298 h 1575089"/>
                <a:gd name="connsiteX6" fmla="*/ 323151 w 1555491"/>
                <a:gd name="connsiteY6" fmla="*/ 813142 h 1575089"/>
                <a:gd name="connsiteX0" fmla="*/ 323151 w 1554108"/>
                <a:gd name="connsiteY0" fmla="*/ 813142 h 1575089"/>
                <a:gd name="connsiteX1" fmla="*/ 391537 w 1554108"/>
                <a:gd name="connsiteY1" fmla="*/ 1486005 h 1575089"/>
                <a:gd name="connsiteX2" fmla="*/ 1554108 w 1554108"/>
                <a:gd name="connsiteY2" fmla="*/ 1339730 h 1575089"/>
                <a:gd name="connsiteX3" fmla="*/ 1143789 w 1554108"/>
                <a:gd name="connsiteY3" fmla="*/ 549847 h 1575089"/>
                <a:gd name="connsiteX4" fmla="*/ 1282411 w 1554108"/>
                <a:gd name="connsiteY4" fmla="*/ 48758 h 1575089"/>
                <a:gd name="connsiteX5" fmla="*/ 665081 w 1554108"/>
                <a:gd name="connsiteY5" fmla="*/ 257298 h 1575089"/>
                <a:gd name="connsiteX6" fmla="*/ 323151 w 1554108"/>
                <a:gd name="connsiteY6" fmla="*/ 813142 h 1575089"/>
                <a:gd name="connsiteX0" fmla="*/ 323151 w 1965906"/>
                <a:gd name="connsiteY0" fmla="*/ 813142 h 1592156"/>
                <a:gd name="connsiteX1" fmla="*/ 391537 w 1965906"/>
                <a:gd name="connsiteY1" fmla="*/ 1486005 h 1592156"/>
                <a:gd name="connsiteX2" fmla="*/ 1554108 w 1965906"/>
                <a:gd name="connsiteY2" fmla="*/ 1339730 h 1592156"/>
                <a:gd name="connsiteX3" fmla="*/ 1143789 w 1965906"/>
                <a:gd name="connsiteY3" fmla="*/ 549847 h 1592156"/>
                <a:gd name="connsiteX4" fmla="*/ 1282411 w 1965906"/>
                <a:gd name="connsiteY4" fmla="*/ 48758 h 1592156"/>
                <a:gd name="connsiteX5" fmla="*/ 665081 w 1965906"/>
                <a:gd name="connsiteY5" fmla="*/ 257298 h 1592156"/>
                <a:gd name="connsiteX6" fmla="*/ 323151 w 1965906"/>
                <a:gd name="connsiteY6" fmla="*/ 813142 h 1592156"/>
                <a:gd name="connsiteX0" fmla="*/ 323151 w 1965906"/>
                <a:gd name="connsiteY0" fmla="*/ 813142 h 1592156"/>
                <a:gd name="connsiteX1" fmla="*/ 391537 w 1965906"/>
                <a:gd name="connsiteY1" fmla="*/ 1486005 h 1592156"/>
                <a:gd name="connsiteX2" fmla="*/ 1554108 w 1965906"/>
                <a:gd name="connsiteY2" fmla="*/ 1339730 h 1592156"/>
                <a:gd name="connsiteX3" fmla="*/ 1143789 w 1965906"/>
                <a:gd name="connsiteY3" fmla="*/ 549847 h 1592156"/>
                <a:gd name="connsiteX4" fmla="*/ 1282411 w 1965906"/>
                <a:gd name="connsiteY4" fmla="*/ 48758 h 1592156"/>
                <a:gd name="connsiteX5" fmla="*/ 665081 w 1965906"/>
                <a:gd name="connsiteY5" fmla="*/ 257298 h 1592156"/>
                <a:gd name="connsiteX6" fmla="*/ 323151 w 1965906"/>
                <a:gd name="connsiteY6" fmla="*/ 813142 h 1592156"/>
                <a:gd name="connsiteX0" fmla="*/ 323151 w 1965906"/>
                <a:gd name="connsiteY0" fmla="*/ 813142 h 1592156"/>
                <a:gd name="connsiteX1" fmla="*/ 391537 w 1965906"/>
                <a:gd name="connsiteY1" fmla="*/ 1486005 h 1592156"/>
                <a:gd name="connsiteX2" fmla="*/ 1554108 w 1965906"/>
                <a:gd name="connsiteY2" fmla="*/ 1339730 h 1592156"/>
                <a:gd name="connsiteX3" fmla="*/ 1143789 w 1965906"/>
                <a:gd name="connsiteY3" fmla="*/ 549847 h 1592156"/>
                <a:gd name="connsiteX4" fmla="*/ 1282411 w 1965906"/>
                <a:gd name="connsiteY4" fmla="*/ 48758 h 1592156"/>
                <a:gd name="connsiteX5" fmla="*/ 665081 w 1965906"/>
                <a:gd name="connsiteY5" fmla="*/ 257298 h 1592156"/>
                <a:gd name="connsiteX6" fmla="*/ 323151 w 1965906"/>
                <a:gd name="connsiteY6" fmla="*/ 813142 h 1592156"/>
                <a:gd name="connsiteX0" fmla="*/ 391537 w 1965906"/>
                <a:gd name="connsiteY0" fmla="*/ 813141 h 1592156"/>
                <a:gd name="connsiteX1" fmla="*/ 391537 w 1965906"/>
                <a:gd name="connsiteY1" fmla="*/ 1486005 h 1592156"/>
                <a:gd name="connsiteX2" fmla="*/ 1554108 w 1965906"/>
                <a:gd name="connsiteY2" fmla="*/ 1339730 h 1592156"/>
                <a:gd name="connsiteX3" fmla="*/ 1143789 w 1965906"/>
                <a:gd name="connsiteY3" fmla="*/ 549847 h 1592156"/>
                <a:gd name="connsiteX4" fmla="*/ 1282411 w 1965906"/>
                <a:gd name="connsiteY4" fmla="*/ 48758 h 1592156"/>
                <a:gd name="connsiteX5" fmla="*/ 665081 w 1965906"/>
                <a:gd name="connsiteY5" fmla="*/ 257298 h 1592156"/>
                <a:gd name="connsiteX6" fmla="*/ 391537 w 1965906"/>
                <a:gd name="connsiteY6" fmla="*/ 813141 h 1592156"/>
                <a:gd name="connsiteX0" fmla="*/ 391537 w 1965906"/>
                <a:gd name="connsiteY0" fmla="*/ 819828 h 1598843"/>
                <a:gd name="connsiteX1" fmla="*/ 391537 w 1965906"/>
                <a:gd name="connsiteY1" fmla="*/ 1492692 h 1598843"/>
                <a:gd name="connsiteX2" fmla="*/ 1554108 w 1965906"/>
                <a:gd name="connsiteY2" fmla="*/ 1346417 h 1598843"/>
                <a:gd name="connsiteX3" fmla="*/ 1143789 w 1965906"/>
                <a:gd name="connsiteY3" fmla="*/ 556534 h 1598843"/>
                <a:gd name="connsiteX4" fmla="*/ 1282411 w 1965906"/>
                <a:gd name="connsiteY4" fmla="*/ 55445 h 1598843"/>
                <a:gd name="connsiteX5" fmla="*/ 666562 w 1965906"/>
                <a:gd name="connsiteY5" fmla="*/ 223862 h 1598843"/>
                <a:gd name="connsiteX6" fmla="*/ 391537 w 1965906"/>
                <a:gd name="connsiteY6" fmla="*/ 819828 h 1598843"/>
                <a:gd name="connsiteX0" fmla="*/ 391537 w 1965906"/>
                <a:gd name="connsiteY0" fmla="*/ 819828 h 1598843"/>
                <a:gd name="connsiteX1" fmla="*/ 391537 w 1965906"/>
                <a:gd name="connsiteY1" fmla="*/ 1492692 h 1598843"/>
                <a:gd name="connsiteX2" fmla="*/ 1554108 w 1965906"/>
                <a:gd name="connsiteY2" fmla="*/ 1346417 h 1598843"/>
                <a:gd name="connsiteX3" fmla="*/ 1143789 w 1965906"/>
                <a:gd name="connsiteY3" fmla="*/ 556534 h 1598843"/>
                <a:gd name="connsiteX4" fmla="*/ 1282411 w 1965906"/>
                <a:gd name="connsiteY4" fmla="*/ 55445 h 1598843"/>
                <a:gd name="connsiteX5" fmla="*/ 666562 w 1965906"/>
                <a:gd name="connsiteY5" fmla="*/ 223862 h 1598843"/>
                <a:gd name="connsiteX6" fmla="*/ 391537 w 1965906"/>
                <a:gd name="connsiteY6" fmla="*/ 819828 h 1598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5906" h="1598843">
                  <a:moveTo>
                    <a:pt x="391537" y="819828"/>
                  </a:moveTo>
                  <a:cubicBezTo>
                    <a:pt x="391989" y="1121180"/>
                    <a:pt x="0" y="1342867"/>
                    <a:pt x="391537" y="1492692"/>
                  </a:cubicBezTo>
                  <a:cubicBezTo>
                    <a:pt x="596927" y="1581776"/>
                    <a:pt x="1965906" y="1598843"/>
                    <a:pt x="1554108" y="1346417"/>
                  </a:cubicBezTo>
                  <a:cubicBezTo>
                    <a:pt x="1142310" y="1093991"/>
                    <a:pt x="775883" y="1006426"/>
                    <a:pt x="1143789" y="556534"/>
                  </a:cubicBezTo>
                  <a:cubicBezTo>
                    <a:pt x="1396438" y="335057"/>
                    <a:pt x="1361949" y="110890"/>
                    <a:pt x="1282411" y="55445"/>
                  </a:cubicBezTo>
                  <a:cubicBezTo>
                    <a:pt x="1202873" y="0"/>
                    <a:pt x="815041" y="96465"/>
                    <a:pt x="666562" y="223862"/>
                  </a:cubicBezTo>
                  <a:cubicBezTo>
                    <a:pt x="518083" y="351259"/>
                    <a:pt x="390362" y="342213"/>
                    <a:pt x="391537" y="819828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" name="Straight Arrow Connector 8"/>
            <p:cNvCxnSpPr>
              <a:stCxn id="20" idx="4"/>
              <a:endCxn id="22" idx="1"/>
            </p:cNvCxnSpPr>
            <p:nvPr/>
          </p:nvCxnSpPr>
          <p:spPr>
            <a:xfrm rot="16200000" flipH="1">
              <a:off x="4444124" y="4095273"/>
              <a:ext cx="1688865" cy="356318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21" idx="4"/>
              <a:endCxn id="23" idx="7"/>
            </p:cNvCxnSpPr>
            <p:nvPr/>
          </p:nvCxnSpPr>
          <p:spPr>
            <a:xfrm rot="5400000">
              <a:off x="7046459" y="4244866"/>
              <a:ext cx="1460940" cy="285059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1"/>
            <p:cNvGrpSpPr/>
            <p:nvPr/>
          </p:nvGrpSpPr>
          <p:grpSpPr>
            <a:xfrm>
              <a:off x="5507355" y="5084486"/>
              <a:ext cx="2088232" cy="288730"/>
              <a:chOff x="3934966" y="5229200"/>
              <a:chExt cx="504056" cy="577460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3934966" y="5517232"/>
                <a:ext cx="504056" cy="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rot="5400000" flipH="1" flipV="1">
                <a:off x="3862260" y="5517930"/>
                <a:ext cx="577460" cy="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rot="5400000" flipH="1" flipV="1">
                <a:off x="3934268" y="5517930"/>
                <a:ext cx="577460" cy="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rot="5400000" flipH="1" flipV="1">
                <a:off x="4006276" y="5517930"/>
                <a:ext cx="577460" cy="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5400000" flipH="1" flipV="1">
                <a:off x="3790252" y="5517930"/>
                <a:ext cx="577460" cy="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Oval 19"/>
            <p:cNvSpPr/>
            <p:nvPr/>
          </p:nvSpPr>
          <p:spPr>
            <a:xfrm>
              <a:off x="5003299" y="3201075"/>
              <a:ext cx="214196" cy="227925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7812360" y="3429000"/>
              <a:ext cx="214196" cy="227925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435347" y="5084486"/>
              <a:ext cx="214196" cy="227925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7451571" y="5084486"/>
              <a:ext cx="214196" cy="227925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809256" y="2627620"/>
              <a:ext cx="4828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0N</a:t>
              </a:r>
              <a:endParaRPr lang="zh-TW" altLang="en-US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668344" y="2924944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5N</a:t>
              </a:r>
              <a:endParaRPr lang="zh-TW" altLang="en-US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148064" y="5291916"/>
              <a:ext cx="4828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0N</a:t>
              </a:r>
              <a:endParaRPr lang="zh-TW" altLang="en-US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380312" y="5291916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5N</a:t>
              </a:r>
              <a:endParaRPr lang="zh-TW" altLang="en-US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798258" y="4725144"/>
              <a:ext cx="429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1N</a:t>
              </a:r>
              <a:endParaRPr lang="zh-TW" altLang="en-US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118224" y="4725144"/>
              <a:ext cx="4700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2N</a:t>
              </a:r>
              <a:endParaRPr lang="zh-TW" altLang="en-US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516216" y="4725144"/>
              <a:ext cx="4700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3N</a:t>
              </a:r>
              <a:endParaRPr lang="zh-TW" altLang="en-US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876256" y="4725144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4N</a:t>
              </a:r>
              <a:endParaRPr lang="zh-TW" altLang="en-US" dirty="0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724543" y="3294276"/>
            <a:ext cx="3561737" cy="2745596"/>
            <a:chOff x="4643259" y="2627620"/>
            <a:chExt cx="3935388" cy="3033628"/>
          </a:xfrm>
        </p:grpSpPr>
        <p:sp>
          <p:nvSpPr>
            <p:cNvPr id="55" name="Freeform 54"/>
            <p:cNvSpPr/>
            <p:nvPr/>
          </p:nvSpPr>
          <p:spPr>
            <a:xfrm rot="5400000" flipH="1">
              <a:off x="5575946" y="1703526"/>
              <a:ext cx="2070013" cy="3935388"/>
            </a:xfrm>
            <a:custGeom>
              <a:avLst/>
              <a:gdLst>
                <a:gd name="connsiteX0" fmla="*/ 615538 w 4914405"/>
                <a:gd name="connsiteY0" fmla="*/ 1169719 h 1367641"/>
                <a:gd name="connsiteX1" fmla="*/ 1577439 w 4914405"/>
                <a:gd name="connsiteY1" fmla="*/ 1300348 h 1367641"/>
                <a:gd name="connsiteX2" fmla="*/ 2123704 w 4914405"/>
                <a:gd name="connsiteY2" fmla="*/ 765958 h 1367641"/>
                <a:gd name="connsiteX3" fmla="*/ 3489366 w 4914405"/>
                <a:gd name="connsiteY3" fmla="*/ 492826 h 1367641"/>
                <a:gd name="connsiteX4" fmla="*/ 4320639 w 4914405"/>
                <a:gd name="connsiteY4" fmla="*/ 326571 h 1367641"/>
                <a:gd name="connsiteX5" fmla="*/ 4296888 w 4914405"/>
                <a:gd name="connsiteY5" fmla="*/ 136566 h 1367641"/>
                <a:gd name="connsiteX6" fmla="*/ 615538 w 4914405"/>
                <a:gd name="connsiteY6" fmla="*/ 172192 h 1367641"/>
                <a:gd name="connsiteX7" fmla="*/ 615538 w 4914405"/>
                <a:gd name="connsiteY7" fmla="*/ 1169719 h 1367641"/>
                <a:gd name="connsiteX0" fmla="*/ 615538 w 4914405"/>
                <a:gd name="connsiteY0" fmla="*/ 1169719 h 1415711"/>
                <a:gd name="connsiteX1" fmla="*/ 1577439 w 4914405"/>
                <a:gd name="connsiteY1" fmla="*/ 1300348 h 1415711"/>
                <a:gd name="connsiteX2" fmla="*/ 2123704 w 4914405"/>
                <a:gd name="connsiteY2" fmla="*/ 765958 h 1415711"/>
                <a:gd name="connsiteX3" fmla="*/ 3489366 w 4914405"/>
                <a:gd name="connsiteY3" fmla="*/ 492826 h 1415711"/>
                <a:gd name="connsiteX4" fmla="*/ 4320639 w 4914405"/>
                <a:gd name="connsiteY4" fmla="*/ 326571 h 1415711"/>
                <a:gd name="connsiteX5" fmla="*/ 4296888 w 4914405"/>
                <a:gd name="connsiteY5" fmla="*/ 136566 h 1415711"/>
                <a:gd name="connsiteX6" fmla="*/ 615538 w 4914405"/>
                <a:gd name="connsiteY6" fmla="*/ 172192 h 1415711"/>
                <a:gd name="connsiteX7" fmla="*/ 615538 w 4914405"/>
                <a:gd name="connsiteY7" fmla="*/ 1169719 h 1415711"/>
                <a:gd name="connsiteX0" fmla="*/ 6505 w 4305372"/>
                <a:gd name="connsiteY0" fmla="*/ 1561408 h 1807400"/>
                <a:gd name="connsiteX1" fmla="*/ 968406 w 4305372"/>
                <a:gd name="connsiteY1" fmla="*/ 1692037 h 1807400"/>
                <a:gd name="connsiteX2" fmla="*/ 1514671 w 4305372"/>
                <a:gd name="connsiteY2" fmla="*/ 1157647 h 1807400"/>
                <a:gd name="connsiteX3" fmla="*/ 2880333 w 4305372"/>
                <a:gd name="connsiteY3" fmla="*/ 884515 h 1807400"/>
                <a:gd name="connsiteX4" fmla="*/ 3711606 w 4305372"/>
                <a:gd name="connsiteY4" fmla="*/ 718260 h 1807400"/>
                <a:gd name="connsiteX5" fmla="*/ 3687855 w 4305372"/>
                <a:gd name="connsiteY5" fmla="*/ 528255 h 1807400"/>
                <a:gd name="connsiteX6" fmla="*/ 6505 w 4305372"/>
                <a:gd name="connsiteY6" fmla="*/ 563881 h 1807400"/>
                <a:gd name="connsiteX7" fmla="*/ 6505 w 4305372"/>
                <a:gd name="connsiteY7" fmla="*/ 1561408 h 1807400"/>
                <a:gd name="connsiteX0" fmla="*/ 6505 w 4305372"/>
                <a:gd name="connsiteY0" fmla="*/ 1561408 h 2022028"/>
                <a:gd name="connsiteX1" fmla="*/ 968406 w 4305372"/>
                <a:gd name="connsiteY1" fmla="*/ 1692037 h 2022028"/>
                <a:gd name="connsiteX2" fmla="*/ 1499258 w 4305372"/>
                <a:gd name="connsiteY2" fmla="*/ 1887441 h 2022028"/>
                <a:gd name="connsiteX3" fmla="*/ 2880333 w 4305372"/>
                <a:gd name="connsiteY3" fmla="*/ 884515 h 2022028"/>
                <a:gd name="connsiteX4" fmla="*/ 3711606 w 4305372"/>
                <a:gd name="connsiteY4" fmla="*/ 718260 h 2022028"/>
                <a:gd name="connsiteX5" fmla="*/ 3687855 w 4305372"/>
                <a:gd name="connsiteY5" fmla="*/ 528255 h 2022028"/>
                <a:gd name="connsiteX6" fmla="*/ 6505 w 4305372"/>
                <a:gd name="connsiteY6" fmla="*/ 563881 h 2022028"/>
                <a:gd name="connsiteX7" fmla="*/ 6505 w 4305372"/>
                <a:gd name="connsiteY7" fmla="*/ 1561408 h 2022028"/>
                <a:gd name="connsiteX0" fmla="*/ 45606 w 4344473"/>
                <a:gd name="connsiteY0" fmla="*/ 1561408 h 2571700"/>
                <a:gd name="connsiteX1" fmla="*/ 319234 w 4344473"/>
                <a:gd name="connsiteY1" fmla="*/ 2517361 h 2571700"/>
                <a:gd name="connsiteX2" fmla="*/ 1538359 w 4344473"/>
                <a:gd name="connsiteY2" fmla="*/ 1887441 h 2571700"/>
                <a:gd name="connsiteX3" fmla="*/ 2919434 w 4344473"/>
                <a:gd name="connsiteY3" fmla="*/ 884515 h 2571700"/>
                <a:gd name="connsiteX4" fmla="*/ 3750707 w 4344473"/>
                <a:gd name="connsiteY4" fmla="*/ 718260 h 2571700"/>
                <a:gd name="connsiteX5" fmla="*/ 3726956 w 4344473"/>
                <a:gd name="connsiteY5" fmla="*/ 528255 h 2571700"/>
                <a:gd name="connsiteX6" fmla="*/ 45606 w 4344473"/>
                <a:gd name="connsiteY6" fmla="*/ 563881 h 2571700"/>
                <a:gd name="connsiteX7" fmla="*/ 45606 w 4344473"/>
                <a:gd name="connsiteY7" fmla="*/ 1561408 h 2571700"/>
                <a:gd name="connsiteX0" fmla="*/ 45604 w 4344471"/>
                <a:gd name="connsiteY0" fmla="*/ 1561408 h 2571700"/>
                <a:gd name="connsiteX1" fmla="*/ 319232 w 4344471"/>
                <a:gd name="connsiteY1" fmla="*/ 2517361 h 2571700"/>
                <a:gd name="connsiteX2" fmla="*/ 1538357 w 4344471"/>
                <a:gd name="connsiteY2" fmla="*/ 1887441 h 2571700"/>
                <a:gd name="connsiteX3" fmla="*/ 2215649 w 4344471"/>
                <a:gd name="connsiteY3" fmla="*/ 1402886 h 2571700"/>
                <a:gd name="connsiteX4" fmla="*/ 3750705 w 4344471"/>
                <a:gd name="connsiteY4" fmla="*/ 718260 h 2571700"/>
                <a:gd name="connsiteX5" fmla="*/ 3726954 w 4344471"/>
                <a:gd name="connsiteY5" fmla="*/ 528255 h 2571700"/>
                <a:gd name="connsiteX6" fmla="*/ 45604 w 4344471"/>
                <a:gd name="connsiteY6" fmla="*/ 563881 h 2571700"/>
                <a:gd name="connsiteX7" fmla="*/ 45604 w 4344471"/>
                <a:gd name="connsiteY7" fmla="*/ 1561408 h 2571700"/>
                <a:gd name="connsiteX0" fmla="*/ 45606 w 4269241"/>
                <a:gd name="connsiteY0" fmla="*/ 1561408 h 2571700"/>
                <a:gd name="connsiteX1" fmla="*/ 319234 w 4269241"/>
                <a:gd name="connsiteY1" fmla="*/ 2517361 h 2571700"/>
                <a:gd name="connsiteX2" fmla="*/ 1538359 w 4269241"/>
                <a:gd name="connsiteY2" fmla="*/ 1887441 h 2571700"/>
                <a:gd name="connsiteX3" fmla="*/ 2215651 w 4269241"/>
                <a:gd name="connsiteY3" fmla="*/ 1402886 h 2571700"/>
                <a:gd name="connsiteX4" fmla="*/ 3299316 w 4269241"/>
                <a:gd name="connsiteY4" fmla="*/ 1063698 h 2571700"/>
                <a:gd name="connsiteX5" fmla="*/ 3726956 w 4269241"/>
                <a:gd name="connsiteY5" fmla="*/ 528255 h 2571700"/>
                <a:gd name="connsiteX6" fmla="*/ 45606 w 4269241"/>
                <a:gd name="connsiteY6" fmla="*/ 563881 h 2571700"/>
                <a:gd name="connsiteX7" fmla="*/ 45606 w 4269241"/>
                <a:gd name="connsiteY7" fmla="*/ 1561408 h 2571700"/>
                <a:gd name="connsiteX0" fmla="*/ 45604 w 4269239"/>
                <a:gd name="connsiteY0" fmla="*/ 1561408 h 2571700"/>
                <a:gd name="connsiteX1" fmla="*/ 319232 w 4269239"/>
                <a:gd name="connsiteY1" fmla="*/ 2517361 h 2571700"/>
                <a:gd name="connsiteX2" fmla="*/ 1538357 w 4269239"/>
                <a:gd name="connsiteY2" fmla="*/ 1887441 h 2571700"/>
                <a:gd name="connsiteX3" fmla="*/ 1402900 w 4269239"/>
                <a:gd name="connsiteY3" fmla="*/ 1499797 h 2571700"/>
                <a:gd name="connsiteX4" fmla="*/ 3299314 w 4269239"/>
                <a:gd name="connsiteY4" fmla="*/ 1063698 h 2571700"/>
                <a:gd name="connsiteX5" fmla="*/ 3726954 w 4269239"/>
                <a:gd name="connsiteY5" fmla="*/ 528255 h 2571700"/>
                <a:gd name="connsiteX6" fmla="*/ 45604 w 4269239"/>
                <a:gd name="connsiteY6" fmla="*/ 563881 h 2571700"/>
                <a:gd name="connsiteX7" fmla="*/ 45604 w 4269239"/>
                <a:gd name="connsiteY7" fmla="*/ 1561408 h 2571700"/>
                <a:gd name="connsiteX0" fmla="*/ 45606 w 4269241"/>
                <a:gd name="connsiteY0" fmla="*/ 1561408 h 2571700"/>
                <a:gd name="connsiteX1" fmla="*/ 319234 w 4269241"/>
                <a:gd name="connsiteY1" fmla="*/ 2517361 h 2571700"/>
                <a:gd name="connsiteX2" fmla="*/ 1538359 w 4269241"/>
                <a:gd name="connsiteY2" fmla="*/ 1887441 h 2571700"/>
                <a:gd name="connsiteX3" fmla="*/ 1809276 w 4269241"/>
                <a:gd name="connsiteY3" fmla="*/ 1451342 h 2571700"/>
                <a:gd name="connsiteX4" fmla="*/ 3299316 w 4269241"/>
                <a:gd name="connsiteY4" fmla="*/ 1063698 h 2571700"/>
                <a:gd name="connsiteX5" fmla="*/ 3726956 w 4269241"/>
                <a:gd name="connsiteY5" fmla="*/ 528255 h 2571700"/>
                <a:gd name="connsiteX6" fmla="*/ 45606 w 4269241"/>
                <a:gd name="connsiteY6" fmla="*/ 563881 h 2571700"/>
                <a:gd name="connsiteX7" fmla="*/ 45606 w 4269241"/>
                <a:gd name="connsiteY7" fmla="*/ 1561408 h 2571700"/>
                <a:gd name="connsiteX0" fmla="*/ 45604 w 4269239"/>
                <a:gd name="connsiteY0" fmla="*/ 1561408 h 2539396"/>
                <a:gd name="connsiteX1" fmla="*/ 319232 w 4269239"/>
                <a:gd name="connsiteY1" fmla="*/ 2517361 h 2539396"/>
                <a:gd name="connsiteX2" fmla="*/ 1131983 w 4269239"/>
                <a:gd name="connsiteY2" fmla="*/ 1693619 h 2539396"/>
                <a:gd name="connsiteX3" fmla="*/ 1809274 w 4269239"/>
                <a:gd name="connsiteY3" fmla="*/ 1451342 h 2539396"/>
                <a:gd name="connsiteX4" fmla="*/ 3299314 w 4269239"/>
                <a:gd name="connsiteY4" fmla="*/ 1063698 h 2539396"/>
                <a:gd name="connsiteX5" fmla="*/ 3726954 w 4269239"/>
                <a:gd name="connsiteY5" fmla="*/ 528255 h 2539396"/>
                <a:gd name="connsiteX6" fmla="*/ 45604 w 4269239"/>
                <a:gd name="connsiteY6" fmla="*/ 563881 h 2539396"/>
                <a:gd name="connsiteX7" fmla="*/ 45604 w 4269239"/>
                <a:gd name="connsiteY7" fmla="*/ 1561408 h 2539396"/>
                <a:gd name="connsiteX0" fmla="*/ 42892 w 4266527"/>
                <a:gd name="connsiteY0" fmla="*/ 1561408 h 2345574"/>
                <a:gd name="connsiteX1" fmla="*/ 181062 w 4266527"/>
                <a:gd name="connsiteY1" fmla="*/ 2323539 h 2345574"/>
                <a:gd name="connsiteX2" fmla="*/ 1129271 w 4266527"/>
                <a:gd name="connsiteY2" fmla="*/ 1693619 h 2345574"/>
                <a:gd name="connsiteX3" fmla="*/ 1806562 w 4266527"/>
                <a:gd name="connsiteY3" fmla="*/ 1451342 h 2345574"/>
                <a:gd name="connsiteX4" fmla="*/ 3296602 w 4266527"/>
                <a:gd name="connsiteY4" fmla="*/ 1063698 h 2345574"/>
                <a:gd name="connsiteX5" fmla="*/ 3724242 w 4266527"/>
                <a:gd name="connsiteY5" fmla="*/ 528255 h 2345574"/>
                <a:gd name="connsiteX6" fmla="*/ 42892 w 4266527"/>
                <a:gd name="connsiteY6" fmla="*/ 563881 h 2345574"/>
                <a:gd name="connsiteX7" fmla="*/ 42892 w 4266527"/>
                <a:gd name="connsiteY7" fmla="*/ 1561408 h 2345574"/>
                <a:gd name="connsiteX0" fmla="*/ 23028 w 4246663"/>
                <a:gd name="connsiteY0" fmla="*/ 1561408 h 2537037"/>
                <a:gd name="connsiteX1" fmla="*/ 161198 w 4246663"/>
                <a:gd name="connsiteY1" fmla="*/ 2323539 h 2537037"/>
                <a:gd name="connsiteX2" fmla="*/ 1109407 w 4246663"/>
                <a:gd name="connsiteY2" fmla="*/ 1693619 h 2537037"/>
                <a:gd name="connsiteX3" fmla="*/ 1786698 w 4246663"/>
                <a:gd name="connsiteY3" fmla="*/ 1451342 h 2537037"/>
                <a:gd name="connsiteX4" fmla="*/ 3276738 w 4246663"/>
                <a:gd name="connsiteY4" fmla="*/ 1063698 h 2537037"/>
                <a:gd name="connsiteX5" fmla="*/ 3704378 w 4246663"/>
                <a:gd name="connsiteY5" fmla="*/ 528255 h 2537037"/>
                <a:gd name="connsiteX6" fmla="*/ 23028 w 4246663"/>
                <a:gd name="connsiteY6" fmla="*/ 563881 h 2537037"/>
                <a:gd name="connsiteX7" fmla="*/ 23028 w 4246663"/>
                <a:gd name="connsiteY7" fmla="*/ 1561408 h 2537037"/>
                <a:gd name="connsiteX0" fmla="*/ 9417 w 4233052"/>
                <a:gd name="connsiteY0" fmla="*/ 1561408 h 2585492"/>
                <a:gd name="connsiteX1" fmla="*/ 12128 w 4233052"/>
                <a:gd name="connsiteY1" fmla="*/ 2371994 h 2585492"/>
                <a:gd name="connsiteX2" fmla="*/ 1095796 w 4233052"/>
                <a:gd name="connsiteY2" fmla="*/ 1693619 h 2585492"/>
                <a:gd name="connsiteX3" fmla="*/ 1773087 w 4233052"/>
                <a:gd name="connsiteY3" fmla="*/ 1451342 h 2585492"/>
                <a:gd name="connsiteX4" fmla="*/ 3263127 w 4233052"/>
                <a:gd name="connsiteY4" fmla="*/ 1063698 h 2585492"/>
                <a:gd name="connsiteX5" fmla="*/ 3690767 w 4233052"/>
                <a:gd name="connsiteY5" fmla="*/ 528255 h 2585492"/>
                <a:gd name="connsiteX6" fmla="*/ 9417 w 4233052"/>
                <a:gd name="connsiteY6" fmla="*/ 563881 h 2585492"/>
                <a:gd name="connsiteX7" fmla="*/ 9417 w 4233052"/>
                <a:gd name="connsiteY7" fmla="*/ 1561408 h 2585492"/>
                <a:gd name="connsiteX0" fmla="*/ 217021 w 4440656"/>
                <a:gd name="connsiteY0" fmla="*/ 1561408 h 2419610"/>
                <a:gd name="connsiteX1" fmla="*/ 219732 w 4440656"/>
                <a:gd name="connsiteY1" fmla="*/ 2371994 h 2419610"/>
                <a:gd name="connsiteX2" fmla="*/ 1535407 w 4440656"/>
                <a:gd name="connsiteY2" fmla="*/ 1847103 h 2419610"/>
                <a:gd name="connsiteX3" fmla="*/ 1980691 w 4440656"/>
                <a:gd name="connsiteY3" fmla="*/ 1451342 h 2419610"/>
                <a:gd name="connsiteX4" fmla="*/ 3470731 w 4440656"/>
                <a:gd name="connsiteY4" fmla="*/ 1063698 h 2419610"/>
                <a:gd name="connsiteX5" fmla="*/ 3898371 w 4440656"/>
                <a:gd name="connsiteY5" fmla="*/ 528255 h 2419610"/>
                <a:gd name="connsiteX6" fmla="*/ 217021 w 4440656"/>
                <a:gd name="connsiteY6" fmla="*/ 563881 h 2419610"/>
                <a:gd name="connsiteX7" fmla="*/ 217021 w 4440656"/>
                <a:gd name="connsiteY7" fmla="*/ 1561408 h 2419610"/>
                <a:gd name="connsiteX0" fmla="*/ 217019 w 4440654"/>
                <a:gd name="connsiteY0" fmla="*/ 1561408 h 2419610"/>
                <a:gd name="connsiteX1" fmla="*/ 219730 w 4440654"/>
                <a:gd name="connsiteY1" fmla="*/ 2371994 h 2419610"/>
                <a:gd name="connsiteX2" fmla="*/ 1535405 w 4440654"/>
                <a:gd name="connsiteY2" fmla="*/ 1847103 h 2419610"/>
                <a:gd name="connsiteX3" fmla="*/ 2081561 w 4440654"/>
                <a:gd name="connsiteY3" fmla="*/ 1260999 h 2419610"/>
                <a:gd name="connsiteX4" fmla="*/ 3470729 w 4440654"/>
                <a:gd name="connsiteY4" fmla="*/ 1063698 h 2419610"/>
                <a:gd name="connsiteX5" fmla="*/ 3898369 w 4440654"/>
                <a:gd name="connsiteY5" fmla="*/ 528255 h 2419610"/>
                <a:gd name="connsiteX6" fmla="*/ 217019 w 4440654"/>
                <a:gd name="connsiteY6" fmla="*/ 563881 h 2419610"/>
                <a:gd name="connsiteX7" fmla="*/ 217019 w 4440654"/>
                <a:gd name="connsiteY7" fmla="*/ 1561408 h 2419610"/>
                <a:gd name="connsiteX0" fmla="*/ 239777 w 4463412"/>
                <a:gd name="connsiteY0" fmla="*/ 1561408 h 2411469"/>
                <a:gd name="connsiteX1" fmla="*/ 242488 w 4463412"/>
                <a:gd name="connsiteY1" fmla="*/ 2371994 h 2411469"/>
                <a:gd name="connsiteX2" fmla="*/ 1694701 w 4463412"/>
                <a:gd name="connsiteY2" fmla="*/ 1798261 h 2411469"/>
                <a:gd name="connsiteX3" fmla="*/ 2104319 w 4463412"/>
                <a:gd name="connsiteY3" fmla="*/ 1260999 h 2411469"/>
                <a:gd name="connsiteX4" fmla="*/ 3493487 w 4463412"/>
                <a:gd name="connsiteY4" fmla="*/ 1063698 h 2411469"/>
                <a:gd name="connsiteX5" fmla="*/ 3921127 w 4463412"/>
                <a:gd name="connsiteY5" fmla="*/ 528255 h 2411469"/>
                <a:gd name="connsiteX6" fmla="*/ 239777 w 4463412"/>
                <a:gd name="connsiteY6" fmla="*/ 563881 h 2411469"/>
                <a:gd name="connsiteX7" fmla="*/ 239777 w 4463412"/>
                <a:gd name="connsiteY7" fmla="*/ 1561408 h 2411469"/>
                <a:gd name="connsiteX0" fmla="*/ 239775 w 4300150"/>
                <a:gd name="connsiteY0" fmla="*/ 1561408 h 2411469"/>
                <a:gd name="connsiteX1" fmla="*/ 242486 w 4300150"/>
                <a:gd name="connsiteY1" fmla="*/ 2371994 h 2411469"/>
                <a:gd name="connsiteX2" fmla="*/ 1694699 w 4300150"/>
                <a:gd name="connsiteY2" fmla="*/ 1798261 h 2411469"/>
                <a:gd name="connsiteX3" fmla="*/ 2104317 w 4300150"/>
                <a:gd name="connsiteY3" fmla="*/ 1260999 h 2411469"/>
                <a:gd name="connsiteX4" fmla="*/ 2513929 w 4300150"/>
                <a:gd name="connsiteY4" fmla="*/ 674894 h 2411469"/>
                <a:gd name="connsiteX5" fmla="*/ 3921125 w 4300150"/>
                <a:gd name="connsiteY5" fmla="*/ 528255 h 2411469"/>
                <a:gd name="connsiteX6" fmla="*/ 239775 w 4300150"/>
                <a:gd name="connsiteY6" fmla="*/ 563881 h 2411469"/>
                <a:gd name="connsiteX7" fmla="*/ 239775 w 4300150"/>
                <a:gd name="connsiteY7" fmla="*/ 1561408 h 2411469"/>
                <a:gd name="connsiteX0" fmla="*/ 239777 w 4300154"/>
                <a:gd name="connsiteY0" fmla="*/ 1561408 h 2411469"/>
                <a:gd name="connsiteX1" fmla="*/ 242488 w 4300154"/>
                <a:gd name="connsiteY1" fmla="*/ 2371994 h 2411469"/>
                <a:gd name="connsiteX2" fmla="*/ 1694701 w 4300154"/>
                <a:gd name="connsiteY2" fmla="*/ 1798261 h 2411469"/>
                <a:gd name="connsiteX3" fmla="*/ 2104319 w 4300154"/>
                <a:gd name="connsiteY3" fmla="*/ 1260999 h 2411469"/>
                <a:gd name="connsiteX4" fmla="*/ 2513931 w 4300154"/>
                <a:gd name="connsiteY4" fmla="*/ 674894 h 2411469"/>
                <a:gd name="connsiteX5" fmla="*/ 3921127 w 4300154"/>
                <a:gd name="connsiteY5" fmla="*/ 528255 h 2411469"/>
                <a:gd name="connsiteX6" fmla="*/ 239777 w 4300154"/>
                <a:gd name="connsiteY6" fmla="*/ 563881 h 2411469"/>
                <a:gd name="connsiteX7" fmla="*/ 239777 w 4300154"/>
                <a:gd name="connsiteY7" fmla="*/ 1561408 h 2411469"/>
                <a:gd name="connsiteX0" fmla="*/ 239775 w 4300150"/>
                <a:gd name="connsiteY0" fmla="*/ 1561408 h 2411469"/>
                <a:gd name="connsiteX1" fmla="*/ 242486 w 4300150"/>
                <a:gd name="connsiteY1" fmla="*/ 2371994 h 2411469"/>
                <a:gd name="connsiteX2" fmla="*/ 1694699 w 4300150"/>
                <a:gd name="connsiteY2" fmla="*/ 1798261 h 2411469"/>
                <a:gd name="connsiteX3" fmla="*/ 2104317 w 4300150"/>
                <a:gd name="connsiteY3" fmla="*/ 1260999 h 2411469"/>
                <a:gd name="connsiteX4" fmla="*/ 2513929 w 4300150"/>
                <a:gd name="connsiteY4" fmla="*/ 674894 h 2411469"/>
                <a:gd name="connsiteX5" fmla="*/ 3921125 w 4300150"/>
                <a:gd name="connsiteY5" fmla="*/ 528255 h 2411469"/>
                <a:gd name="connsiteX6" fmla="*/ 239775 w 4300150"/>
                <a:gd name="connsiteY6" fmla="*/ 563881 h 2411469"/>
                <a:gd name="connsiteX7" fmla="*/ 239775 w 4300150"/>
                <a:gd name="connsiteY7" fmla="*/ 1561408 h 2411469"/>
                <a:gd name="connsiteX0" fmla="*/ 239777 w 4300154"/>
                <a:gd name="connsiteY0" fmla="*/ 1561408 h 2411469"/>
                <a:gd name="connsiteX1" fmla="*/ 242488 w 4300154"/>
                <a:gd name="connsiteY1" fmla="*/ 2371994 h 2411469"/>
                <a:gd name="connsiteX2" fmla="*/ 1694701 w 4300154"/>
                <a:gd name="connsiteY2" fmla="*/ 1798261 h 2411469"/>
                <a:gd name="connsiteX3" fmla="*/ 1558161 w 4300154"/>
                <a:gd name="connsiteY3" fmla="*/ 1163314 h 2411469"/>
                <a:gd name="connsiteX4" fmla="*/ 2513931 w 4300154"/>
                <a:gd name="connsiteY4" fmla="*/ 674894 h 2411469"/>
                <a:gd name="connsiteX5" fmla="*/ 3921127 w 4300154"/>
                <a:gd name="connsiteY5" fmla="*/ 528255 h 2411469"/>
                <a:gd name="connsiteX6" fmla="*/ 239777 w 4300154"/>
                <a:gd name="connsiteY6" fmla="*/ 563881 h 2411469"/>
                <a:gd name="connsiteX7" fmla="*/ 239777 w 4300154"/>
                <a:gd name="connsiteY7" fmla="*/ 1561408 h 2411469"/>
                <a:gd name="connsiteX0" fmla="*/ 239775 w 4300150"/>
                <a:gd name="connsiteY0" fmla="*/ 1561408 h 2411469"/>
                <a:gd name="connsiteX1" fmla="*/ 242486 w 4300150"/>
                <a:gd name="connsiteY1" fmla="*/ 2371994 h 2411469"/>
                <a:gd name="connsiteX2" fmla="*/ 1694699 w 4300150"/>
                <a:gd name="connsiteY2" fmla="*/ 1798261 h 2411469"/>
                <a:gd name="connsiteX3" fmla="*/ 1558159 w 4300150"/>
                <a:gd name="connsiteY3" fmla="*/ 1163314 h 2411469"/>
                <a:gd name="connsiteX4" fmla="*/ 2513929 w 4300150"/>
                <a:gd name="connsiteY4" fmla="*/ 674894 h 2411469"/>
                <a:gd name="connsiteX5" fmla="*/ 3921125 w 4300150"/>
                <a:gd name="connsiteY5" fmla="*/ 528255 h 2411469"/>
                <a:gd name="connsiteX6" fmla="*/ 239775 w 4300150"/>
                <a:gd name="connsiteY6" fmla="*/ 563881 h 2411469"/>
                <a:gd name="connsiteX7" fmla="*/ 239775 w 4300150"/>
                <a:gd name="connsiteY7" fmla="*/ 1561408 h 2411469"/>
                <a:gd name="connsiteX0" fmla="*/ 239777 w 4300154"/>
                <a:gd name="connsiteY0" fmla="*/ 1561408 h 2411469"/>
                <a:gd name="connsiteX1" fmla="*/ 242488 w 4300154"/>
                <a:gd name="connsiteY1" fmla="*/ 2371994 h 2411469"/>
                <a:gd name="connsiteX2" fmla="*/ 1694701 w 4300154"/>
                <a:gd name="connsiteY2" fmla="*/ 1798261 h 2411469"/>
                <a:gd name="connsiteX3" fmla="*/ 1558161 w 4300154"/>
                <a:gd name="connsiteY3" fmla="*/ 1163314 h 2411469"/>
                <a:gd name="connsiteX4" fmla="*/ 2513931 w 4300154"/>
                <a:gd name="connsiteY4" fmla="*/ 674894 h 2411469"/>
                <a:gd name="connsiteX5" fmla="*/ 3921127 w 4300154"/>
                <a:gd name="connsiteY5" fmla="*/ 528255 h 2411469"/>
                <a:gd name="connsiteX6" fmla="*/ 239777 w 4300154"/>
                <a:gd name="connsiteY6" fmla="*/ 563881 h 2411469"/>
                <a:gd name="connsiteX7" fmla="*/ 239777 w 4300154"/>
                <a:gd name="connsiteY7" fmla="*/ 1561408 h 2411469"/>
                <a:gd name="connsiteX0" fmla="*/ 239775 w 4300150"/>
                <a:gd name="connsiteY0" fmla="*/ 1561408 h 2411469"/>
                <a:gd name="connsiteX1" fmla="*/ 242486 w 4300150"/>
                <a:gd name="connsiteY1" fmla="*/ 2371994 h 2411469"/>
                <a:gd name="connsiteX2" fmla="*/ 1694699 w 4300150"/>
                <a:gd name="connsiteY2" fmla="*/ 1798261 h 2411469"/>
                <a:gd name="connsiteX3" fmla="*/ 1558159 w 4300150"/>
                <a:gd name="connsiteY3" fmla="*/ 1163314 h 2411469"/>
                <a:gd name="connsiteX4" fmla="*/ 2513929 w 4300150"/>
                <a:gd name="connsiteY4" fmla="*/ 674894 h 2411469"/>
                <a:gd name="connsiteX5" fmla="*/ 3921125 w 4300150"/>
                <a:gd name="connsiteY5" fmla="*/ 528255 h 2411469"/>
                <a:gd name="connsiteX6" fmla="*/ 239775 w 4300150"/>
                <a:gd name="connsiteY6" fmla="*/ 563881 h 2411469"/>
                <a:gd name="connsiteX7" fmla="*/ 239775 w 4300150"/>
                <a:gd name="connsiteY7" fmla="*/ 1561408 h 2411469"/>
                <a:gd name="connsiteX0" fmla="*/ 239777 w 4300154"/>
                <a:gd name="connsiteY0" fmla="*/ 1561408 h 2411469"/>
                <a:gd name="connsiteX1" fmla="*/ 242488 w 4300154"/>
                <a:gd name="connsiteY1" fmla="*/ 2371994 h 2411469"/>
                <a:gd name="connsiteX2" fmla="*/ 1694701 w 4300154"/>
                <a:gd name="connsiteY2" fmla="*/ 1798261 h 2411469"/>
                <a:gd name="connsiteX3" fmla="*/ 1558161 w 4300154"/>
                <a:gd name="connsiteY3" fmla="*/ 1163314 h 2411469"/>
                <a:gd name="connsiteX4" fmla="*/ 2513931 w 4300154"/>
                <a:gd name="connsiteY4" fmla="*/ 674894 h 2411469"/>
                <a:gd name="connsiteX5" fmla="*/ 3921127 w 4300154"/>
                <a:gd name="connsiteY5" fmla="*/ 528255 h 2411469"/>
                <a:gd name="connsiteX6" fmla="*/ 239777 w 4300154"/>
                <a:gd name="connsiteY6" fmla="*/ 563881 h 2411469"/>
                <a:gd name="connsiteX7" fmla="*/ 239777 w 4300154"/>
                <a:gd name="connsiteY7" fmla="*/ 1561408 h 2411469"/>
                <a:gd name="connsiteX0" fmla="*/ 447295 w 3510096"/>
                <a:gd name="connsiteY0" fmla="*/ 1442278 h 2292339"/>
                <a:gd name="connsiteX1" fmla="*/ 450006 w 3510096"/>
                <a:gd name="connsiteY1" fmla="*/ 2252864 h 2292339"/>
                <a:gd name="connsiteX2" fmla="*/ 1902219 w 3510096"/>
                <a:gd name="connsiteY2" fmla="*/ 1679131 h 2292339"/>
                <a:gd name="connsiteX3" fmla="*/ 1765679 w 3510096"/>
                <a:gd name="connsiteY3" fmla="*/ 1044184 h 2292339"/>
                <a:gd name="connsiteX4" fmla="*/ 2721449 w 3510096"/>
                <a:gd name="connsiteY4" fmla="*/ 555764 h 2292339"/>
                <a:gd name="connsiteX5" fmla="*/ 3131069 w 3510096"/>
                <a:gd name="connsiteY5" fmla="*/ 18502 h 2292339"/>
                <a:gd name="connsiteX6" fmla="*/ 447295 w 3510096"/>
                <a:gd name="connsiteY6" fmla="*/ 444751 h 2292339"/>
                <a:gd name="connsiteX7" fmla="*/ 447295 w 3510096"/>
                <a:gd name="connsiteY7" fmla="*/ 1442278 h 2292339"/>
                <a:gd name="connsiteX0" fmla="*/ 476128 w 3538927"/>
                <a:gd name="connsiteY0" fmla="*/ 1442278 h 2292339"/>
                <a:gd name="connsiteX1" fmla="*/ 478839 w 3538927"/>
                <a:gd name="connsiteY1" fmla="*/ 2252864 h 2292339"/>
                <a:gd name="connsiteX2" fmla="*/ 1931052 w 3538927"/>
                <a:gd name="connsiteY2" fmla="*/ 1679131 h 2292339"/>
                <a:gd name="connsiteX3" fmla="*/ 1794512 w 3538927"/>
                <a:gd name="connsiteY3" fmla="*/ 1044184 h 2292339"/>
                <a:gd name="connsiteX4" fmla="*/ 2750282 w 3538927"/>
                <a:gd name="connsiteY4" fmla="*/ 555764 h 2292339"/>
                <a:gd name="connsiteX5" fmla="*/ 3159902 w 3538927"/>
                <a:gd name="connsiteY5" fmla="*/ 18502 h 2292339"/>
                <a:gd name="connsiteX6" fmla="*/ 476128 w 3538927"/>
                <a:gd name="connsiteY6" fmla="*/ 444751 h 2292339"/>
                <a:gd name="connsiteX7" fmla="*/ 303125 w 3538927"/>
                <a:gd name="connsiteY7" fmla="*/ 609613 h 2292339"/>
                <a:gd name="connsiteX8" fmla="*/ 476128 w 3538927"/>
                <a:gd name="connsiteY8" fmla="*/ 1442278 h 2292339"/>
                <a:gd name="connsiteX0" fmla="*/ 455130 w 3517931"/>
                <a:gd name="connsiteY0" fmla="*/ 1442278 h 2292339"/>
                <a:gd name="connsiteX1" fmla="*/ 457841 w 3517931"/>
                <a:gd name="connsiteY1" fmla="*/ 2252864 h 2292339"/>
                <a:gd name="connsiteX2" fmla="*/ 1910054 w 3517931"/>
                <a:gd name="connsiteY2" fmla="*/ 1679131 h 2292339"/>
                <a:gd name="connsiteX3" fmla="*/ 1773514 w 3517931"/>
                <a:gd name="connsiteY3" fmla="*/ 1044184 h 2292339"/>
                <a:gd name="connsiteX4" fmla="*/ 2729284 w 3517931"/>
                <a:gd name="connsiteY4" fmla="*/ 555764 h 2292339"/>
                <a:gd name="connsiteX5" fmla="*/ 3138904 w 3517931"/>
                <a:gd name="connsiteY5" fmla="*/ 18502 h 2292339"/>
                <a:gd name="connsiteX6" fmla="*/ 455130 w 3517931"/>
                <a:gd name="connsiteY6" fmla="*/ 444751 h 2292339"/>
                <a:gd name="connsiteX7" fmla="*/ 408125 w 3517931"/>
                <a:gd name="connsiteY7" fmla="*/ 506922 h 2292339"/>
                <a:gd name="connsiteX8" fmla="*/ 455130 w 3517931"/>
                <a:gd name="connsiteY8" fmla="*/ 1442278 h 2292339"/>
                <a:gd name="connsiteX0" fmla="*/ 455130 w 3517929"/>
                <a:gd name="connsiteY0" fmla="*/ 1442278 h 2292339"/>
                <a:gd name="connsiteX1" fmla="*/ 457841 w 3517929"/>
                <a:gd name="connsiteY1" fmla="*/ 2252864 h 2292339"/>
                <a:gd name="connsiteX2" fmla="*/ 1910054 w 3517929"/>
                <a:gd name="connsiteY2" fmla="*/ 1679131 h 2292339"/>
                <a:gd name="connsiteX3" fmla="*/ 1773514 w 3517929"/>
                <a:gd name="connsiteY3" fmla="*/ 1044184 h 2292339"/>
                <a:gd name="connsiteX4" fmla="*/ 2729284 w 3517929"/>
                <a:gd name="connsiteY4" fmla="*/ 555764 h 2292339"/>
                <a:gd name="connsiteX5" fmla="*/ 3138904 w 3517929"/>
                <a:gd name="connsiteY5" fmla="*/ 18502 h 2292339"/>
                <a:gd name="connsiteX6" fmla="*/ 455130 w 3517929"/>
                <a:gd name="connsiteY6" fmla="*/ 444751 h 2292339"/>
                <a:gd name="connsiteX7" fmla="*/ 408125 w 3517929"/>
                <a:gd name="connsiteY7" fmla="*/ 506922 h 2292339"/>
                <a:gd name="connsiteX8" fmla="*/ 455130 w 3517929"/>
                <a:gd name="connsiteY8" fmla="*/ 1442278 h 2292339"/>
                <a:gd name="connsiteX0" fmla="*/ 130197 w 3109806"/>
                <a:gd name="connsiteY0" fmla="*/ 1456337 h 2306398"/>
                <a:gd name="connsiteX1" fmla="*/ 132908 w 3109806"/>
                <a:gd name="connsiteY1" fmla="*/ 2266923 h 2306398"/>
                <a:gd name="connsiteX2" fmla="*/ 1585121 w 3109806"/>
                <a:gd name="connsiteY2" fmla="*/ 1693190 h 2306398"/>
                <a:gd name="connsiteX3" fmla="*/ 1448581 w 3109806"/>
                <a:gd name="connsiteY3" fmla="*/ 1058243 h 2306398"/>
                <a:gd name="connsiteX4" fmla="*/ 2404351 w 3109806"/>
                <a:gd name="connsiteY4" fmla="*/ 569823 h 2306398"/>
                <a:gd name="connsiteX5" fmla="*/ 2813971 w 3109806"/>
                <a:gd name="connsiteY5" fmla="*/ 32561 h 2306398"/>
                <a:gd name="connsiteX6" fmla="*/ 629348 w 3109806"/>
                <a:gd name="connsiteY6" fmla="*/ 374455 h 2306398"/>
                <a:gd name="connsiteX7" fmla="*/ 83192 w 3109806"/>
                <a:gd name="connsiteY7" fmla="*/ 520981 h 2306398"/>
                <a:gd name="connsiteX8" fmla="*/ 130197 w 3109806"/>
                <a:gd name="connsiteY8" fmla="*/ 1456337 h 2306398"/>
                <a:gd name="connsiteX0" fmla="*/ 130197 w 3200831"/>
                <a:gd name="connsiteY0" fmla="*/ 1431916 h 2281977"/>
                <a:gd name="connsiteX1" fmla="*/ 132908 w 3200831"/>
                <a:gd name="connsiteY1" fmla="*/ 2242502 h 2281977"/>
                <a:gd name="connsiteX2" fmla="*/ 1585121 w 3200831"/>
                <a:gd name="connsiteY2" fmla="*/ 1668769 h 2281977"/>
                <a:gd name="connsiteX3" fmla="*/ 1448581 w 3200831"/>
                <a:gd name="connsiteY3" fmla="*/ 1033822 h 2281977"/>
                <a:gd name="connsiteX4" fmla="*/ 2404351 w 3200831"/>
                <a:gd name="connsiteY4" fmla="*/ 545402 h 2281977"/>
                <a:gd name="connsiteX5" fmla="*/ 2813971 w 3200831"/>
                <a:gd name="connsiteY5" fmla="*/ 8140 h 2281977"/>
                <a:gd name="connsiteX6" fmla="*/ 83192 w 3200831"/>
                <a:gd name="connsiteY6" fmla="*/ 496560 h 2281977"/>
                <a:gd name="connsiteX7" fmla="*/ 130197 w 3200831"/>
                <a:gd name="connsiteY7" fmla="*/ 1431916 h 2281977"/>
                <a:gd name="connsiteX0" fmla="*/ 47005 w 3117639"/>
                <a:gd name="connsiteY0" fmla="*/ 1431916 h 2281977"/>
                <a:gd name="connsiteX1" fmla="*/ 49716 w 3117639"/>
                <a:gd name="connsiteY1" fmla="*/ 2242502 h 2281977"/>
                <a:gd name="connsiteX2" fmla="*/ 1501929 w 3117639"/>
                <a:gd name="connsiteY2" fmla="*/ 1668769 h 2281977"/>
                <a:gd name="connsiteX3" fmla="*/ 1365389 w 3117639"/>
                <a:gd name="connsiteY3" fmla="*/ 1033822 h 2281977"/>
                <a:gd name="connsiteX4" fmla="*/ 2321159 w 3117639"/>
                <a:gd name="connsiteY4" fmla="*/ 545402 h 2281977"/>
                <a:gd name="connsiteX5" fmla="*/ 2730779 w 3117639"/>
                <a:gd name="connsiteY5" fmla="*/ 8140 h 2281977"/>
                <a:gd name="connsiteX6" fmla="*/ 0 w 3117639"/>
                <a:gd name="connsiteY6" fmla="*/ 496560 h 2281977"/>
                <a:gd name="connsiteX7" fmla="*/ 47005 w 3117639"/>
                <a:gd name="connsiteY7" fmla="*/ 1431916 h 2281977"/>
                <a:gd name="connsiteX0" fmla="*/ 102419 w 3173053"/>
                <a:gd name="connsiteY0" fmla="*/ 1431916 h 2272610"/>
                <a:gd name="connsiteX1" fmla="*/ 32654 w 3173053"/>
                <a:gd name="connsiteY1" fmla="*/ 2233135 h 2272610"/>
                <a:gd name="connsiteX2" fmla="*/ 1557343 w 3173053"/>
                <a:gd name="connsiteY2" fmla="*/ 1668769 h 2272610"/>
                <a:gd name="connsiteX3" fmla="*/ 1420803 w 3173053"/>
                <a:gd name="connsiteY3" fmla="*/ 1033822 h 2272610"/>
                <a:gd name="connsiteX4" fmla="*/ 2376573 w 3173053"/>
                <a:gd name="connsiteY4" fmla="*/ 545402 h 2272610"/>
                <a:gd name="connsiteX5" fmla="*/ 2786193 w 3173053"/>
                <a:gd name="connsiteY5" fmla="*/ 8140 h 2272610"/>
                <a:gd name="connsiteX6" fmla="*/ 55414 w 3173053"/>
                <a:gd name="connsiteY6" fmla="*/ 496560 h 2272610"/>
                <a:gd name="connsiteX7" fmla="*/ 102419 w 3173053"/>
                <a:gd name="connsiteY7" fmla="*/ 1431916 h 2272610"/>
                <a:gd name="connsiteX0" fmla="*/ 83529 w 3154163"/>
                <a:gd name="connsiteY0" fmla="*/ 1431916 h 2272610"/>
                <a:gd name="connsiteX1" fmla="*/ 13764 w 3154163"/>
                <a:gd name="connsiteY1" fmla="*/ 2233135 h 2272610"/>
                <a:gd name="connsiteX2" fmla="*/ 1538453 w 3154163"/>
                <a:gd name="connsiteY2" fmla="*/ 1668769 h 2272610"/>
                <a:gd name="connsiteX3" fmla="*/ 1401913 w 3154163"/>
                <a:gd name="connsiteY3" fmla="*/ 1033822 h 2272610"/>
                <a:gd name="connsiteX4" fmla="*/ 2357683 w 3154163"/>
                <a:gd name="connsiteY4" fmla="*/ 545402 h 2272610"/>
                <a:gd name="connsiteX5" fmla="*/ 2767303 w 3154163"/>
                <a:gd name="connsiteY5" fmla="*/ 8140 h 2272610"/>
                <a:gd name="connsiteX6" fmla="*/ 36524 w 3154163"/>
                <a:gd name="connsiteY6" fmla="*/ 496560 h 2272610"/>
                <a:gd name="connsiteX7" fmla="*/ 83529 w 3154163"/>
                <a:gd name="connsiteY7" fmla="*/ 1431916 h 2272610"/>
                <a:gd name="connsiteX0" fmla="*/ 29286 w 3169685"/>
                <a:gd name="connsiteY0" fmla="*/ 1402820 h 2272610"/>
                <a:gd name="connsiteX1" fmla="*/ 29286 w 3169685"/>
                <a:gd name="connsiteY1" fmla="*/ 2233135 h 2272610"/>
                <a:gd name="connsiteX2" fmla="*/ 1553975 w 3169685"/>
                <a:gd name="connsiteY2" fmla="*/ 1668769 h 2272610"/>
                <a:gd name="connsiteX3" fmla="*/ 1417435 w 3169685"/>
                <a:gd name="connsiteY3" fmla="*/ 1033822 h 2272610"/>
                <a:gd name="connsiteX4" fmla="*/ 2373205 w 3169685"/>
                <a:gd name="connsiteY4" fmla="*/ 545402 h 2272610"/>
                <a:gd name="connsiteX5" fmla="*/ 2782825 w 3169685"/>
                <a:gd name="connsiteY5" fmla="*/ 8140 h 2272610"/>
                <a:gd name="connsiteX6" fmla="*/ 52046 w 3169685"/>
                <a:gd name="connsiteY6" fmla="*/ 496560 h 2272610"/>
                <a:gd name="connsiteX7" fmla="*/ 29286 w 3169685"/>
                <a:gd name="connsiteY7" fmla="*/ 1402820 h 2272610"/>
                <a:gd name="connsiteX0" fmla="*/ 13764 w 3154163"/>
                <a:gd name="connsiteY0" fmla="*/ 1402820 h 2272610"/>
                <a:gd name="connsiteX1" fmla="*/ 13764 w 3154163"/>
                <a:gd name="connsiteY1" fmla="*/ 2233135 h 2272610"/>
                <a:gd name="connsiteX2" fmla="*/ 1538453 w 3154163"/>
                <a:gd name="connsiteY2" fmla="*/ 1668769 h 2272610"/>
                <a:gd name="connsiteX3" fmla="*/ 1401913 w 3154163"/>
                <a:gd name="connsiteY3" fmla="*/ 1033822 h 2272610"/>
                <a:gd name="connsiteX4" fmla="*/ 2357683 w 3154163"/>
                <a:gd name="connsiteY4" fmla="*/ 545402 h 2272610"/>
                <a:gd name="connsiteX5" fmla="*/ 2767303 w 3154163"/>
                <a:gd name="connsiteY5" fmla="*/ 8140 h 2272610"/>
                <a:gd name="connsiteX6" fmla="*/ 36524 w 3154163"/>
                <a:gd name="connsiteY6" fmla="*/ 496560 h 2272610"/>
                <a:gd name="connsiteX7" fmla="*/ 13764 w 3154163"/>
                <a:gd name="connsiteY7" fmla="*/ 1402820 h 2272610"/>
                <a:gd name="connsiteX0" fmla="*/ 13764 w 3154163"/>
                <a:gd name="connsiteY0" fmla="*/ 1402820 h 2272610"/>
                <a:gd name="connsiteX1" fmla="*/ 13764 w 3154163"/>
                <a:gd name="connsiteY1" fmla="*/ 2233135 h 2272610"/>
                <a:gd name="connsiteX2" fmla="*/ 1538453 w 3154163"/>
                <a:gd name="connsiteY2" fmla="*/ 1668769 h 2272610"/>
                <a:gd name="connsiteX3" fmla="*/ 1401913 w 3154163"/>
                <a:gd name="connsiteY3" fmla="*/ 1033822 h 2272610"/>
                <a:gd name="connsiteX4" fmla="*/ 2357683 w 3154163"/>
                <a:gd name="connsiteY4" fmla="*/ 545402 h 2272610"/>
                <a:gd name="connsiteX5" fmla="*/ 2767303 w 3154163"/>
                <a:gd name="connsiteY5" fmla="*/ 8140 h 2272610"/>
                <a:gd name="connsiteX6" fmla="*/ 36524 w 3154163"/>
                <a:gd name="connsiteY6" fmla="*/ 496560 h 2272610"/>
                <a:gd name="connsiteX7" fmla="*/ 13764 w 3154163"/>
                <a:gd name="connsiteY7" fmla="*/ 1402820 h 2272610"/>
                <a:gd name="connsiteX0" fmla="*/ 13764 w 3082101"/>
                <a:gd name="connsiteY0" fmla="*/ 1397636 h 2267426"/>
                <a:gd name="connsiteX1" fmla="*/ 13764 w 3082101"/>
                <a:gd name="connsiteY1" fmla="*/ 2227951 h 2267426"/>
                <a:gd name="connsiteX2" fmla="*/ 1538453 w 3082101"/>
                <a:gd name="connsiteY2" fmla="*/ 1663585 h 2267426"/>
                <a:gd name="connsiteX3" fmla="*/ 1401913 w 3082101"/>
                <a:gd name="connsiteY3" fmla="*/ 1028638 h 2267426"/>
                <a:gd name="connsiteX4" fmla="*/ 1925311 w 3082101"/>
                <a:gd name="connsiteY4" fmla="*/ 509112 h 2267426"/>
                <a:gd name="connsiteX5" fmla="*/ 2767303 w 3082101"/>
                <a:gd name="connsiteY5" fmla="*/ 2956 h 2267426"/>
                <a:gd name="connsiteX6" fmla="*/ 36524 w 3082101"/>
                <a:gd name="connsiteY6" fmla="*/ 491376 h 2267426"/>
                <a:gd name="connsiteX7" fmla="*/ 13764 w 3082101"/>
                <a:gd name="connsiteY7" fmla="*/ 1397636 h 2267426"/>
                <a:gd name="connsiteX0" fmla="*/ 13764 w 3104857"/>
                <a:gd name="connsiteY0" fmla="*/ 1405776 h 2275566"/>
                <a:gd name="connsiteX1" fmla="*/ 13764 w 3104857"/>
                <a:gd name="connsiteY1" fmla="*/ 2236091 h 2275566"/>
                <a:gd name="connsiteX2" fmla="*/ 1538453 w 3104857"/>
                <a:gd name="connsiteY2" fmla="*/ 1671725 h 2275566"/>
                <a:gd name="connsiteX3" fmla="*/ 1401913 w 3104857"/>
                <a:gd name="connsiteY3" fmla="*/ 1036778 h 2275566"/>
                <a:gd name="connsiteX4" fmla="*/ 2061851 w 3104857"/>
                <a:gd name="connsiteY4" fmla="*/ 566094 h 2275566"/>
                <a:gd name="connsiteX5" fmla="*/ 2767303 w 3104857"/>
                <a:gd name="connsiteY5" fmla="*/ 11096 h 2275566"/>
                <a:gd name="connsiteX6" fmla="*/ 36524 w 3104857"/>
                <a:gd name="connsiteY6" fmla="*/ 499516 h 2275566"/>
                <a:gd name="connsiteX7" fmla="*/ 13764 w 3104857"/>
                <a:gd name="connsiteY7" fmla="*/ 1405776 h 2275566"/>
                <a:gd name="connsiteX0" fmla="*/ 13764 w 2399404"/>
                <a:gd name="connsiteY0" fmla="*/ 1339198 h 2208988"/>
                <a:gd name="connsiteX1" fmla="*/ 13764 w 2399404"/>
                <a:gd name="connsiteY1" fmla="*/ 2169513 h 2208988"/>
                <a:gd name="connsiteX2" fmla="*/ 1538453 w 2399404"/>
                <a:gd name="connsiteY2" fmla="*/ 1605147 h 2208988"/>
                <a:gd name="connsiteX3" fmla="*/ 1401913 w 2399404"/>
                <a:gd name="connsiteY3" fmla="*/ 970200 h 2208988"/>
                <a:gd name="connsiteX4" fmla="*/ 2061851 w 2399404"/>
                <a:gd name="connsiteY4" fmla="*/ 499516 h 2208988"/>
                <a:gd name="connsiteX5" fmla="*/ 2061849 w 2399404"/>
                <a:gd name="connsiteY5" fmla="*/ 11096 h 2208988"/>
                <a:gd name="connsiteX6" fmla="*/ 36524 w 2399404"/>
                <a:gd name="connsiteY6" fmla="*/ 432938 h 2208988"/>
                <a:gd name="connsiteX7" fmla="*/ 13764 w 2399404"/>
                <a:gd name="connsiteY7" fmla="*/ 1339198 h 2208988"/>
                <a:gd name="connsiteX0" fmla="*/ 13764 w 2399402"/>
                <a:gd name="connsiteY0" fmla="*/ 1339198 h 2262348"/>
                <a:gd name="connsiteX1" fmla="*/ 13764 w 2399402"/>
                <a:gd name="connsiteY1" fmla="*/ 2169513 h 2262348"/>
                <a:gd name="connsiteX2" fmla="*/ 832998 w 2399402"/>
                <a:gd name="connsiteY2" fmla="*/ 2062462 h 2262348"/>
                <a:gd name="connsiteX3" fmla="*/ 1401913 w 2399402"/>
                <a:gd name="connsiteY3" fmla="*/ 970200 h 2262348"/>
                <a:gd name="connsiteX4" fmla="*/ 2061851 w 2399402"/>
                <a:gd name="connsiteY4" fmla="*/ 499516 h 2262348"/>
                <a:gd name="connsiteX5" fmla="*/ 2061849 w 2399402"/>
                <a:gd name="connsiteY5" fmla="*/ 11096 h 2262348"/>
                <a:gd name="connsiteX6" fmla="*/ 36524 w 2399402"/>
                <a:gd name="connsiteY6" fmla="*/ 432938 h 2262348"/>
                <a:gd name="connsiteX7" fmla="*/ 13764 w 2399402"/>
                <a:gd name="connsiteY7" fmla="*/ 1339198 h 2262348"/>
                <a:gd name="connsiteX0" fmla="*/ 13764 w 2399404"/>
                <a:gd name="connsiteY0" fmla="*/ 1339198 h 2262348"/>
                <a:gd name="connsiteX1" fmla="*/ 13764 w 2399404"/>
                <a:gd name="connsiteY1" fmla="*/ 2169513 h 2262348"/>
                <a:gd name="connsiteX2" fmla="*/ 832998 w 2399404"/>
                <a:gd name="connsiteY2" fmla="*/ 2062462 h 2262348"/>
                <a:gd name="connsiteX3" fmla="*/ 1609723 w 2399404"/>
                <a:gd name="connsiteY3" fmla="*/ 1403134 h 2262348"/>
                <a:gd name="connsiteX4" fmla="*/ 1401913 w 2399404"/>
                <a:gd name="connsiteY4" fmla="*/ 970200 h 2262348"/>
                <a:gd name="connsiteX5" fmla="*/ 2061851 w 2399404"/>
                <a:gd name="connsiteY5" fmla="*/ 499516 h 2262348"/>
                <a:gd name="connsiteX6" fmla="*/ 2061849 w 2399404"/>
                <a:gd name="connsiteY6" fmla="*/ 11096 h 2262348"/>
                <a:gd name="connsiteX7" fmla="*/ 36524 w 2399404"/>
                <a:gd name="connsiteY7" fmla="*/ 432938 h 2262348"/>
                <a:gd name="connsiteX8" fmla="*/ 13764 w 2399404"/>
                <a:gd name="connsiteY8" fmla="*/ 1339198 h 2262348"/>
                <a:gd name="connsiteX0" fmla="*/ 13764 w 2399402"/>
                <a:gd name="connsiteY0" fmla="*/ 1339198 h 2262348"/>
                <a:gd name="connsiteX1" fmla="*/ 13764 w 2399402"/>
                <a:gd name="connsiteY1" fmla="*/ 2169513 h 2262348"/>
                <a:gd name="connsiteX2" fmla="*/ 832998 w 2399402"/>
                <a:gd name="connsiteY2" fmla="*/ 2062462 h 2262348"/>
                <a:gd name="connsiteX3" fmla="*/ 832999 w 2399402"/>
                <a:gd name="connsiteY3" fmla="*/ 1329831 h 2262348"/>
                <a:gd name="connsiteX4" fmla="*/ 1401913 w 2399402"/>
                <a:gd name="connsiteY4" fmla="*/ 970200 h 2262348"/>
                <a:gd name="connsiteX5" fmla="*/ 2061851 w 2399402"/>
                <a:gd name="connsiteY5" fmla="*/ 499516 h 2262348"/>
                <a:gd name="connsiteX6" fmla="*/ 2061849 w 2399402"/>
                <a:gd name="connsiteY6" fmla="*/ 11096 h 2262348"/>
                <a:gd name="connsiteX7" fmla="*/ 36524 w 2399402"/>
                <a:gd name="connsiteY7" fmla="*/ 432938 h 2262348"/>
                <a:gd name="connsiteX8" fmla="*/ 13764 w 2399402"/>
                <a:gd name="connsiteY8" fmla="*/ 1339198 h 2262348"/>
                <a:gd name="connsiteX0" fmla="*/ 13764 w 2399404"/>
                <a:gd name="connsiteY0" fmla="*/ 1339198 h 2262347"/>
                <a:gd name="connsiteX1" fmla="*/ 13764 w 2399404"/>
                <a:gd name="connsiteY1" fmla="*/ 2169513 h 2262347"/>
                <a:gd name="connsiteX2" fmla="*/ 1379156 w 2399404"/>
                <a:gd name="connsiteY2" fmla="*/ 2062461 h 2262347"/>
                <a:gd name="connsiteX3" fmla="*/ 832999 w 2399404"/>
                <a:gd name="connsiteY3" fmla="*/ 1329831 h 2262347"/>
                <a:gd name="connsiteX4" fmla="*/ 1401913 w 2399404"/>
                <a:gd name="connsiteY4" fmla="*/ 970200 h 2262347"/>
                <a:gd name="connsiteX5" fmla="*/ 2061851 w 2399404"/>
                <a:gd name="connsiteY5" fmla="*/ 499516 h 2262347"/>
                <a:gd name="connsiteX6" fmla="*/ 2061849 w 2399404"/>
                <a:gd name="connsiteY6" fmla="*/ 11096 h 2262347"/>
                <a:gd name="connsiteX7" fmla="*/ 36524 w 2399404"/>
                <a:gd name="connsiteY7" fmla="*/ 432938 h 2262347"/>
                <a:gd name="connsiteX8" fmla="*/ 13764 w 2399404"/>
                <a:gd name="connsiteY8" fmla="*/ 1339198 h 2262347"/>
                <a:gd name="connsiteX0" fmla="*/ 13764 w 2399402"/>
                <a:gd name="connsiteY0" fmla="*/ 1339198 h 2262347"/>
                <a:gd name="connsiteX1" fmla="*/ 13764 w 2399402"/>
                <a:gd name="connsiteY1" fmla="*/ 2169513 h 2262347"/>
                <a:gd name="connsiteX2" fmla="*/ 1379156 w 2399402"/>
                <a:gd name="connsiteY2" fmla="*/ 2062461 h 2262347"/>
                <a:gd name="connsiteX3" fmla="*/ 832999 w 2399402"/>
                <a:gd name="connsiteY3" fmla="*/ 1329831 h 2262347"/>
                <a:gd name="connsiteX4" fmla="*/ 1401913 w 2399402"/>
                <a:gd name="connsiteY4" fmla="*/ 970200 h 2262347"/>
                <a:gd name="connsiteX5" fmla="*/ 2061851 w 2399402"/>
                <a:gd name="connsiteY5" fmla="*/ 499516 h 2262347"/>
                <a:gd name="connsiteX6" fmla="*/ 2061849 w 2399402"/>
                <a:gd name="connsiteY6" fmla="*/ 11096 h 2262347"/>
                <a:gd name="connsiteX7" fmla="*/ 36524 w 2399402"/>
                <a:gd name="connsiteY7" fmla="*/ 432938 h 2262347"/>
                <a:gd name="connsiteX8" fmla="*/ 13764 w 2399402"/>
                <a:gd name="connsiteY8" fmla="*/ 1339198 h 2262347"/>
                <a:gd name="connsiteX0" fmla="*/ 13764 w 2399404"/>
                <a:gd name="connsiteY0" fmla="*/ 1339198 h 2262347"/>
                <a:gd name="connsiteX1" fmla="*/ 13764 w 2399404"/>
                <a:gd name="connsiteY1" fmla="*/ 2169513 h 2262347"/>
                <a:gd name="connsiteX2" fmla="*/ 1379156 w 2399404"/>
                <a:gd name="connsiteY2" fmla="*/ 2062461 h 2262347"/>
                <a:gd name="connsiteX3" fmla="*/ 832999 w 2399404"/>
                <a:gd name="connsiteY3" fmla="*/ 1329831 h 2262347"/>
                <a:gd name="connsiteX4" fmla="*/ 1401913 w 2399404"/>
                <a:gd name="connsiteY4" fmla="*/ 970200 h 2262347"/>
                <a:gd name="connsiteX5" fmla="*/ 2061851 w 2399404"/>
                <a:gd name="connsiteY5" fmla="*/ 499516 h 2262347"/>
                <a:gd name="connsiteX6" fmla="*/ 2061849 w 2399404"/>
                <a:gd name="connsiteY6" fmla="*/ 11096 h 2262347"/>
                <a:gd name="connsiteX7" fmla="*/ 36524 w 2399404"/>
                <a:gd name="connsiteY7" fmla="*/ 432938 h 2262347"/>
                <a:gd name="connsiteX8" fmla="*/ 13764 w 2399404"/>
                <a:gd name="connsiteY8" fmla="*/ 1339198 h 2262347"/>
                <a:gd name="connsiteX0" fmla="*/ 13764 w 2399402"/>
                <a:gd name="connsiteY0" fmla="*/ 1339198 h 2262347"/>
                <a:gd name="connsiteX1" fmla="*/ 13764 w 2399402"/>
                <a:gd name="connsiteY1" fmla="*/ 2169513 h 2262347"/>
                <a:gd name="connsiteX2" fmla="*/ 1379156 w 2399402"/>
                <a:gd name="connsiteY2" fmla="*/ 2062461 h 2262347"/>
                <a:gd name="connsiteX3" fmla="*/ 832999 w 2399402"/>
                <a:gd name="connsiteY3" fmla="*/ 1329831 h 2262347"/>
                <a:gd name="connsiteX4" fmla="*/ 1401913 w 2399402"/>
                <a:gd name="connsiteY4" fmla="*/ 970200 h 2262347"/>
                <a:gd name="connsiteX5" fmla="*/ 2061851 w 2399402"/>
                <a:gd name="connsiteY5" fmla="*/ 499516 h 2262347"/>
                <a:gd name="connsiteX6" fmla="*/ 2061849 w 2399402"/>
                <a:gd name="connsiteY6" fmla="*/ 11096 h 2262347"/>
                <a:gd name="connsiteX7" fmla="*/ 36524 w 2399402"/>
                <a:gd name="connsiteY7" fmla="*/ 432938 h 2262347"/>
                <a:gd name="connsiteX8" fmla="*/ 13764 w 2399402"/>
                <a:gd name="connsiteY8" fmla="*/ 1339198 h 2262347"/>
                <a:gd name="connsiteX0" fmla="*/ 13764 w 2399404"/>
                <a:gd name="connsiteY0" fmla="*/ 1339198 h 2208988"/>
                <a:gd name="connsiteX1" fmla="*/ 13764 w 2399404"/>
                <a:gd name="connsiteY1" fmla="*/ 2169513 h 2208988"/>
                <a:gd name="connsiteX2" fmla="*/ 1242616 w 2399404"/>
                <a:gd name="connsiteY2" fmla="*/ 1867093 h 2208988"/>
                <a:gd name="connsiteX3" fmla="*/ 832999 w 2399404"/>
                <a:gd name="connsiteY3" fmla="*/ 1329831 h 2208988"/>
                <a:gd name="connsiteX4" fmla="*/ 1401913 w 2399404"/>
                <a:gd name="connsiteY4" fmla="*/ 970200 h 2208988"/>
                <a:gd name="connsiteX5" fmla="*/ 2061851 w 2399404"/>
                <a:gd name="connsiteY5" fmla="*/ 499516 h 2208988"/>
                <a:gd name="connsiteX6" fmla="*/ 2061849 w 2399404"/>
                <a:gd name="connsiteY6" fmla="*/ 11096 h 2208988"/>
                <a:gd name="connsiteX7" fmla="*/ 36524 w 2399404"/>
                <a:gd name="connsiteY7" fmla="*/ 432938 h 2208988"/>
                <a:gd name="connsiteX8" fmla="*/ 13764 w 2399404"/>
                <a:gd name="connsiteY8" fmla="*/ 1339198 h 2208988"/>
                <a:gd name="connsiteX0" fmla="*/ 13764 w 2399402"/>
                <a:gd name="connsiteY0" fmla="*/ 1339198 h 2208988"/>
                <a:gd name="connsiteX1" fmla="*/ 13764 w 2399402"/>
                <a:gd name="connsiteY1" fmla="*/ 2169513 h 2208988"/>
                <a:gd name="connsiteX2" fmla="*/ 1379155 w 2399402"/>
                <a:gd name="connsiteY2" fmla="*/ 1769410 h 2208988"/>
                <a:gd name="connsiteX3" fmla="*/ 832999 w 2399402"/>
                <a:gd name="connsiteY3" fmla="*/ 1329831 h 2208988"/>
                <a:gd name="connsiteX4" fmla="*/ 1401913 w 2399402"/>
                <a:gd name="connsiteY4" fmla="*/ 970200 h 2208988"/>
                <a:gd name="connsiteX5" fmla="*/ 2061851 w 2399402"/>
                <a:gd name="connsiteY5" fmla="*/ 499516 h 2208988"/>
                <a:gd name="connsiteX6" fmla="*/ 2061849 w 2399402"/>
                <a:gd name="connsiteY6" fmla="*/ 11096 h 2208988"/>
                <a:gd name="connsiteX7" fmla="*/ 36524 w 2399402"/>
                <a:gd name="connsiteY7" fmla="*/ 432938 h 2208988"/>
                <a:gd name="connsiteX8" fmla="*/ 13764 w 2399402"/>
                <a:gd name="connsiteY8" fmla="*/ 1339198 h 2208988"/>
                <a:gd name="connsiteX0" fmla="*/ 13764 w 2399404"/>
                <a:gd name="connsiteY0" fmla="*/ 1339198 h 2208988"/>
                <a:gd name="connsiteX1" fmla="*/ 13764 w 2399404"/>
                <a:gd name="connsiteY1" fmla="*/ 2169513 h 2208988"/>
                <a:gd name="connsiteX2" fmla="*/ 1379155 w 2399404"/>
                <a:gd name="connsiteY2" fmla="*/ 1769410 h 2208988"/>
                <a:gd name="connsiteX3" fmla="*/ 832999 w 2399404"/>
                <a:gd name="connsiteY3" fmla="*/ 1329831 h 2208988"/>
                <a:gd name="connsiteX4" fmla="*/ 1515695 w 2399404"/>
                <a:gd name="connsiteY4" fmla="*/ 1134463 h 2208988"/>
                <a:gd name="connsiteX5" fmla="*/ 2061851 w 2399404"/>
                <a:gd name="connsiteY5" fmla="*/ 499516 h 2208988"/>
                <a:gd name="connsiteX6" fmla="*/ 2061849 w 2399404"/>
                <a:gd name="connsiteY6" fmla="*/ 11096 h 2208988"/>
                <a:gd name="connsiteX7" fmla="*/ 36524 w 2399404"/>
                <a:gd name="connsiteY7" fmla="*/ 432938 h 2208988"/>
                <a:gd name="connsiteX8" fmla="*/ 13764 w 2399404"/>
                <a:gd name="connsiteY8" fmla="*/ 1339198 h 2208988"/>
                <a:gd name="connsiteX0" fmla="*/ 13764 w 2399402"/>
                <a:gd name="connsiteY0" fmla="*/ 1339198 h 2346147"/>
                <a:gd name="connsiteX1" fmla="*/ 13764 w 2399402"/>
                <a:gd name="connsiteY1" fmla="*/ 2306672 h 2346147"/>
                <a:gd name="connsiteX2" fmla="*/ 1379155 w 2399402"/>
                <a:gd name="connsiteY2" fmla="*/ 1769410 h 2346147"/>
                <a:gd name="connsiteX3" fmla="*/ 832999 w 2399402"/>
                <a:gd name="connsiteY3" fmla="*/ 1329831 h 2346147"/>
                <a:gd name="connsiteX4" fmla="*/ 1515695 w 2399402"/>
                <a:gd name="connsiteY4" fmla="*/ 1134463 h 2346147"/>
                <a:gd name="connsiteX5" fmla="*/ 2061851 w 2399402"/>
                <a:gd name="connsiteY5" fmla="*/ 499516 h 2346147"/>
                <a:gd name="connsiteX6" fmla="*/ 2061849 w 2399402"/>
                <a:gd name="connsiteY6" fmla="*/ 11096 h 2346147"/>
                <a:gd name="connsiteX7" fmla="*/ 36524 w 2399402"/>
                <a:gd name="connsiteY7" fmla="*/ 432938 h 2346147"/>
                <a:gd name="connsiteX8" fmla="*/ 13764 w 2399402"/>
                <a:gd name="connsiteY8" fmla="*/ 1339198 h 2346147"/>
                <a:gd name="connsiteX0" fmla="*/ 13764 w 2399404"/>
                <a:gd name="connsiteY0" fmla="*/ 1339198 h 2306672"/>
                <a:gd name="connsiteX1" fmla="*/ 13764 w 2399404"/>
                <a:gd name="connsiteY1" fmla="*/ 2306672 h 2306672"/>
                <a:gd name="connsiteX2" fmla="*/ 1379155 w 2399404"/>
                <a:gd name="connsiteY2" fmla="*/ 1769410 h 2306672"/>
                <a:gd name="connsiteX3" fmla="*/ 832999 w 2399404"/>
                <a:gd name="connsiteY3" fmla="*/ 1329831 h 2306672"/>
                <a:gd name="connsiteX4" fmla="*/ 1515695 w 2399404"/>
                <a:gd name="connsiteY4" fmla="*/ 1134463 h 2306672"/>
                <a:gd name="connsiteX5" fmla="*/ 2061851 w 2399404"/>
                <a:gd name="connsiteY5" fmla="*/ 499516 h 2306672"/>
                <a:gd name="connsiteX6" fmla="*/ 2061849 w 2399404"/>
                <a:gd name="connsiteY6" fmla="*/ 11096 h 2306672"/>
                <a:gd name="connsiteX7" fmla="*/ 36524 w 2399404"/>
                <a:gd name="connsiteY7" fmla="*/ 432938 h 2306672"/>
                <a:gd name="connsiteX8" fmla="*/ 13764 w 2399404"/>
                <a:gd name="connsiteY8" fmla="*/ 1339198 h 2306672"/>
                <a:gd name="connsiteX0" fmla="*/ 13764 w 2399402"/>
                <a:gd name="connsiteY0" fmla="*/ 1339198 h 2422063"/>
                <a:gd name="connsiteX1" fmla="*/ 13764 w 2399402"/>
                <a:gd name="connsiteY1" fmla="*/ 2306672 h 2422063"/>
                <a:gd name="connsiteX2" fmla="*/ 1379155 w 2399402"/>
                <a:gd name="connsiteY2" fmla="*/ 1769410 h 2422063"/>
                <a:gd name="connsiteX3" fmla="*/ 832999 w 2399402"/>
                <a:gd name="connsiteY3" fmla="*/ 1329831 h 2422063"/>
                <a:gd name="connsiteX4" fmla="*/ 1515695 w 2399402"/>
                <a:gd name="connsiteY4" fmla="*/ 1134463 h 2422063"/>
                <a:gd name="connsiteX5" fmla="*/ 2061851 w 2399402"/>
                <a:gd name="connsiteY5" fmla="*/ 499516 h 2422063"/>
                <a:gd name="connsiteX6" fmla="*/ 2061849 w 2399402"/>
                <a:gd name="connsiteY6" fmla="*/ 11096 h 2422063"/>
                <a:gd name="connsiteX7" fmla="*/ 36524 w 2399402"/>
                <a:gd name="connsiteY7" fmla="*/ 432938 h 2422063"/>
                <a:gd name="connsiteX8" fmla="*/ 13764 w 2399402"/>
                <a:gd name="connsiteY8" fmla="*/ 1339198 h 2422063"/>
                <a:gd name="connsiteX0" fmla="*/ 13764 w 2399404"/>
                <a:gd name="connsiteY0" fmla="*/ 1339198 h 2609035"/>
                <a:gd name="connsiteX1" fmla="*/ 13764 w 2399404"/>
                <a:gd name="connsiteY1" fmla="*/ 2306672 h 2609035"/>
                <a:gd name="connsiteX2" fmla="*/ 1379155 w 2399404"/>
                <a:gd name="connsiteY2" fmla="*/ 1769410 h 2609035"/>
                <a:gd name="connsiteX3" fmla="*/ 832999 w 2399404"/>
                <a:gd name="connsiteY3" fmla="*/ 1329831 h 2609035"/>
                <a:gd name="connsiteX4" fmla="*/ 1515695 w 2399404"/>
                <a:gd name="connsiteY4" fmla="*/ 1134463 h 2609035"/>
                <a:gd name="connsiteX5" fmla="*/ 2061851 w 2399404"/>
                <a:gd name="connsiteY5" fmla="*/ 499516 h 2609035"/>
                <a:gd name="connsiteX6" fmla="*/ 2061849 w 2399404"/>
                <a:gd name="connsiteY6" fmla="*/ 11096 h 2609035"/>
                <a:gd name="connsiteX7" fmla="*/ 36524 w 2399404"/>
                <a:gd name="connsiteY7" fmla="*/ 432938 h 2609035"/>
                <a:gd name="connsiteX8" fmla="*/ 13764 w 2399404"/>
                <a:gd name="connsiteY8" fmla="*/ 1339198 h 2609035"/>
                <a:gd name="connsiteX0" fmla="*/ 13764 w 2399402"/>
                <a:gd name="connsiteY0" fmla="*/ 1339198 h 2609035"/>
                <a:gd name="connsiteX1" fmla="*/ 13764 w 2399402"/>
                <a:gd name="connsiteY1" fmla="*/ 2306672 h 2609035"/>
                <a:gd name="connsiteX2" fmla="*/ 1379155 w 2399402"/>
                <a:gd name="connsiteY2" fmla="*/ 1769410 h 2609035"/>
                <a:gd name="connsiteX3" fmla="*/ 832999 w 2399402"/>
                <a:gd name="connsiteY3" fmla="*/ 1329831 h 2609035"/>
                <a:gd name="connsiteX4" fmla="*/ 1515695 w 2399402"/>
                <a:gd name="connsiteY4" fmla="*/ 1134463 h 2609035"/>
                <a:gd name="connsiteX5" fmla="*/ 2061851 w 2399402"/>
                <a:gd name="connsiteY5" fmla="*/ 499516 h 2609035"/>
                <a:gd name="connsiteX6" fmla="*/ 2061849 w 2399402"/>
                <a:gd name="connsiteY6" fmla="*/ 11096 h 2609035"/>
                <a:gd name="connsiteX7" fmla="*/ 36524 w 2399402"/>
                <a:gd name="connsiteY7" fmla="*/ 432938 h 2609035"/>
                <a:gd name="connsiteX8" fmla="*/ 13764 w 2399402"/>
                <a:gd name="connsiteY8" fmla="*/ 1339198 h 2609035"/>
                <a:gd name="connsiteX0" fmla="*/ 13764 w 2399404"/>
                <a:gd name="connsiteY0" fmla="*/ 1339198 h 2609035"/>
                <a:gd name="connsiteX1" fmla="*/ 13764 w 2399404"/>
                <a:gd name="connsiteY1" fmla="*/ 2306672 h 2609035"/>
                <a:gd name="connsiteX2" fmla="*/ 1379155 w 2399404"/>
                <a:gd name="connsiteY2" fmla="*/ 1769410 h 2609035"/>
                <a:gd name="connsiteX3" fmla="*/ 832999 w 2399404"/>
                <a:gd name="connsiteY3" fmla="*/ 1329831 h 2609035"/>
                <a:gd name="connsiteX4" fmla="*/ 1515695 w 2399404"/>
                <a:gd name="connsiteY4" fmla="*/ 1134463 h 2609035"/>
                <a:gd name="connsiteX5" fmla="*/ 2061851 w 2399404"/>
                <a:gd name="connsiteY5" fmla="*/ 499516 h 2609035"/>
                <a:gd name="connsiteX6" fmla="*/ 2061849 w 2399404"/>
                <a:gd name="connsiteY6" fmla="*/ 11096 h 2609035"/>
                <a:gd name="connsiteX7" fmla="*/ 36524 w 2399404"/>
                <a:gd name="connsiteY7" fmla="*/ 432938 h 2609035"/>
                <a:gd name="connsiteX8" fmla="*/ 13764 w 2399404"/>
                <a:gd name="connsiteY8" fmla="*/ 1339198 h 2609035"/>
                <a:gd name="connsiteX0" fmla="*/ 13764 w 2399402"/>
                <a:gd name="connsiteY0" fmla="*/ 1339198 h 2609035"/>
                <a:gd name="connsiteX1" fmla="*/ 13764 w 2399402"/>
                <a:gd name="connsiteY1" fmla="*/ 2306672 h 2609035"/>
                <a:gd name="connsiteX2" fmla="*/ 1379155 w 2399402"/>
                <a:gd name="connsiteY2" fmla="*/ 1769410 h 2609035"/>
                <a:gd name="connsiteX3" fmla="*/ 832999 w 2399402"/>
                <a:gd name="connsiteY3" fmla="*/ 1329831 h 2609035"/>
                <a:gd name="connsiteX4" fmla="*/ 1515695 w 2399402"/>
                <a:gd name="connsiteY4" fmla="*/ 1134463 h 2609035"/>
                <a:gd name="connsiteX5" fmla="*/ 2061851 w 2399402"/>
                <a:gd name="connsiteY5" fmla="*/ 499516 h 2609035"/>
                <a:gd name="connsiteX6" fmla="*/ 2061849 w 2399402"/>
                <a:gd name="connsiteY6" fmla="*/ 11096 h 2609035"/>
                <a:gd name="connsiteX7" fmla="*/ 36524 w 2399402"/>
                <a:gd name="connsiteY7" fmla="*/ 432938 h 2609035"/>
                <a:gd name="connsiteX8" fmla="*/ 13764 w 2399402"/>
                <a:gd name="connsiteY8" fmla="*/ 1339198 h 2609035"/>
                <a:gd name="connsiteX0" fmla="*/ 13764 w 2399404"/>
                <a:gd name="connsiteY0" fmla="*/ 1339198 h 2609035"/>
                <a:gd name="connsiteX1" fmla="*/ 13764 w 2399404"/>
                <a:gd name="connsiteY1" fmla="*/ 2306672 h 2609035"/>
                <a:gd name="connsiteX2" fmla="*/ 1379155 w 2399404"/>
                <a:gd name="connsiteY2" fmla="*/ 1769410 h 2609035"/>
                <a:gd name="connsiteX3" fmla="*/ 832999 w 2399404"/>
                <a:gd name="connsiteY3" fmla="*/ 1329831 h 2609035"/>
                <a:gd name="connsiteX4" fmla="*/ 1515695 w 2399404"/>
                <a:gd name="connsiteY4" fmla="*/ 1134463 h 2609035"/>
                <a:gd name="connsiteX5" fmla="*/ 2061851 w 2399404"/>
                <a:gd name="connsiteY5" fmla="*/ 499516 h 2609035"/>
                <a:gd name="connsiteX6" fmla="*/ 2061849 w 2399404"/>
                <a:gd name="connsiteY6" fmla="*/ 11096 h 2609035"/>
                <a:gd name="connsiteX7" fmla="*/ 36524 w 2399404"/>
                <a:gd name="connsiteY7" fmla="*/ 432938 h 2609035"/>
                <a:gd name="connsiteX8" fmla="*/ 13764 w 2399404"/>
                <a:gd name="connsiteY8" fmla="*/ 1339198 h 2609035"/>
                <a:gd name="connsiteX0" fmla="*/ 13764 w 2399402"/>
                <a:gd name="connsiteY0" fmla="*/ 1339198 h 2609035"/>
                <a:gd name="connsiteX1" fmla="*/ 13764 w 2399402"/>
                <a:gd name="connsiteY1" fmla="*/ 2306672 h 2609035"/>
                <a:gd name="connsiteX2" fmla="*/ 1242615 w 2399402"/>
                <a:gd name="connsiteY2" fmla="*/ 1769409 h 2609035"/>
                <a:gd name="connsiteX3" fmla="*/ 832999 w 2399402"/>
                <a:gd name="connsiteY3" fmla="*/ 1329831 h 2609035"/>
                <a:gd name="connsiteX4" fmla="*/ 1515695 w 2399402"/>
                <a:gd name="connsiteY4" fmla="*/ 1134463 h 2609035"/>
                <a:gd name="connsiteX5" fmla="*/ 2061851 w 2399402"/>
                <a:gd name="connsiteY5" fmla="*/ 499516 h 2609035"/>
                <a:gd name="connsiteX6" fmla="*/ 2061849 w 2399402"/>
                <a:gd name="connsiteY6" fmla="*/ 11096 h 2609035"/>
                <a:gd name="connsiteX7" fmla="*/ 36524 w 2399402"/>
                <a:gd name="connsiteY7" fmla="*/ 432938 h 2609035"/>
                <a:gd name="connsiteX8" fmla="*/ 13764 w 2399402"/>
                <a:gd name="connsiteY8" fmla="*/ 1339198 h 2609035"/>
                <a:gd name="connsiteX0" fmla="*/ 13764 w 2399404"/>
                <a:gd name="connsiteY0" fmla="*/ 1339198 h 2609035"/>
                <a:gd name="connsiteX1" fmla="*/ 13764 w 2399404"/>
                <a:gd name="connsiteY1" fmla="*/ 2306672 h 2609035"/>
                <a:gd name="connsiteX2" fmla="*/ 832998 w 2399404"/>
                <a:gd name="connsiteY2" fmla="*/ 1653132 h 2609035"/>
                <a:gd name="connsiteX3" fmla="*/ 832999 w 2399404"/>
                <a:gd name="connsiteY3" fmla="*/ 1329831 h 2609035"/>
                <a:gd name="connsiteX4" fmla="*/ 1515695 w 2399404"/>
                <a:gd name="connsiteY4" fmla="*/ 1134463 h 2609035"/>
                <a:gd name="connsiteX5" fmla="*/ 2061851 w 2399404"/>
                <a:gd name="connsiteY5" fmla="*/ 499516 h 2609035"/>
                <a:gd name="connsiteX6" fmla="*/ 2061849 w 2399404"/>
                <a:gd name="connsiteY6" fmla="*/ 11096 h 2609035"/>
                <a:gd name="connsiteX7" fmla="*/ 36524 w 2399404"/>
                <a:gd name="connsiteY7" fmla="*/ 432938 h 2609035"/>
                <a:gd name="connsiteX8" fmla="*/ 13764 w 2399404"/>
                <a:gd name="connsiteY8" fmla="*/ 1339198 h 2609035"/>
                <a:gd name="connsiteX0" fmla="*/ 13764 w 2399402"/>
                <a:gd name="connsiteY0" fmla="*/ 1339198 h 2609035"/>
                <a:gd name="connsiteX1" fmla="*/ 13764 w 2399402"/>
                <a:gd name="connsiteY1" fmla="*/ 2306672 h 2609035"/>
                <a:gd name="connsiteX2" fmla="*/ 832998 w 2399402"/>
                <a:gd name="connsiteY2" fmla="*/ 1653132 h 2609035"/>
                <a:gd name="connsiteX3" fmla="*/ 1515695 w 2399402"/>
                <a:gd name="connsiteY3" fmla="*/ 1134463 h 2609035"/>
                <a:gd name="connsiteX4" fmla="*/ 2061851 w 2399402"/>
                <a:gd name="connsiteY4" fmla="*/ 499516 h 2609035"/>
                <a:gd name="connsiteX5" fmla="*/ 2061849 w 2399402"/>
                <a:gd name="connsiteY5" fmla="*/ 11096 h 2609035"/>
                <a:gd name="connsiteX6" fmla="*/ 36524 w 2399402"/>
                <a:gd name="connsiteY6" fmla="*/ 432938 h 2609035"/>
                <a:gd name="connsiteX7" fmla="*/ 13764 w 2399402"/>
                <a:gd name="connsiteY7" fmla="*/ 1339198 h 2609035"/>
                <a:gd name="connsiteX0" fmla="*/ 13764 w 2399404"/>
                <a:gd name="connsiteY0" fmla="*/ 1339198 h 2609035"/>
                <a:gd name="connsiteX1" fmla="*/ 13764 w 2399404"/>
                <a:gd name="connsiteY1" fmla="*/ 2306672 h 2609035"/>
                <a:gd name="connsiteX2" fmla="*/ 832998 w 2399404"/>
                <a:gd name="connsiteY2" fmla="*/ 1653132 h 2609035"/>
                <a:gd name="connsiteX3" fmla="*/ 1515695 w 2399404"/>
                <a:gd name="connsiteY3" fmla="*/ 1134463 h 2609035"/>
                <a:gd name="connsiteX4" fmla="*/ 2061851 w 2399404"/>
                <a:gd name="connsiteY4" fmla="*/ 499516 h 2609035"/>
                <a:gd name="connsiteX5" fmla="*/ 2061849 w 2399404"/>
                <a:gd name="connsiteY5" fmla="*/ 11096 h 2609035"/>
                <a:gd name="connsiteX6" fmla="*/ 36524 w 2399404"/>
                <a:gd name="connsiteY6" fmla="*/ 432938 h 2609035"/>
                <a:gd name="connsiteX7" fmla="*/ 13764 w 2399404"/>
                <a:gd name="connsiteY7" fmla="*/ 1339198 h 2609035"/>
                <a:gd name="connsiteX0" fmla="*/ 13764 w 2399402"/>
                <a:gd name="connsiteY0" fmla="*/ 1339198 h 2609035"/>
                <a:gd name="connsiteX1" fmla="*/ 13764 w 2399402"/>
                <a:gd name="connsiteY1" fmla="*/ 2306672 h 2609035"/>
                <a:gd name="connsiteX2" fmla="*/ 832998 w 2399402"/>
                <a:gd name="connsiteY2" fmla="*/ 1653132 h 2609035"/>
                <a:gd name="connsiteX3" fmla="*/ 1106075 w 2399402"/>
                <a:gd name="connsiteY3" fmla="*/ 1003687 h 2609035"/>
                <a:gd name="connsiteX4" fmla="*/ 2061851 w 2399402"/>
                <a:gd name="connsiteY4" fmla="*/ 499516 h 2609035"/>
                <a:gd name="connsiteX5" fmla="*/ 2061849 w 2399402"/>
                <a:gd name="connsiteY5" fmla="*/ 11096 h 2609035"/>
                <a:gd name="connsiteX6" fmla="*/ 36524 w 2399402"/>
                <a:gd name="connsiteY6" fmla="*/ 432938 h 2609035"/>
                <a:gd name="connsiteX7" fmla="*/ 13764 w 2399402"/>
                <a:gd name="connsiteY7" fmla="*/ 1339198 h 2609035"/>
                <a:gd name="connsiteX0" fmla="*/ 13764 w 2353890"/>
                <a:gd name="connsiteY0" fmla="*/ 1360898 h 2630735"/>
                <a:gd name="connsiteX1" fmla="*/ 13764 w 2353890"/>
                <a:gd name="connsiteY1" fmla="*/ 2328372 h 2630735"/>
                <a:gd name="connsiteX2" fmla="*/ 832998 w 2353890"/>
                <a:gd name="connsiteY2" fmla="*/ 1674832 h 2630735"/>
                <a:gd name="connsiteX3" fmla="*/ 1106075 w 2353890"/>
                <a:gd name="connsiteY3" fmla="*/ 1025387 h 2630735"/>
                <a:gd name="connsiteX4" fmla="*/ 1788771 w 2353890"/>
                <a:gd name="connsiteY4" fmla="*/ 257861 h 2630735"/>
                <a:gd name="connsiteX5" fmla="*/ 2061849 w 2353890"/>
                <a:gd name="connsiteY5" fmla="*/ 32796 h 2630735"/>
                <a:gd name="connsiteX6" fmla="*/ 36524 w 2353890"/>
                <a:gd name="connsiteY6" fmla="*/ 454638 h 2630735"/>
                <a:gd name="connsiteX7" fmla="*/ 13764 w 2353890"/>
                <a:gd name="connsiteY7" fmla="*/ 1360898 h 2630735"/>
                <a:gd name="connsiteX0" fmla="*/ 13764 w 1788770"/>
                <a:gd name="connsiteY0" fmla="*/ 1371995 h 2641832"/>
                <a:gd name="connsiteX1" fmla="*/ 13764 w 1788770"/>
                <a:gd name="connsiteY1" fmla="*/ 2339469 h 2641832"/>
                <a:gd name="connsiteX2" fmla="*/ 832998 w 1788770"/>
                <a:gd name="connsiteY2" fmla="*/ 1685929 h 2641832"/>
                <a:gd name="connsiteX3" fmla="*/ 1106075 w 1788770"/>
                <a:gd name="connsiteY3" fmla="*/ 1036484 h 2641832"/>
                <a:gd name="connsiteX4" fmla="*/ 1788771 w 1788770"/>
                <a:gd name="connsiteY4" fmla="*/ 268958 h 2641832"/>
                <a:gd name="connsiteX5" fmla="*/ 1106076 w 1788770"/>
                <a:gd name="connsiteY5" fmla="*/ 32796 h 2641832"/>
                <a:gd name="connsiteX6" fmla="*/ 36524 w 1788770"/>
                <a:gd name="connsiteY6" fmla="*/ 465735 h 2641832"/>
                <a:gd name="connsiteX7" fmla="*/ 13764 w 1788770"/>
                <a:gd name="connsiteY7" fmla="*/ 1371995 h 2641832"/>
                <a:gd name="connsiteX0" fmla="*/ 13764 w 1811528"/>
                <a:gd name="connsiteY0" fmla="*/ 1240798 h 2510635"/>
                <a:gd name="connsiteX1" fmla="*/ 13764 w 1811528"/>
                <a:gd name="connsiteY1" fmla="*/ 2208272 h 2510635"/>
                <a:gd name="connsiteX2" fmla="*/ 832998 w 1811528"/>
                <a:gd name="connsiteY2" fmla="*/ 1554732 h 2510635"/>
                <a:gd name="connsiteX3" fmla="*/ 1106075 w 1811528"/>
                <a:gd name="connsiteY3" fmla="*/ 905287 h 2510635"/>
                <a:gd name="connsiteX4" fmla="*/ 1788771 w 1811528"/>
                <a:gd name="connsiteY4" fmla="*/ 137761 h 2510635"/>
                <a:gd name="connsiteX5" fmla="*/ 969538 w 1811528"/>
                <a:gd name="connsiteY5" fmla="*/ 78721 h 2510635"/>
                <a:gd name="connsiteX6" fmla="*/ 36524 w 1811528"/>
                <a:gd name="connsiteY6" fmla="*/ 334538 h 2510635"/>
                <a:gd name="connsiteX7" fmla="*/ 13764 w 1811528"/>
                <a:gd name="connsiteY7" fmla="*/ 1240798 h 2510635"/>
                <a:gd name="connsiteX0" fmla="*/ 13764 w 1811526"/>
                <a:gd name="connsiteY0" fmla="*/ 1240798 h 2510635"/>
                <a:gd name="connsiteX1" fmla="*/ 13764 w 1811526"/>
                <a:gd name="connsiteY1" fmla="*/ 2208272 h 2510635"/>
                <a:gd name="connsiteX2" fmla="*/ 696459 w 1811526"/>
                <a:gd name="connsiteY2" fmla="*/ 1554732 h 2510635"/>
                <a:gd name="connsiteX3" fmla="*/ 1106075 w 1811526"/>
                <a:gd name="connsiteY3" fmla="*/ 905287 h 2510635"/>
                <a:gd name="connsiteX4" fmla="*/ 1788771 w 1811526"/>
                <a:gd name="connsiteY4" fmla="*/ 137761 h 2510635"/>
                <a:gd name="connsiteX5" fmla="*/ 969538 w 1811526"/>
                <a:gd name="connsiteY5" fmla="*/ 78721 h 2510635"/>
                <a:gd name="connsiteX6" fmla="*/ 36524 w 1811526"/>
                <a:gd name="connsiteY6" fmla="*/ 334538 h 2510635"/>
                <a:gd name="connsiteX7" fmla="*/ 13764 w 1811526"/>
                <a:gd name="connsiteY7" fmla="*/ 1240798 h 2510635"/>
                <a:gd name="connsiteX0" fmla="*/ 13764 w 1834284"/>
                <a:gd name="connsiteY0" fmla="*/ 1319519 h 2589356"/>
                <a:gd name="connsiteX1" fmla="*/ 13764 w 1834284"/>
                <a:gd name="connsiteY1" fmla="*/ 2286993 h 2589356"/>
                <a:gd name="connsiteX2" fmla="*/ 696459 w 1834284"/>
                <a:gd name="connsiteY2" fmla="*/ 1633453 h 2589356"/>
                <a:gd name="connsiteX3" fmla="*/ 1242616 w 1834284"/>
                <a:gd name="connsiteY3" fmla="*/ 1456331 h 2589356"/>
                <a:gd name="connsiteX4" fmla="*/ 1788771 w 1834284"/>
                <a:gd name="connsiteY4" fmla="*/ 216482 h 2589356"/>
                <a:gd name="connsiteX5" fmla="*/ 969538 w 1834284"/>
                <a:gd name="connsiteY5" fmla="*/ 157442 h 2589356"/>
                <a:gd name="connsiteX6" fmla="*/ 36524 w 1834284"/>
                <a:gd name="connsiteY6" fmla="*/ 413259 h 2589356"/>
                <a:gd name="connsiteX7" fmla="*/ 13764 w 1834284"/>
                <a:gd name="connsiteY7" fmla="*/ 1319519 h 2589356"/>
                <a:gd name="connsiteX0" fmla="*/ 13764 w 1834284"/>
                <a:gd name="connsiteY0" fmla="*/ 1319519 h 2589356"/>
                <a:gd name="connsiteX1" fmla="*/ 13764 w 1834284"/>
                <a:gd name="connsiteY1" fmla="*/ 2286993 h 2589356"/>
                <a:gd name="connsiteX2" fmla="*/ 696459 w 1834284"/>
                <a:gd name="connsiteY2" fmla="*/ 1633453 h 2589356"/>
                <a:gd name="connsiteX3" fmla="*/ 1242616 w 1834284"/>
                <a:gd name="connsiteY3" fmla="*/ 1456331 h 2589356"/>
                <a:gd name="connsiteX4" fmla="*/ 1788771 w 1834284"/>
                <a:gd name="connsiteY4" fmla="*/ 216482 h 2589356"/>
                <a:gd name="connsiteX5" fmla="*/ 969538 w 1834284"/>
                <a:gd name="connsiteY5" fmla="*/ 157442 h 2589356"/>
                <a:gd name="connsiteX6" fmla="*/ 36524 w 1834284"/>
                <a:gd name="connsiteY6" fmla="*/ 413259 h 2589356"/>
                <a:gd name="connsiteX7" fmla="*/ 13764 w 1834284"/>
                <a:gd name="connsiteY7" fmla="*/ 1319519 h 2589356"/>
                <a:gd name="connsiteX0" fmla="*/ 13764 w 1834284"/>
                <a:gd name="connsiteY0" fmla="*/ 1319519 h 2589356"/>
                <a:gd name="connsiteX1" fmla="*/ 13764 w 1834284"/>
                <a:gd name="connsiteY1" fmla="*/ 2286993 h 2589356"/>
                <a:gd name="connsiteX2" fmla="*/ 696459 w 1834284"/>
                <a:gd name="connsiteY2" fmla="*/ 1633453 h 2589356"/>
                <a:gd name="connsiteX3" fmla="*/ 1242616 w 1834284"/>
                <a:gd name="connsiteY3" fmla="*/ 1456331 h 2589356"/>
                <a:gd name="connsiteX4" fmla="*/ 1788771 w 1834284"/>
                <a:gd name="connsiteY4" fmla="*/ 216482 h 2589356"/>
                <a:gd name="connsiteX5" fmla="*/ 969538 w 1834284"/>
                <a:gd name="connsiteY5" fmla="*/ 157442 h 2589356"/>
                <a:gd name="connsiteX6" fmla="*/ 36524 w 1834284"/>
                <a:gd name="connsiteY6" fmla="*/ 413259 h 2589356"/>
                <a:gd name="connsiteX7" fmla="*/ 13764 w 1834284"/>
                <a:gd name="connsiteY7" fmla="*/ 1319519 h 2589356"/>
                <a:gd name="connsiteX0" fmla="*/ 13764 w 1424669"/>
                <a:gd name="connsiteY0" fmla="*/ 1201438 h 2471275"/>
                <a:gd name="connsiteX1" fmla="*/ 13764 w 1424669"/>
                <a:gd name="connsiteY1" fmla="*/ 2168912 h 2471275"/>
                <a:gd name="connsiteX2" fmla="*/ 696459 w 1424669"/>
                <a:gd name="connsiteY2" fmla="*/ 1515372 h 2471275"/>
                <a:gd name="connsiteX3" fmla="*/ 1242616 w 1424669"/>
                <a:gd name="connsiteY3" fmla="*/ 1338250 h 2471275"/>
                <a:gd name="connsiteX4" fmla="*/ 1379156 w 1424669"/>
                <a:gd name="connsiteY4" fmla="*/ 216482 h 2471275"/>
                <a:gd name="connsiteX5" fmla="*/ 969538 w 1424669"/>
                <a:gd name="connsiteY5" fmla="*/ 39361 h 2471275"/>
                <a:gd name="connsiteX6" fmla="*/ 36524 w 1424669"/>
                <a:gd name="connsiteY6" fmla="*/ 295178 h 2471275"/>
                <a:gd name="connsiteX7" fmla="*/ 13764 w 1424669"/>
                <a:gd name="connsiteY7" fmla="*/ 1201438 h 2471275"/>
                <a:gd name="connsiteX0" fmla="*/ 13764 w 1379155"/>
                <a:gd name="connsiteY0" fmla="*/ 1201438 h 2471275"/>
                <a:gd name="connsiteX1" fmla="*/ 13764 w 1379155"/>
                <a:gd name="connsiteY1" fmla="*/ 2168912 h 2471275"/>
                <a:gd name="connsiteX2" fmla="*/ 696459 w 1379155"/>
                <a:gd name="connsiteY2" fmla="*/ 1515372 h 2471275"/>
                <a:gd name="connsiteX3" fmla="*/ 1242616 w 1379155"/>
                <a:gd name="connsiteY3" fmla="*/ 1338250 h 2471275"/>
                <a:gd name="connsiteX4" fmla="*/ 1379156 w 1379155"/>
                <a:gd name="connsiteY4" fmla="*/ 216482 h 2471275"/>
                <a:gd name="connsiteX5" fmla="*/ 969538 w 1379155"/>
                <a:gd name="connsiteY5" fmla="*/ 39361 h 2471275"/>
                <a:gd name="connsiteX6" fmla="*/ 36524 w 1379155"/>
                <a:gd name="connsiteY6" fmla="*/ 295178 h 2471275"/>
                <a:gd name="connsiteX7" fmla="*/ 13764 w 1379155"/>
                <a:gd name="connsiteY7" fmla="*/ 1201438 h 2471275"/>
                <a:gd name="connsiteX0" fmla="*/ 13764 w 1631806"/>
                <a:gd name="connsiteY0" fmla="*/ 1206433 h 2476270"/>
                <a:gd name="connsiteX1" fmla="*/ 13764 w 1631806"/>
                <a:gd name="connsiteY1" fmla="*/ 2173907 h 2476270"/>
                <a:gd name="connsiteX2" fmla="*/ 696459 w 1631806"/>
                <a:gd name="connsiteY2" fmla="*/ 1520367 h 2476270"/>
                <a:gd name="connsiteX3" fmla="*/ 1242616 w 1631806"/>
                <a:gd name="connsiteY3" fmla="*/ 1343245 h 2476270"/>
                <a:gd name="connsiteX4" fmla="*/ 1379156 w 1631806"/>
                <a:gd name="connsiteY4" fmla="*/ 221477 h 2476270"/>
                <a:gd name="connsiteX5" fmla="*/ 969538 w 1631806"/>
                <a:gd name="connsiteY5" fmla="*/ 44356 h 2476270"/>
                <a:gd name="connsiteX6" fmla="*/ 36524 w 1631806"/>
                <a:gd name="connsiteY6" fmla="*/ 300173 h 2476270"/>
                <a:gd name="connsiteX7" fmla="*/ 13764 w 1631806"/>
                <a:gd name="connsiteY7" fmla="*/ 1206433 h 2476270"/>
                <a:gd name="connsiteX0" fmla="*/ 13764 w 1631804"/>
                <a:gd name="connsiteY0" fmla="*/ 1206433 h 2476270"/>
                <a:gd name="connsiteX1" fmla="*/ 13764 w 1631804"/>
                <a:gd name="connsiteY1" fmla="*/ 2173907 h 2476270"/>
                <a:gd name="connsiteX2" fmla="*/ 696459 w 1631804"/>
                <a:gd name="connsiteY2" fmla="*/ 1520367 h 2476270"/>
                <a:gd name="connsiteX3" fmla="*/ 1242616 w 1631804"/>
                <a:gd name="connsiteY3" fmla="*/ 1343245 h 2476270"/>
                <a:gd name="connsiteX4" fmla="*/ 1379156 w 1631804"/>
                <a:gd name="connsiteY4" fmla="*/ 221477 h 2476270"/>
                <a:gd name="connsiteX5" fmla="*/ 969538 w 1631804"/>
                <a:gd name="connsiteY5" fmla="*/ 44356 h 2476270"/>
                <a:gd name="connsiteX6" fmla="*/ 36524 w 1631804"/>
                <a:gd name="connsiteY6" fmla="*/ 300173 h 2476270"/>
                <a:gd name="connsiteX7" fmla="*/ 13764 w 1631804"/>
                <a:gd name="connsiteY7" fmla="*/ 1206433 h 2476270"/>
                <a:gd name="connsiteX0" fmla="*/ 13764 w 1631806"/>
                <a:gd name="connsiteY0" fmla="*/ 1206433 h 2476270"/>
                <a:gd name="connsiteX1" fmla="*/ 13764 w 1631806"/>
                <a:gd name="connsiteY1" fmla="*/ 2173907 h 2476270"/>
                <a:gd name="connsiteX2" fmla="*/ 696459 w 1631806"/>
                <a:gd name="connsiteY2" fmla="*/ 1520367 h 2476270"/>
                <a:gd name="connsiteX3" fmla="*/ 1242616 w 1631806"/>
                <a:gd name="connsiteY3" fmla="*/ 1343245 h 2476270"/>
                <a:gd name="connsiteX4" fmla="*/ 1379156 w 1631806"/>
                <a:gd name="connsiteY4" fmla="*/ 221477 h 2476270"/>
                <a:gd name="connsiteX5" fmla="*/ 969538 w 1631806"/>
                <a:gd name="connsiteY5" fmla="*/ 44356 h 2476270"/>
                <a:gd name="connsiteX6" fmla="*/ 36524 w 1631806"/>
                <a:gd name="connsiteY6" fmla="*/ 300173 h 2476270"/>
                <a:gd name="connsiteX7" fmla="*/ 13764 w 1631806"/>
                <a:gd name="connsiteY7" fmla="*/ 1206433 h 2476270"/>
                <a:gd name="connsiteX0" fmla="*/ 13764 w 1631804"/>
                <a:gd name="connsiteY0" fmla="*/ 1206433 h 2476270"/>
                <a:gd name="connsiteX1" fmla="*/ 13764 w 1631804"/>
                <a:gd name="connsiteY1" fmla="*/ 2173907 h 2476270"/>
                <a:gd name="connsiteX2" fmla="*/ 696459 w 1631804"/>
                <a:gd name="connsiteY2" fmla="*/ 1520367 h 2476270"/>
                <a:gd name="connsiteX3" fmla="*/ 1242616 w 1631804"/>
                <a:gd name="connsiteY3" fmla="*/ 1343245 h 2476270"/>
                <a:gd name="connsiteX4" fmla="*/ 1379156 w 1631804"/>
                <a:gd name="connsiteY4" fmla="*/ 221477 h 2476270"/>
                <a:gd name="connsiteX5" fmla="*/ 969538 w 1631804"/>
                <a:gd name="connsiteY5" fmla="*/ 44356 h 2476270"/>
                <a:gd name="connsiteX6" fmla="*/ 36524 w 1631804"/>
                <a:gd name="connsiteY6" fmla="*/ 300173 h 2476270"/>
                <a:gd name="connsiteX7" fmla="*/ 13764 w 1631804"/>
                <a:gd name="connsiteY7" fmla="*/ 1206433 h 2476270"/>
                <a:gd name="connsiteX0" fmla="*/ 13764 w 1631806"/>
                <a:gd name="connsiteY0" fmla="*/ 1206433 h 2476270"/>
                <a:gd name="connsiteX1" fmla="*/ 13764 w 1631806"/>
                <a:gd name="connsiteY1" fmla="*/ 2173907 h 2476270"/>
                <a:gd name="connsiteX2" fmla="*/ 696459 w 1631806"/>
                <a:gd name="connsiteY2" fmla="*/ 1520367 h 2476270"/>
                <a:gd name="connsiteX3" fmla="*/ 1106080 w 1631806"/>
                <a:gd name="connsiteY3" fmla="*/ 1343245 h 2476270"/>
                <a:gd name="connsiteX4" fmla="*/ 1379156 w 1631806"/>
                <a:gd name="connsiteY4" fmla="*/ 221477 h 2476270"/>
                <a:gd name="connsiteX5" fmla="*/ 969538 w 1631806"/>
                <a:gd name="connsiteY5" fmla="*/ 44356 h 2476270"/>
                <a:gd name="connsiteX6" fmla="*/ 36524 w 1631806"/>
                <a:gd name="connsiteY6" fmla="*/ 300173 h 2476270"/>
                <a:gd name="connsiteX7" fmla="*/ 13764 w 1631806"/>
                <a:gd name="connsiteY7" fmla="*/ 1206433 h 2476270"/>
                <a:gd name="connsiteX0" fmla="*/ 13764 w 1631804"/>
                <a:gd name="connsiteY0" fmla="*/ 1206433 h 2476270"/>
                <a:gd name="connsiteX1" fmla="*/ 13764 w 1631804"/>
                <a:gd name="connsiteY1" fmla="*/ 2173907 h 2476270"/>
                <a:gd name="connsiteX2" fmla="*/ 696459 w 1631804"/>
                <a:gd name="connsiteY2" fmla="*/ 1520367 h 2476270"/>
                <a:gd name="connsiteX3" fmla="*/ 1106080 w 1631804"/>
                <a:gd name="connsiteY3" fmla="*/ 1343245 h 2476270"/>
                <a:gd name="connsiteX4" fmla="*/ 1379156 w 1631804"/>
                <a:gd name="connsiteY4" fmla="*/ 221477 h 2476270"/>
                <a:gd name="connsiteX5" fmla="*/ 969538 w 1631804"/>
                <a:gd name="connsiteY5" fmla="*/ 44356 h 2476270"/>
                <a:gd name="connsiteX6" fmla="*/ 36524 w 1631804"/>
                <a:gd name="connsiteY6" fmla="*/ 300173 h 2476270"/>
                <a:gd name="connsiteX7" fmla="*/ 13764 w 1631804"/>
                <a:gd name="connsiteY7" fmla="*/ 1206433 h 2476270"/>
                <a:gd name="connsiteX0" fmla="*/ 13764 w 1631806"/>
                <a:gd name="connsiteY0" fmla="*/ 1206433 h 2476270"/>
                <a:gd name="connsiteX1" fmla="*/ 13764 w 1631806"/>
                <a:gd name="connsiteY1" fmla="*/ 2173907 h 2476270"/>
                <a:gd name="connsiteX2" fmla="*/ 696459 w 1631806"/>
                <a:gd name="connsiteY2" fmla="*/ 1520367 h 2476270"/>
                <a:gd name="connsiteX3" fmla="*/ 1106080 w 1631806"/>
                <a:gd name="connsiteY3" fmla="*/ 1343245 h 2476270"/>
                <a:gd name="connsiteX4" fmla="*/ 1379156 w 1631806"/>
                <a:gd name="connsiteY4" fmla="*/ 221477 h 2476270"/>
                <a:gd name="connsiteX5" fmla="*/ 969538 w 1631806"/>
                <a:gd name="connsiteY5" fmla="*/ 44356 h 2476270"/>
                <a:gd name="connsiteX6" fmla="*/ 36524 w 1631806"/>
                <a:gd name="connsiteY6" fmla="*/ 300173 h 2476270"/>
                <a:gd name="connsiteX7" fmla="*/ 13764 w 1631806"/>
                <a:gd name="connsiteY7" fmla="*/ 1206433 h 2476270"/>
                <a:gd name="connsiteX0" fmla="*/ 13764 w 1631804"/>
                <a:gd name="connsiteY0" fmla="*/ 1206433 h 2476270"/>
                <a:gd name="connsiteX1" fmla="*/ 13764 w 1631804"/>
                <a:gd name="connsiteY1" fmla="*/ 2173907 h 2476270"/>
                <a:gd name="connsiteX2" fmla="*/ 696459 w 1631804"/>
                <a:gd name="connsiteY2" fmla="*/ 1520367 h 2476270"/>
                <a:gd name="connsiteX3" fmla="*/ 1242618 w 1631804"/>
                <a:gd name="connsiteY3" fmla="*/ 1343246 h 2476270"/>
                <a:gd name="connsiteX4" fmla="*/ 1379156 w 1631804"/>
                <a:gd name="connsiteY4" fmla="*/ 221477 h 2476270"/>
                <a:gd name="connsiteX5" fmla="*/ 969538 w 1631804"/>
                <a:gd name="connsiteY5" fmla="*/ 44356 h 2476270"/>
                <a:gd name="connsiteX6" fmla="*/ 36524 w 1631804"/>
                <a:gd name="connsiteY6" fmla="*/ 300173 h 2476270"/>
                <a:gd name="connsiteX7" fmla="*/ 13764 w 1631804"/>
                <a:gd name="connsiteY7" fmla="*/ 1206433 h 2476270"/>
                <a:gd name="connsiteX0" fmla="*/ 13764 w 1446395"/>
                <a:gd name="connsiteY0" fmla="*/ 1208001 h 2477838"/>
                <a:gd name="connsiteX1" fmla="*/ 13764 w 1446395"/>
                <a:gd name="connsiteY1" fmla="*/ 2175475 h 2477838"/>
                <a:gd name="connsiteX2" fmla="*/ 696459 w 1446395"/>
                <a:gd name="connsiteY2" fmla="*/ 1521935 h 2477838"/>
                <a:gd name="connsiteX3" fmla="*/ 1242618 w 1446395"/>
                <a:gd name="connsiteY3" fmla="*/ 1344814 h 2477838"/>
                <a:gd name="connsiteX4" fmla="*/ 969541 w 1446395"/>
                <a:gd name="connsiteY4" fmla="*/ 577287 h 2477838"/>
                <a:gd name="connsiteX5" fmla="*/ 969538 w 1446395"/>
                <a:gd name="connsiteY5" fmla="*/ 45924 h 2477838"/>
                <a:gd name="connsiteX6" fmla="*/ 36524 w 1446395"/>
                <a:gd name="connsiteY6" fmla="*/ 301741 h 2477838"/>
                <a:gd name="connsiteX7" fmla="*/ 13764 w 1446395"/>
                <a:gd name="connsiteY7" fmla="*/ 1208001 h 2477838"/>
                <a:gd name="connsiteX0" fmla="*/ 17251 w 1449882"/>
                <a:gd name="connsiteY0" fmla="*/ 1208001 h 1873299"/>
                <a:gd name="connsiteX1" fmla="*/ 13764 w 1449882"/>
                <a:gd name="connsiteY1" fmla="*/ 1570936 h 1873299"/>
                <a:gd name="connsiteX2" fmla="*/ 699946 w 1449882"/>
                <a:gd name="connsiteY2" fmla="*/ 1521935 h 1873299"/>
                <a:gd name="connsiteX3" fmla="*/ 1246105 w 1449882"/>
                <a:gd name="connsiteY3" fmla="*/ 1344814 h 1873299"/>
                <a:gd name="connsiteX4" fmla="*/ 973028 w 1449882"/>
                <a:gd name="connsiteY4" fmla="*/ 577287 h 1873299"/>
                <a:gd name="connsiteX5" fmla="*/ 973025 w 1449882"/>
                <a:gd name="connsiteY5" fmla="*/ 45924 h 1873299"/>
                <a:gd name="connsiteX6" fmla="*/ 40011 w 1449882"/>
                <a:gd name="connsiteY6" fmla="*/ 301741 h 1873299"/>
                <a:gd name="connsiteX7" fmla="*/ 17251 w 1449882"/>
                <a:gd name="connsiteY7" fmla="*/ 1208001 h 1873299"/>
                <a:gd name="connsiteX0" fmla="*/ 17251 w 1449882"/>
                <a:gd name="connsiteY0" fmla="*/ 1208001 h 1855774"/>
                <a:gd name="connsiteX1" fmla="*/ 13764 w 1449882"/>
                <a:gd name="connsiteY1" fmla="*/ 1570936 h 1855774"/>
                <a:gd name="connsiteX2" fmla="*/ 699946 w 1449882"/>
                <a:gd name="connsiteY2" fmla="*/ 1521935 h 1855774"/>
                <a:gd name="connsiteX3" fmla="*/ 1246105 w 1449882"/>
                <a:gd name="connsiteY3" fmla="*/ 1344814 h 1855774"/>
                <a:gd name="connsiteX4" fmla="*/ 973028 w 1449882"/>
                <a:gd name="connsiteY4" fmla="*/ 577287 h 1855774"/>
                <a:gd name="connsiteX5" fmla="*/ 973025 w 1449882"/>
                <a:gd name="connsiteY5" fmla="*/ 45924 h 1855774"/>
                <a:gd name="connsiteX6" fmla="*/ 40011 w 1449882"/>
                <a:gd name="connsiteY6" fmla="*/ 301741 h 1855774"/>
                <a:gd name="connsiteX7" fmla="*/ 17251 w 1449882"/>
                <a:gd name="connsiteY7" fmla="*/ 1208001 h 1855774"/>
                <a:gd name="connsiteX0" fmla="*/ 395024 w 1827655"/>
                <a:gd name="connsiteY0" fmla="*/ 1208001 h 1855774"/>
                <a:gd name="connsiteX1" fmla="*/ 391537 w 1827655"/>
                <a:gd name="connsiteY1" fmla="*/ 1570936 h 1855774"/>
                <a:gd name="connsiteX2" fmla="*/ 1077719 w 1827655"/>
                <a:gd name="connsiteY2" fmla="*/ 1521935 h 1855774"/>
                <a:gd name="connsiteX3" fmla="*/ 1623878 w 1827655"/>
                <a:gd name="connsiteY3" fmla="*/ 1344814 h 1855774"/>
                <a:gd name="connsiteX4" fmla="*/ 1350801 w 1827655"/>
                <a:gd name="connsiteY4" fmla="*/ 577287 h 1855774"/>
                <a:gd name="connsiteX5" fmla="*/ 1350798 w 1827655"/>
                <a:gd name="connsiteY5" fmla="*/ 45924 h 1855774"/>
                <a:gd name="connsiteX6" fmla="*/ 417784 w 1827655"/>
                <a:gd name="connsiteY6" fmla="*/ 301741 h 1855774"/>
                <a:gd name="connsiteX7" fmla="*/ 395024 w 1827655"/>
                <a:gd name="connsiteY7" fmla="*/ 1208001 h 1855774"/>
                <a:gd name="connsiteX0" fmla="*/ 391538 w 1827655"/>
                <a:gd name="connsiteY0" fmla="*/ 810308 h 1855774"/>
                <a:gd name="connsiteX1" fmla="*/ 391537 w 1827655"/>
                <a:gd name="connsiteY1" fmla="*/ 1570936 h 1855774"/>
                <a:gd name="connsiteX2" fmla="*/ 1077719 w 1827655"/>
                <a:gd name="connsiteY2" fmla="*/ 1521935 h 1855774"/>
                <a:gd name="connsiteX3" fmla="*/ 1623878 w 1827655"/>
                <a:gd name="connsiteY3" fmla="*/ 1344814 h 1855774"/>
                <a:gd name="connsiteX4" fmla="*/ 1350801 w 1827655"/>
                <a:gd name="connsiteY4" fmla="*/ 577287 h 1855774"/>
                <a:gd name="connsiteX5" fmla="*/ 1350798 w 1827655"/>
                <a:gd name="connsiteY5" fmla="*/ 45924 h 1855774"/>
                <a:gd name="connsiteX6" fmla="*/ 417784 w 1827655"/>
                <a:gd name="connsiteY6" fmla="*/ 301741 h 1855774"/>
                <a:gd name="connsiteX7" fmla="*/ 391538 w 1827655"/>
                <a:gd name="connsiteY7" fmla="*/ 810308 h 1855774"/>
                <a:gd name="connsiteX0" fmla="*/ 391538 w 1827655"/>
                <a:gd name="connsiteY0" fmla="*/ 793809 h 1839275"/>
                <a:gd name="connsiteX1" fmla="*/ 391537 w 1827655"/>
                <a:gd name="connsiteY1" fmla="*/ 1554437 h 1839275"/>
                <a:gd name="connsiteX2" fmla="*/ 1077719 w 1827655"/>
                <a:gd name="connsiteY2" fmla="*/ 1505436 h 1839275"/>
                <a:gd name="connsiteX3" fmla="*/ 1623878 w 1827655"/>
                <a:gd name="connsiteY3" fmla="*/ 1328315 h 1839275"/>
                <a:gd name="connsiteX4" fmla="*/ 1350801 w 1827655"/>
                <a:gd name="connsiteY4" fmla="*/ 560788 h 1839275"/>
                <a:gd name="connsiteX5" fmla="*/ 1350798 w 1827655"/>
                <a:gd name="connsiteY5" fmla="*/ 29425 h 1839275"/>
                <a:gd name="connsiteX6" fmla="*/ 665084 w 1827655"/>
                <a:gd name="connsiteY6" fmla="*/ 384240 h 1839275"/>
                <a:gd name="connsiteX7" fmla="*/ 391538 w 1827655"/>
                <a:gd name="connsiteY7" fmla="*/ 793809 h 1839275"/>
                <a:gd name="connsiteX0" fmla="*/ 391538 w 1827655"/>
                <a:gd name="connsiteY0" fmla="*/ 793809 h 1839275"/>
                <a:gd name="connsiteX1" fmla="*/ 391537 w 1827655"/>
                <a:gd name="connsiteY1" fmla="*/ 1554437 h 1839275"/>
                <a:gd name="connsiteX2" fmla="*/ 1077719 w 1827655"/>
                <a:gd name="connsiteY2" fmla="*/ 1505436 h 1839275"/>
                <a:gd name="connsiteX3" fmla="*/ 1623878 w 1827655"/>
                <a:gd name="connsiteY3" fmla="*/ 1328315 h 1839275"/>
                <a:gd name="connsiteX4" fmla="*/ 1350801 w 1827655"/>
                <a:gd name="connsiteY4" fmla="*/ 560788 h 1839275"/>
                <a:gd name="connsiteX5" fmla="*/ 1350798 w 1827655"/>
                <a:gd name="connsiteY5" fmla="*/ 29425 h 1839275"/>
                <a:gd name="connsiteX6" fmla="*/ 665084 w 1827655"/>
                <a:gd name="connsiteY6" fmla="*/ 384240 h 1839275"/>
                <a:gd name="connsiteX7" fmla="*/ 391538 w 1827655"/>
                <a:gd name="connsiteY7" fmla="*/ 793809 h 1839275"/>
                <a:gd name="connsiteX0" fmla="*/ 391538 w 1827655"/>
                <a:gd name="connsiteY0" fmla="*/ 793809 h 1839275"/>
                <a:gd name="connsiteX1" fmla="*/ 391537 w 1827655"/>
                <a:gd name="connsiteY1" fmla="*/ 1554437 h 1839275"/>
                <a:gd name="connsiteX2" fmla="*/ 1077719 w 1827655"/>
                <a:gd name="connsiteY2" fmla="*/ 1505436 h 1839275"/>
                <a:gd name="connsiteX3" fmla="*/ 1623878 w 1827655"/>
                <a:gd name="connsiteY3" fmla="*/ 1328315 h 1839275"/>
                <a:gd name="connsiteX4" fmla="*/ 1350801 w 1827655"/>
                <a:gd name="connsiteY4" fmla="*/ 560788 h 1839275"/>
                <a:gd name="connsiteX5" fmla="*/ 1350798 w 1827655"/>
                <a:gd name="connsiteY5" fmla="*/ 29425 h 1839275"/>
                <a:gd name="connsiteX6" fmla="*/ 665084 w 1827655"/>
                <a:gd name="connsiteY6" fmla="*/ 384240 h 1839275"/>
                <a:gd name="connsiteX7" fmla="*/ 391538 w 1827655"/>
                <a:gd name="connsiteY7" fmla="*/ 793809 h 1839275"/>
                <a:gd name="connsiteX0" fmla="*/ 391538 w 1827655"/>
                <a:gd name="connsiteY0" fmla="*/ 818188 h 1863654"/>
                <a:gd name="connsiteX1" fmla="*/ 391537 w 1827655"/>
                <a:gd name="connsiteY1" fmla="*/ 1578816 h 1863654"/>
                <a:gd name="connsiteX2" fmla="*/ 1077719 w 1827655"/>
                <a:gd name="connsiteY2" fmla="*/ 1529815 h 1863654"/>
                <a:gd name="connsiteX3" fmla="*/ 1623878 w 1827655"/>
                <a:gd name="connsiteY3" fmla="*/ 1352694 h 1863654"/>
                <a:gd name="connsiteX4" fmla="*/ 1350801 w 1827655"/>
                <a:gd name="connsiteY4" fmla="*/ 585167 h 1863654"/>
                <a:gd name="connsiteX5" fmla="*/ 1350798 w 1827655"/>
                <a:gd name="connsiteY5" fmla="*/ 53804 h 1863654"/>
                <a:gd name="connsiteX6" fmla="*/ 733468 w 1827655"/>
                <a:gd name="connsiteY6" fmla="*/ 262344 h 1863654"/>
                <a:gd name="connsiteX7" fmla="*/ 391538 w 1827655"/>
                <a:gd name="connsiteY7" fmla="*/ 818188 h 1863654"/>
                <a:gd name="connsiteX0" fmla="*/ 323151 w 1759268"/>
                <a:gd name="connsiteY0" fmla="*/ 818188 h 1863654"/>
                <a:gd name="connsiteX1" fmla="*/ 391537 w 1759268"/>
                <a:gd name="connsiteY1" fmla="*/ 1491051 h 1863654"/>
                <a:gd name="connsiteX2" fmla="*/ 1009332 w 1759268"/>
                <a:gd name="connsiteY2" fmla="*/ 1529815 h 1863654"/>
                <a:gd name="connsiteX3" fmla="*/ 1555491 w 1759268"/>
                <a:gd name="connsiteY3" fmla="*/ 1352694 h 1863654"/>
                <a:gd name="connsiteX4" fmla="*/ 1282414 w 1759268"/>
                <a:gd name="connsiteY4" fmla="*/ 585167 h 1863654"/>
                <a:gd name="connsiteX5" fmla="*/ 1282411 w 1759268"/>
                <a:gd name="connsiteY5" fmla="*/ 53804 h 1863654"/>
                <a:gd name="connsiteX6" fmla="*/ 665081 w 1759268"/>
                <a:gd name="connsiteY6" fmla="*/ 262344 h 1863654"/>
                <a:gd name="connsiteX7" fmla="*/ 323151 w 1759268"/>
                <a:gd name="connsiteY7" fmla="*/ 818188 h 1863654"/>
                <a:gd name="connsiteX0" fmla="*/ 323151 w 1555491"/>
                <a:gd name="connsiteY0" fmla="*/ 818188 h 1580135"/>
                <a:gd name="connsiteX1" fmla="*/ 391537 w 1555491"/>
                <a:gd name="connsiteY1" fmla="*/ 1491051 h 1580135"/>
                <a:gd name="connsiteX2" fmla="*/ 1555491 w 1555491"/>
                <a:gd name="connsiteY2" fmla="*/ 1352694 h 1580135"/>
                <a:gd name="connsiteX3" fmla="*/ 1282414 w 1555491"/>
                <a:gd name="connsiteY3" fmla="*/ 585167 h 1580135"/>
                <a:gd name="connsiteX4" fmla="*/ 1282411 w 1555491"/>
                <a:gd name="connsiteY4" fmla="*/ 53804 h 1580135"/>
                <a:gd name="connsiteX5" fmla="*/ 665081 w 1555491"/>
                <a:gd name="connsiteY5" fmla="*/ 262344 h 1580135"/>
                <a:gd name="connsiteX6" fmla="*/ 323151 w 1555491"/>
                <a:gd name="connsiteY6" fmla="*/ 818188 h 1580135"/>
                <a:gd name="connsiteX0" fmla="*/ 323151 w 1555491"/>
                <a:gd name="connsiteY0" fmla="*/ 813142 h 1575089"/>
                <a:gd name="connsiteX1" fmla="*/ 391537 w 1555491"/>
                <a:gd name="connsiteY1" fmla="*/ 1486005 h 1575089"/>
                <a:gd name="connsiteX2" fmla="*/ 1555491 w 1555491"/>
                <a:gd name="connsiteY2" fmla="*/ 1347648 h 1575089"/>
                <a:gd name="connsiteX3" fmla="*/ 1143789 w 1555491"/>
                <a:gd name="connsiteY3" fmla="*/ 549847 h 1575089"/>
                <a:gd name="connsiteX4" fmla="*/ 1282411 w 1555491"/>
                <a:gd name="connsiteY4" fmla="*/ 48758 h 1575089"/>
                <a:gd name="connsiteX5" fmla="*/ 665081 w 1555491"/>
                <a:gd name="connsiteY5" fmla="*/ 257298 h 1575089"/>
                <a:gd name="connsiteX6" fmla="*/ 323151 w 1555491"/>
                <a:gd name="connsiteY6" fmla="*/ 813142 h 1575089"/>
                <a:gd name="connsiteX0" fmla="*/ 323151 w 1554108"/>
                <a:gd name="connsiteY0" fmla="*/ 813142 h 1575089"/>
                <a:gd name="connsiteX1" fmla="*/ 391537 w 1554108"/>
                <a:gd name="connsiteY1" fmla="*/ 1486005 h 1575089"/>
                <a:gd name="connsiteX2" fmla="*/ 1554108 w 1554108"/>
                <a:gd name="connsiteY2" fmla="*/ 1339730 h 1575089"/>
                <a:gd name="connsiteX3" fmla="*/ 1143789 w 1554108"/>
                <a:gd name="connsiteY3" fmla="*/ 549847 h 1575089"/>
                <a:gd name="connsiteX4" fmla="*/ 1282411 w 1554108"/>
                <a:gd name="connsiteY4" fmla="*/ 48758 h 1575089"/>
                <a:gd name="connsiteX5" fmla="*/ 665081 w 1554108"/>
                <a:gd name="connsiteY5" fmla="*/ 257298 h 1575089"/>
                <a:gd name="connsiteX6" fmla="*/ 323151 w 1554108"/>
                <a:gd name="connsiteY6" fmla="*/ 813142 h 1575089"/>
                <a:gd name="connsiteX0" fmla="*/ 323151 w 1965906"/>
                <a:gd name="connsiteY0" fmla="*/ 813142 h 1592156"/>
                <a:gd name="connsiteX1" fmla="*/ 391537 w 1965906"/>
                <a:gd name="connsiteY1" fmla="*/ 1486005 h 1592156"/>
                <a:gd name="connsiteX2" fmla="*/ 1554108 w 1965906"/>
                <a:gd name="connsiteY2" fmla="*/ 1339730 h 1592156"/>
                <a:gd name="connsiteX3" fmla="*/ 1143789 w 1965906"/>
                <a:gd name="connsiteY3" fmla="*/ 549847 h 1592156"/>
                <a:gd name="connsiteX4" fmla="*/ 1282411 w 1965906"/>
                <a:gd name="connsiteY4" fmla="*/ 48758 h 1592156"/>
                <a:gd name="connsiteX5" fmla="*/ 665081 w 1965906"/>
                <a:gd name="connsiteY5" fmla="*/ 257298 h 1592156"/>
                <a:gd name="connsiteX6" fmla="*/ 323151 w 1965906"/>
                <a:gd name="connsiteY6" fmla="*/ 813142 h 1592156"/>
                <a:gd name="connsiteX0" fmla="*/ 323151 w 1965906"/>
                <a:gd name="connsiteY0" fmla="*/ 813142 h 1592156"/>
                <a:gd name="connsiteX1" fmla="*/ 391537 w 1965906"/>
                <a:gd name="connsiteY1" fmla="*/ 1486005 h 1592156"/>
                <a:gd name="connsiteX2" fmla="*/ 1554108 w 1965906"/>
                <a:gd name="connsiteY2" fmla="*/ 1339730 h 1592156"/>
                <a:gd name="connsiteX3" fmla="*/ 1143789 w 1965906"/>
                <a:gd name="connsiteY3" fmla="*/ 549847 h 1592156"/>
                <a:gd name="connsiteX4" fmla="*/ 1282411 w 1965906"/>
                <a:gd name="connsiteY4" fmla="*/ 48758 h 1592156"/>
                <a:gd name="connsiteX5" fmla="*/ 665081 w 1965906"/>
                <a:gd name="connsiteY5" fmla="*/ 257298 h 1592156"/>
                <a:gd name="connsiteX6" fmla="*/ 323151 w 1965906"/>
                <a:gd name="connsiteY6" fmla="*/ 813142 h 1592156"/>
                <a:gd name="connsiteX0" fmla="*/ 323151 w 1965906"/>
                <a:gd name="connsiteY0" fmla="*/ 813142 h 1592156"/>
                <a:gd name="connsiteX1" fmla="*/ 391537 w 1965906"/>
                <a:gd name="connsiteY1" fmla="*/ 1486005 h 1592156"/>
                <a:gd name="connsiteX2" fmla="*/ 1554108 w 1965906"/>
                <a:gd name="connsiteY2" fmla="*/ 1339730 h 1592156"/>
                <a:gd name="connsiteX3" fmla="*/ 1143789 w 1965906"/>
                <a:gd name="connsiteY3" fmla="*/ 549847 h 1592156"/>
                <a:gd name="connsiteX4" fmla="*/ 1282411 w 1965906"/>
                <a:gd name="connsiteY4" fmla="*/ 48758 h 1592156"/>
                <a:gd name="connsiteX5" fmla="*/ 665081 w 1965906"/>
                <a:gd name="connsiteY5" fmla="*/ 257298 h 1592156"/>
                <a:gd name="connsiteX6" fmla="*/ 323151 w 1965906"/>
                <a:gd name="connsiteY6" fmla="*/ 813142 h 1592156"/>
                <a:gd name="connsiteX0" fmla="*/ 391537 w 1965906"/>
                <a:gd name="connsiteY0" fmla="*/ 813141 h 1592156"/>
                <a:gd name="connsiteX1" fmla="*/ 391537 w 1965906"/>
                <a:gd name="connsiteY1" fmla="*/ 1486005 h 1592156"/>
                <a:gd name="connsiteX2" fmla="*/ 1554108 w 1965906"/>
                <a:gd name="connsiteY2" fmla="*/ 1339730 h 1592156"/>
                <a:gd name="connsiteX3" fmla="*/ 1143789 w 1965906"/>
                <a:gd name="connsiteY3" fmla="*/ 549847 h 1592156"/>
                <a:gd name="connsiteX4" fmla="*/ 1282411 w 1965906"/>
                <a:gd name="connsiteY4" fmla="*/ 48758 h 1592156"/>
                <a:gd name="connsiteX5" fmla="*/ 665081 w 1965906"/>
                <a:gd name="connsiteY5" fmla="*/ 257298 h 1592156"/>
                <a:gd name="connsiteX6" fmla="*/ 391537 w 1965906"/>
                <a:gd name="connsiteY6" fmla="*/ 813141 h 1592156"/>
                <a:gd name="connsiteX0" fmla="*/ 391537 w 1965906"/>
                <a:gd name="connsiteY0" fmla="*/ 819828 h 1598843"/>
                <a:gd name="connsiteX1" fmla="*/ 391537 w 1965906"/>
                <a:gd name="connsiteY1" fmla="*/ 1492692 h 1598843"/>
                <a:gd name="connsiteX2" fmla="*/ 1554108 w 1965906"/>
                <a:gd name="connsiteY2" fmla="*/ 1346417 h 1598843"/>
                <a:gd name="connsiteX3" fmla="*/ 1143789 w 1965906"/>
                <a:gd name="connsiteY3" fmla="*/ 556534 h 1598843"/>
                <a:gd name="connsiteX4" fmla="*/ 1282411 w 1965906"/>
                <a:gd name="connsiteY4" fmla="*/ 55445 h 1598843"/>
                <a:gd name="connsiteX5" fmla="*/ 666562 w 1965906"/>
                <a:gd name="connsiteY5" fmla="*/ 223862 h 1598843"/>
                <a:gd name="connsiteX6" fmla="*/ 391537 w 1965906"/>
                <a:gd name="connsiteY6" fmla="*/ 819828 h 1598843"/>
                <a:gd name="connsiteX0" fmla="*/ 391537 w 1965906"/>
                <a:gd name="connsiteY0" fmla="*/ 819828 h 1598843"/>
                <a:gd name="connsiteX1" fmla="*/ 391537 w 1965906"/>
                <a:gd name="connsiteY1" fmla="*/ 1492692 h 1598843"/>
                <a:gd name="connsiteX2" fmla="*/ 1554108 w 1965906"/>
                <a:gd name="connsiteY2" fmla="*/ 1346417 h 1598843"/>
                <a:gd name="connsiteX3" fmla="*/ 1143789 w 1965906"/>
                <a:gd name="connsiteY3" fmla="*/ 556534 h 1598843"/>
                <a:gd name="connsiteX4" fmla="*/ 1282411 w 1965906"/>
                <a:gd name="connsiteY4" fmla="*/ 55445 h 1598843"/>
                <a:gd name="connsiteX5" fmla="*/ 666562 w 1965906"/>
                <a:gd name="connsiteY5" fmla="*/ 223862 h 1598843"/>
                <a:gd name="connsiteX6" fmla="*/ 391537 w 1965906"/>
                <a:gd name="connsiteY6" fmla="*/ 819828 h 1598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5906" h="1598843">
                  <a:moveTo>
                    <a:pt x="391537" y="819828"/>
                  </a:moveTo>
                  <a:cubicBezTo>
                    <a:pt x="391989" y="1121180"/>
                    <a:pt x="0" y="1342867"/>
                    <a:pt x="391537" y="1492692"/>
                  </a:cubicBezTo>
                  <a:cubicBezTo>
                    <a:pt x="596927" y="1581776"/>
                    <a:pt x="1965906" y="1598843"/>
                    <a:pt x="1554108" y="1346417"/>
                  </a:cubicBezTo>
                  <a:cubicBezTo>
                    <a:pt x="1142310" y="1093991"/>
                    <a:pt x="775883" y="1006426"/>
                    <a:pt x="1143789" y="556534"/>
                  </a:cubicBezTo>
                  <a:cubicBezTo>
                    <a:pt x="1396438" y="335057"/>
                    <a:pt x="1361949" y="110890"/>
                    <a:pt x="1282411" y="55445"/>
                  </a:cubicBezTo>
                  <a:cubicBezTo>
                    <a:pt x="1202873" y="0"/>
                    <a:pt x="815041" y="96465"/>
                    <a:pt x="666562" y="223862"/>
                  </a:cubicBezTo>
                  <a:cubicBezTo>
                    <a:pt x="518083" y="351259"/>
                    <a:pt x="390362" y="342213"/>
                    <a:pt x="391537" y="819828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6" name="Straight Arrow Connector 55"/>
            <p:cNvCxnSpPr>
              <a:stCxn id="59" idx="4"/>
              <a:endCxn id="61" idx="1"/>
            </p:cNvCxnSpPr>
            <p:nvPr/>
          </p:nvCxnSpPr>
          <p:spPr>
            <a:xfrm rot="16200000" flipH="1">
              <a:off x="4444124" y="4095273"/>
              <a:ext cx="1688865" cy="356318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>
              <a:stCxn id="60" idx="4"/>
              <a:endCxn id="62" idx="7"/>
            </p:cNvCxnSpPr>
            <p:nvPr/>
          </p:nvCxnSpPr>
          <p:spPr>
            <a:xfrm rot="5400000">
              <a:off x="7046459" y="4244866"/>
              <a:ext cx="1460940" cy="285059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Group 121"/>
            <p:cNvGrpSpPr/>
            <p:nvPr/>
          </p:nvGrpSpPr>
          <p:grpSpPr>
            <a:xfrm>
              <a:off x="5507355" y="5075892"/>
              <a:ext cx="2088232" cy="288032"/>
              <a:chOff x="3934966" y="2606006"/>
              <a:chExt cx="504056" cy="288032"/>
            </a:xfrm>
          </p:grpSpPr>
          <p:cxnSp>
            <p:nvCxnSpPr>
              <p:cNvPr id="71" name="Straight Connector 70"/>
              <p:cNvCxnSpPr/>
              <p:nvPr/>
            </p:nvCxnSpPr>
            <p:spPr>
              <a:xfrm>
                <a:off x="3934966" y="2750022"/>
                <a:ext cx="504056" cy="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rot="5400000" flipH="1" flipV="1">
                <a:off x="3895237" y="2750022"/>
                <a:ext cx="288032" cy="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rot="5400000" flipH="1" flipV="1">
                <a:off x="3930000" y="2750022"/>
                <a:ext cx="288032" cy="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rot="5400000" flipH="1" flipV="1">
                <a:off x="3964762" y="2750022"/>
                <a:ext cx="288032" cy="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rot="5400000" flipH="1" flipV="1">
                <a:off x="3860475" y="2750022"/>
                <a:ext cx="288032" cy="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" name="Oval 58"/>
            <p:cNvSpPr/>
            <p:nvPr/>
          </p:nvSpPr>
          <p:spPr>
            <a:xfrm>
              <a:off x="5003299" y="3201075"/>
              <a:ext cx="214196" cy="227925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7812360" y="3429000"/>
              <a:ext cx="214196" cy="227925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5435347" y="5084486"/>
              <a:ext cx="214196" cy="227925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7451571" y="5084486"/>
              <a:ext cx="214196" cy="227925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809256" y="2627620"/>
              <a:ext cx="4828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0N</a:t>
              </a:r>
              <a:endParaRPr lang="zh-TW" altLang="en-US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7668344" y="2924944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5N</a:t>
              </a:r>
              <a:endParaRPr lang="zh-TW" altLang="en-US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148064" y="5291916"/>
              <a:ext cx="4828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0N</a:t>
              </a:r>
              <a:endParaRPr lang="zh-TW" altLang="en-US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380312" y="5291916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5N</a:t>
              </a:r>
              <a:endParaRPr lang="zh-TW" altLang="en-US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579363" y="4437112"/>
              <a:ext cx="429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1N</a:t>
              </a:r>
              <a:endParaRPr lang="zh-TW" altLang="en-US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651371" y="4715852"/>
              <a:ext cx="4700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2N</a:t>
              </a:r>
              <a:endParaRPr lang="zh-TW" altLang="en-US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891833" y="4427820"/>
              <a:ext cx="4700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3N</a:t>
              </a:r>
              <a:endParaRPr lang="zh-TW" altLang="en-US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011411" y="4715852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4N</a:t>
              </a:r>
              <a:endParaRPr lang="zh-TW" altLang="en-US" dirty="0"/>
            </a:p>
          </p:txBody>
        </p:sp>
      </p:grpSp>
      <p:pic>
        <p:nvPicPr>
          <p:cNvPr id="9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6190" y="3429000"/>
            <a:ext cx="2688298" cy="1861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Physically-based Character Control in Low Dimensional Space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Thanks!</a:t>
            </a:r>
            <a:endParaRPr lang="zh-TW" alt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Any Questions?</a:t>
            </a:r>
            <a:endParaRPr lang="zh-TW" altLang="en-US" dirty="0"/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14 joints</a:t>
            </a:r>
          </a:p>
          <a:p>
            <a:r>
              <a:rPr lang="en-US" altLang="zh-TW" dirty="0"/>
              <a:t>18 degrees of freedom</a:t>
            </a:r>
          </a:p>
          <a:p>
            <a:r>
              <a:rPr lang="en-US" altLang="zh-TW" dirty="0"/>
              <a:t>160cm and 70kg</a:t>
            </a:r>
            <a:endParaRPr lang="zh-TW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Physically-based Character Control in Low Dimensional Space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Character Model</a:t>
            </a:r>
            <a:endParaRPr lang="zh-TW" altLang="en-US" dirty="0"/>
          </a:p>
        </p:txBody>
      </p:sp>
      <p:pic>
        <p:nvPicPr>
          <p:cNvPr id="1026" name="Picture 2" descr="C:\Users\Hubert Shum\Desktop\TPose.jpg"/>
          <p:cNvPicPr>
            <a:picLocks noChangeAspect="1" noChangeArrowheads="1"/>
          </p:cNvPicPr>
          <p:nvPr/>
        </p:nvPicPr>
        <p:blipFill>
          <a:blip r:embed="rId2" cstate="print"/>
          <a:srcRect l="20116" t="13334" r="21769"/>
          <a:stretch>
            <a:fillRect/>
          </a:stretch>
        </p:blipFill>
        <p:spPr bwMode="auto">
          <a:xfrm>
            <a:off x="4499992" y="1556792"/>
            <a:ext cx="4176464" cy="350338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Manually design an initial controller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Sample controllers by updating the initial controller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Evaluate the controllers with an objective function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Update the initial controller with the best sample</a:t>
            </a:r>
            <a:endParaRPr lang="zh-TW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Physically-based Character Control in Low Dimensional Space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Optimization with Random Sampling</a:t>
            </a:r>
            <a:endParaRPr lang="zh-TW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Physically-based Character Control in Low Dimensional Space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Dynamics Character Controller</a:t>
            </a:r>
            <a:endParaRPr lang="zh-TW" altLang="en-US" sz="24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541784" y="3935958"/>
            <a:ext cx="2438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Yin et. al. 2007</a:t>
            </a:r>
            <a:br>
              <a:rPr lang="en-US" sz="2000" dirty="0"/>
            </a:br>
            <a:r>
              <a:rPr lang="en-US" sz="2000" dirty="0"/>
              <a:t>SIMBICON: Simple Biped Locomotion Control</a:t>
            </a:r>
          </a:p>
          <a:p>
            <a:endParaRPr lang="en-US" sz="2000" dirty="0"/>
          </a:p>
        </p:txBody>
      </p:sp>
      <p:sp>
        <p:nvSpPr>
          <p:cNvPr id="7" name="文字方塊 8"/>
          <p:cNvSpPr txBox="1"/>
          <p:nvPr/>
        </p:nvSpPr>
        <p:spPr>
          <a:xfrm>
            <a:off x="6142484" y="3935958"/>
            <a:ext cx="26779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err="1"/>
              <a:t>Coros</a:t>
            </a:r>
            <a:r>
              <a:rPr lang="en-US" altLang="zh-TW" sz="2000" dirty="0"/>
              <a:t> </a:t>
            </a:r>
            <a:r>
              <a:rPr lang="en-US" sz="2000" dirty="0"/>
              <a:t>et. al. 2010</a:t>
            </a:r>
            <a:br>
              <a:rPr lang="en-US" sz="2000" dirty="0"/>
            </a:br>
            <a:r>
              <a:rPr lang="en-US" sz="2000" dirty="0"/>
              <a:t>Generalized Biped Walking Control</a:t>
            </a:r>
          </a:p>
        </p:txBody>
      </p:sp>
      <p:sp>
        <p:nvSpPr>
          <p:cNvPr id="8" name="文字方塊 9"/>
          <p:cNvSpPr txBox="1"/>
          <p:nvPr/>
        </p:nvSpPr>
        <p:spPr>
          <a:xfrm>
            <a:off x="3246884" y="3935958"/>
            <a:ext cx="266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Lee et. al. 2010</a:t>
            </a:r>
            <a:br>
              <a:rPr lang="en-US" sz="2000" dirty="0"/>
            </a:br>
            <a:r>
              <a:rPr lang="en-US" altLang="zh-TW" sz="2000" dirty="0"/>
              <a:t>Data-Driven Biped Control</a:t>
            </a:r>
            <a:endParaRPr lang="en-US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6461" r="8488"/>
          <a:stretch>
            <a:fillRect/>
          </a:stretch>
        </p:blipFill>
        <p:spPr bwMode="auto">
          <a:xfrm>
            <a:off x="3239217" y="1916832"/>
            <a:ext cx="2651748" cy="198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 l="31827"/>
          <a:stretch>
            <a:fillRect/>
          </a:stretch>
        </p:blipFill>
        <p:spPr bwMode="auto">
          <a:xfrm>
            <a:off x="467544" y="1916832"/>
            <a:ext cx="2543929" cy="19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/>
          <a:srcRect b="3571"/>
          <a:stretch>
            <a:fillRect/>
          </a:stretch>
        </p:blipFill>
        <p:spPr bwMode="auto">
          <a:xfrm>
            <a:off x="6142484" y="1916832"/>
            <a:ext cx="2636601" cy="1984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86"/>
          <p:cNvGrpSpPr/>
          <p:nvPr/>
        </p:nvGrpSpPr>
        <p:grpSpPr>
          <a:xfrm>
            <a:off x="827584" y="4581131"/>
            <a:ext cx="7704856" cy="1512168"/>
            <a:chOff x="827584" y="4581131"/>
            <a:chExt cx="7704856" cy="1512168"/>
          </a:xfrm>
        </p:grpSpPr>
        <p:sp>
          <p:nvSpPr>
            <p:cNvPr id="55" name="Rounded Rectangle 54"/>
            <p:cNvSpPr/>
            <p:nvPr/>
          </p:nvSpPr>
          <p:spPr>
            <a:xfrm>
              <a:off x="827584" y="4581131"/>
              <a:ext cx="7704856" cy="1512168"/>
            </a:xfrm>
            <a:prstGeom prst="roundRect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981254" y="5687433"/>
              <a:ext cx="2366610" cy="363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</a:rPr>
                <a:t>Landmark Isomap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827584" y="2780928"/>
            <a:ext cx="7704856" cy="1728192"/>
            <a:chOff x="827584" y="2780928"/>
            <a:chExt cx="7704856" cy="1728192"/>
          </a:xfrm>
        </p:grpSpPr>
        <p:sp>
          <p:nvSpPr>
            <p:cNvPr id="7" name="Rounded Rectangle 6"/>
            <p:cNvSpPr/>
            <p:nvPr/>
          </p:nvSpPr>
          <p:spPr>
            <a:xfrm>
              <a:off x="827584" y="2780928"/>
              <a:ext cx="7704856" cy="1728192"/>
            </a:xfrm>
            <a:prstGeom prst="roundRect">
              <a:avLst/>
            </a:prstGeom>
            <a:solidFill>
              <a:srgbClr val="9BBB59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55508" y="4078128"/>
              <a:ext cx="3238394" cy="363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586E2C"/>
                  </a:solidFill>
                  <a:effectLst/>
                  <a:uLnTx/>
                  <a:uFillTx/>
                </a:rPr>
                <a:t>Continuous Optimization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4427984" y="2926560"/>
            <a:ext cx="3805026" cy="1510552"/>
            <a:chOff x="4427984" y="2926560"/>
            <a:chExt cx="3805026" cy="1510552"/>
          </a:xfrm>
        </p:grpSpPr>
        <p:sp>
          <p:nvSpPr>
            <p:cNvPr id="8" name="Rounded Rectangle 7"/>
            <p:cNvSpPr/>
            <p:nvPr/>
          </p:nvSpPr>
          <p:spPr>
            <a:xfrm>
              <a:off x="4427984" y="2926560"/>
              <a:ext cx="3805026" cy="1510551"/>
            </a:xfrm>
            <a:prstGeom prst="roundRect">
              <a:avLst/>
            </a:prstGeom>
            <a:solidFill>
              <a:srgbClr val="C0504D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499992" y="4067780"/>
              <a:ext cx="24258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8E3432"/>
                  </a:solidFill>
                  <a:effectLst/>
                  <a:uLnTx/>
                  <a:uFillTx/>
                </a:rPr>
                <a:t>Optimization Engine</a:t>
              </a: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1328936"/>
          </a:xfrm>
        </p:spPr>
        <p:txBody>
          <a:bodyPr>
            <a:normAutofit/>
          </a:bodyPr>
          <a:lstStyle/>
          <a:p>
            <a:r>
              <a:rPr lang="en-US" altLang="zh-TW" sz="2400" dirty="0"/>
              <a:t>Synthesize new controllers using pre-computed ones</a:t>
            </a:r>
          </a:p>
          <a:p>
            <a:pPr lvl="1"/>
            <a:r>
              <a:rPr lang="en-US" altLang="zh-TW" sz="2000" dirty="0"/>
              <a:t>Based on run-time environment parameters</a:t>
            </a:r>
          </a:p>
          <a:p>
            <a:pPr lvl="1"/>
            <a:r>
              <a:rPr lang="en-US" altLang="zh-TW" sz="2000" dirty="0"/>
              <a:t>Real-time synthesis</a:t>
            </a:r>
            <a:endParaRPr lang="zh-TW" alt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Physically-based Character Control in Low Dimensional Space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Objective and Overview</a:t>
            </a:r>
            <a:endParaRPr lang="zh-TW" altLang="en-US" dirty="0"/>
          </a:p>
        </p:txBody>
      </p:sp>
      <p:sp>
        <p:nvSpPr>
          <p:cNvPr id="9" name="Rectangle 8"/>
          <p:cNvSpPr/>
          <p:nvPr/>
        </p:nvSpPr>
        <p:spPr>
          <a:xfrm>
            <a:off x="5582123" y="3247890"/>
            <a:ext cx="1364532" cy="672074"/>
          </a:xfrm>
          <a:prstGeom prst="rect">
            <a:avLst/>
          </a:prstGeom>
          <a:noFill/>
          <a:ln w="254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Optimization Step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23269" y="3071385"/>
            <a:ext cx="1516146" cy="868945"/>
          </a:xfrm>
          <a:prstGeom prst="rect">
            <a:avLst/>
          </a:prstGeom>
          <a:noFill/>
          <a:ln w="254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Update Environmental Parameters</a:t>
            </a:r>
          </a:p>
        </p:txBody>
      </p:sp>
      <p:sp>
        <p:nvSpPr>
          <p:cNvPr id="11" name="Flowchart: Document 10"/>
          <p:cNvSpPr/>
          <p:nvPr/>
        </p:nvSpPr>
        <p:spPr>
          <a:xfrm>
            <a:off x="955508" y="3288621"/>
            <a:ext cx="1212917" cy="651709"/>
          </a:xfrm>
          <a:prstGeom prst="flowChartDocument">
            <a:avLst/>
          </a:prstGeom>
          <a:noFill/>
          <a:ln w="254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Initial Controller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153629" y="3578269"/>
            <a:ext cx="1428494" cy="1348"/>
          </a:xfrm>
          <a:prstGeom prst="straightConnector1">
            <a:avLst/>
          </a:prstGeom>
          <a:noFill/>
          <a:ln w="38100" cap="flat" cmpd="sng" algn="ctr">
            <a:solidFill>
              <a:srgbClr val="9BBB59">
                <a:lumMod val="50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grpSp>
        <p:nvGrpSpPr>
          <p:cNvPr id="84" name="Group 83"/>
          <p:cNvGrpSpPr/>
          <p:nvPr/>
        </p:nvGrpSpPr>
        <p:grpSpPr>
          <a:xfrm>
            <a:off x="3380548" y="2852936"/>
            <a:ext cx="4928909" cy="765832"/>
            <a:chOff x="3380548" y="2852936"/>
            <a:chExt cx="4928909" cy="765832"/>
          </a:xfrm>
        </p:grpSpPr>
        <p:cxnSp>
          <p:nvCxnSpPr>
            <p:cNvPr id="15" name="Straight Connector 14"/>
            <p:cNvCxnSpPr/>
            <p:nvPr/>
          </p:nvCxnSpPr>
          <p:spPr>
            <a:xfrm rot="10800000">
              <a:off x="3386081" y="2852936"/>
              <a:ext cx="4922738" cy="0"/>
            </a:xfrm>
            <a:prstGeom prst="line">
              <a:avLst/>
            </a:prstGeom>
            <a:noFill/>
            <a:ln w="38100" cap="rnd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>
            <a:xfrm rot="5400000">
              <a:off x="3272117" y="2962160"/>
              <a:ext cx="218449" cy="1588"/>
            </a:xfrm>
            <a:prstGeom prst="straightConnector1">
              <a:avLst/>
            </a:prstGeom>
            <a:noFill/>
            <a:ln w="38100" cap="flat" cmpd="sng" algn="ctr">
              <a:solidFill>
                <a:srgbClr val="9BBB59">
                  <a:lumMod val="50000"/>
                </a:srgb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>
            <a:xfrm>
              <a:off x="6967976" y="3617420"/>
              <a:ext cx="1340840" cy="1348"/>
            </a:xfrm>
            <a:prstGeom prst="straightConnector1">
              <a:avLst/>
            </a:prstGeom>
            <a:noFill/>
            <a:ln w="38100" cap="flat" cmpd="sng" algn="ctr">
              <a:solidFill>
                <a:srgbClr val="9BBB59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>
            <a:xfrm rot="5400000">
              <a:off x="7927556" y="3234044"/>
              <a:ext cx="762213" cy="1588"/>
            </a:xfrm>
            <a:prstGeom prst="straightConnector1">
              <a:avLst/>
            </a:prstGeom>
            <a:noFill/>
            <a:ln w="38100" cap="rnd" cmpd="sng" algn="ctr">
              <a:solidFill>
                <a:srgbClr val="9BBB59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3" name="Group 82"/>
          <p:cNvGrpSpPr/>
          <p:nvPr/>
        </p:nvGrpSpPr>
        <p:grpSpPr>
          <a:xfrm>
            <a:off x="5049103" y="3064596"/>
            <a:ext cx="2494536" cy="305489"/>
            <a:chOff x="5049103" y="3064596"/>
            <a:chExt cx="2494536" cy="305489"/>
          </a:xfrm>
        </p:grpSpPr>
        <p:cxnSp>
          <p:nvCxnSpPr>
            <p:cNvPr id="13" name="Straight Connector 12"/>
            <p:cNvCxnSpPr/>
            <p:nvPr/>
          </p:nvCxnSpPr>
          <p:spPr>
            <a:xfrm rot="10800000" flipV="1">
              <a:off x="5049104" y="3064596"/>
              <a:ext cx="2494534" cy="1"/>
            </a:xfrm>
            <a:prstGeom prst="line">
              <a:avLst/>
            </a:prstGeom>
            <a:noFill/>
            <a:ln w="38100" cap="rnd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>
            <a:xfrm rot="16200000" flipH="1">
              <a:off x="4904556" y="3209143"/>
              <a:ext cx="289648" cy="554"/>
            </a:xfrm>
            <a:prstGeom prst="straightConnector1">
              <a:avLst/>
            </a:prstGeom>
            <a:noFill/>
            <a:ln w="38100" cap="rnd" cmpd="sng" algn="ctr">
              <a:solidFill>
                <a:srgbClr val="C0504D">
                  <a:lumMod val="75000"/>
                </a:srgb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>
            <a:xfrm rot="5400000">
              <a:off x="7394288" y="3220734"/>
              <a:ext cx="298701" cy="0"/>
            </a:xfrm>
            <a:prstGeom prst="line">
              <a:avLst/>
            </a:prstGeom>
            <a:noFill/>
            <a:ln w="38100" cap="rnd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>
            <a:xfrm rot="10800000" flipV="1">
              <a:off x="6967976" y="3370084"/>
              <a:ext cx="575662" cy="1"/>
            </a:xfrm>
            <a:prstGeom prst="line">
              <a:avLst/>
            </a:prstGeom>
            <a:noFill/>
            <a:ln w="38100" cap="flat" cmpd="sng" algn="ctr">
              <a:solidFill>
                <a:srgbClr val="C0504D">
                  <a:lumMod val="75000"/>
                </a:srgb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>
            <a:xfrm flipV="1">
              <a:off x="5049104" y="3362381"/>
              <a:ext cx="533020" cy="7704"/>
            </a:xfrm>
            <a:prstGeom prst="straightConnector1">
              <a:avLst/>
            </a:prstGeom>
            <a:noFill/>
            <a:ln w="38100" cap="flat" cmpd="sng" algn="ctr">
              <a:solidFill>
                <a:srgbClr val="C0504D">
                  <a:lumMod val="75000"/>
                </a:srgb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cxnSp>
        <p:nvCxnSpPr>
          <p:cNvPr id="22" name="Straight Arrow Connector 21"/>
          <p:cNvCxnSpPr/>
          <p:nvPr/>
        </p:nvCxnSpPr>
        <p:spPr>
          <a:xfrm>
            <a:off x="2168425" y="3578269"/>
            <a:ext cx="454844" cy="1597"/>
          </a:xfrm>
          <a:prstGeom prst="straightConnector1">
            <a:avLst/>
          </a:prstGeom>
          <a:noFill/>
          <a:ln w="38100" cap="flat" cmpd="sng" algn="ctr">
            <a:solidFill>
              <a:srgbClr val="9BBB59">
                <a:lumMod val="50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grpSp>
        <p:nvGrpSpPr>
          <p:cNvPr id="86" name="Group 85"/>
          <p:cNvGrpSpPr/>
          <p:nvPr/>
        </p:nvGrpSpPr>
        <p:grpSpPr>
          <a:xfrm>
            <a:off x="3347864" y="2852936"/>
            <a:ext cx="4970140" cy="1586602"/>
            <a:chOff x="9756578" y="5271398"/>
            <a:chExt cx="4970140" cy="1586602"/>
          </a:xfrm>
        </p:grpSpPr>
        <p:cxnSp>
          <p:nvCxnSpPr>
            <p:cNvPr id="36" name="Straight Connector 35"/>
            <p:cNvCxnSpPr/>
            <p:nvPr/>
          </p:nvCxnSpPr>
          <p:spPr>
            <a:xfrm rot="10800000">
              <a:off x="9762110" y="5273824"/>
              <a:ext cx="4922738" cy="0"/>
            </a:xfrm>
            <a:prstGeom prst="line">
              <a:avLst/>
            </a:prstGeom>
            <a:noFill/>
            <a:ln w="38100" cap="rnd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37" name="Straight Arrow Connector 36"/>
            <p:cNvCxnSpPr/>
            <p:nvPr/>
          </p:nvCxnSpPr>
          <p:spPr>
            <a:xfrm rot="5400000">
              <a:off x="9648147" y="5379829"/>
              <a:ext cx="218449" cy="1588"/>
            </a:xfrm>
            <a:prstGeom prst="straightConnector1">
              <a:avLst/>
            </a:prstGeom>
            <a:noFill/>
            <a:ln w="38100" cap="flat" cmpd="sng" algn="ctr">
              <a:solidFill>
                <a:srgbClr val="9BBB59">
                  <a:lumMod val="50000"/>
                </a:srgb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grpSp>
          <p:nvGrpSpPr>
            <p:cNvPr id="85" name="Group 84"/>
            <p:cNvGrpSpPr/>
            <p:nvPr/>
          </p:nvGrpSpPr>
          <p:grpSpPr>
            <a:xfrm>
              <a:off x="10548664" y="5271398"/>
              <a:ext cx="4178054" cy="1586602"/>
              <a:chOff x="12470045" y="4578702"/>
              <a:chExt cx="4178054" cy="1586602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12636896" y="4654752"/>
                <a:ext cx="3912530" cy="1510552"/>
              </a:xfrm>
              <a:prstGeom prst="roundRect">
                <a:avLst/>
              </a:prstGeom>
              <a:solidFill>
                <a:srgbClr val="C0504D">
                  <a:lumMod val="20000"/>
                  <a:lumOff val="8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3062289" y="4944400"/>
                <a:ext cx="1364532" cy="579296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Optimization Step</a:t>
                </a:r>
              </a:p>
            </p:txBody>
          </p:sp>
          <p:sp>
            <p:nvSpPr>
              <p:cNvPr id="30" name="Flowchart: Document 29"/>
              <p:cNvSpPr/>
              <p:nvPr/>
            </p:nvSpPr>
            <p:spPr>
              <a:xfrm>
                <a:off x="14881664" y="5596108"/>
                <a:ext cx="1288724" cy="506884"/>
              </a:xfrm>
              <a:prstGeom prst="flowChartDocument">
                <a:avLst/>
              </a:prstGeom>
              <a:noFill/>
              <a:ln w="25400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Controllers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2731342" y="5523696"/>
                <a:ext cx="2425834" cy="6353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8E3432"/>
                    </a:solidFill>
                    <a:effectLst/>
                    <a:uLnTx/>
                    <a:uFillTx/>
                  </a:rPr>
                  <a:t>Covariance </a:t>
                </a:r>
                <a:br>
                  <a: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8E3432"/>
                    </a:solidFill>
                    <a:effectLst/>
                    <a:uLnTx/>
                    <a:uFillTx/>
                  </a:rPr>
                </a:br>
                <a:r>
                  <a: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8E3432"/>
                    </a:solidFill>
                    <a:effectLst/>
                    <a:uLnTx/>
                    <a:uFillTx/>
                  </a:rPr>
                  <a:t>Matrix Adaptation</a:t>
                </a:r>
              </a:p>
            </p:txBody>
          </p:sp>
          <p:cxnSp>
            <p:nvCxnSpPr>
              <p:cNvPr id="32" name="Straight Arrow Connector 31"/>
              <p:cNvCxnSpPr/>
              <p:nvPr/>
            </p:nvCxnSpPr>
            <p:spPr>
              <a:xfrm>
                <a:off x="14426820" y="5158442"/>
                <a:ext cx="454844" cy="3194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C0504D">
                    <a:lumMod val="75000"/>
                  </a:srgbClr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12470045" y="5306460"/>
                <a:ext cx="575663" cy="1348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9BBB59">
                    <a:lumMod val="50000"/>
                  </a:srgbClr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34" name="Straight Connector 33"/>
              <p:cNvCxnSpPr/>
              <p:nvPr/>
            </p:nvCxnSpPr>
            <p:spPr>
              <a:xfrm rot="10800000">
                <a:off x="12834867" y="4799576"/>
                <a:ext cx="3562944" cy="0"/>
              </a:xfrm>
              <a:prstGeom prst="line">
                <a:avLst/>
              </a:prstGeom>
              <a:noFill/>
              <a:ln w="38100" cap="rnd" cmpd="sng" algn="ctr">
                <a:solidFill>
                  <a:srgbClr val="C0504D">
                    <a:lumMod val="75000"/>
                  </a:srgbClr>
                </a:solidFill>
                <a:prstDash val="solid"/>
              </a:ln>
              <a:effectLst/>
            </p:spPr>
          </p:cxnSp>
          <p:cxnSp>
            <p:nvCxnSpPr>
              <p:cNvPr id="35" name="Straight Arrow Connector 34"/>
              <p:cNvCxnSpPr/>
              <p:nvPr/>
            </p:nvCxnSpPr>
            <p:spPr>
              <a:xfrm rot="16200000" flipH="1">
                <a:off x="12689766" y="4944123"/>
                <a:ext cx="289648" cy="554"/>
              </a:xfrm>
              <a:prstGeom prst="straightConnector1">
                <a:avLst/>
              </a:prstGeom>
              <a:noFill/>
              <a:ln w="38100" cap="rnd" cmpd="sng" algn="ctr">
                <a:solidFill>
                  <a:srgbClr val="C0504D">
                    <a:lumMod val="75000"/>
                  </a:srgbClr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" name="Straight Connector 37"/>
              <p:cNvCxnSpPr/>
              <p:nvPr/>
            </p:nvCxnSpPr>
            <p:spPr>
              <a:xfrm rot="5400000">
                <a:off x="15963338" y="5234048"/>
                <a:ext cx="868945" cy="0"/>
              </a:xfrm>
              <a:prstGeom prst="line">
                <a:avLst/>
              </a:prstGeom>
              <a:noFill/>
              <a:ln w="38100" cap="rnd" cmpd="sng" algn="ctr">
                <a:solidFill>
                  <a:srgbClr val="C0504D">
                    <a:lumMod val="75000"/>
                  </a:srgbClr>
                </a:solidFill>
                <a:prstDash val="solid"/>
              </a:ln>
              <a:effectLst/>
            </p:spPr>
          </p:cxnSp>
          <p:sp>
            <p:nvSpPr>
              <p:cNvPr id="39" name="Flowchart: Document 38"/>
              <p:cNvSpPr/>
              <p:nvPr/>
            </p:nvSpPr>
            <p:spPr>
              <a:xfrm>
                <a:off x="14881664" y="4944400"/>
                <a:ext cx="1288724" cy="579296"/>
              </a:xfrm>
              <a:prstGeom prst="flowChartDocument">
                <a:avLst/>
              </a:prstGeom>
              <a:noFill/>
              <a:ln w="25400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Covariance Matrix</a:t>
                </a:r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 rot="10800000">
                <a:off x="16170388" y="5666923"/>
                <a:ext cx="226871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C0504D">
                    <a:lumMod val="75000"/>
                  </a:srgbClr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" name="Straight Connector 40"/>
              <p:cNvCxnSpPr/>
              <p:nvPr/>
            </p:nvCxnSpPr>
            <p:spPr>
              <a:xfrm rot="10800000">
                <a:off x="16170388" y="5016812"/>
                <a:ext cx="226871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C0504D">
                    <a:lumMod val="75000"/>
                  </a:srgbClr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" name="Straight Arrow Connector 41"/>
              <p:cNvCxnSpPr/>
              <p:nvPr/>
            </p:nvCxnSpPr>
            <p:spPr>
              <a:xfrm>
                <a:off x="16170388" y="5811747"/>
                <a:ext cx="476123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9BBB59">
                    <a:lumMod val="50000"/>
                  </a:srgbClr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" name="Straight Arrow Connector 42"/>
              <p:cNvCxnSpPr/>
              <p:nvPr/>
            </p:nvCxnSpPr>
            <p:spPr>
              <a:xfrm>
                <a:off x="16170388" y="5234048"/>
                <a:ext cx="454844" cy="1597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9BBB59">
                    <a:lumMod val="50000"/>
                  </a:srgbClr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" name="Straight Arrow Connector 43"/>
              <p:cNvCxnSpPr/>
              <p:nvPr/>
            </p:nvCxnSpPr>
            <p:spPr>
              <a:xfrm rot="5400000">
                <a:off x="16031197" y="5194016"/>
                <a:ext cx="1232215" cy="1588"/>
              </a:xfrm>
              <a:prstGeom prst="straightConnector1">
                <a:avLst/>
              </a:prstGeom>
              <a:noFill/>
              <a:ln w="38100" cap="rnd" cmpd="sng" algn="ctr">
                <a:solidFill>
                  <a:srgbClr val="9BBB59">
                    <a:lumMod val="50000"/>
                  </a:srgbClr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5" name="Elbow Connector 44"/>
              <p:cNvCxnSpPr/>
              <p:nvPr/>
            </p:nvCxnSpPr>
            <p:spPr>
              <a:xfrm>
                <a:off x="14427373" y="5378872"/>
                <a:ext cx="454291" cy="362060"/>
              </a:xfrm>
              <a:prstGeom prst="bentConnector3">
                <a:avLst>
                  <a:gd name="adj1" fmla="val 50000"/>
                </a:avLst>
              </a:prstGeom>
              <a:noFill/>
              <a:ln w="38100" cap="flat" cmpd="sng" algn="ctr">
                <a:solidFill>
                  <a:srgbClr val="C0504D">
                    <a:lumMod val="75000"/>
                  </a:srgbClr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46" name="Straight Arrow Connector 45"/>
              <p:cNvCxnSpPr/>
              <p:nvPr/>
            </p:nvCxnSpPr>
            <p:spPr>
              <a:xfrm>
                <a:off x="12834867" y="5089224"/>
                <a:ext cx="227422" cy="1597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C0504D">
                    <a:lumMod val="75000"/>
                  </a:srgbClr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</p:cxnSp>
        </p:grpSp>
      </p:grpSp>
      <p:sp>
        <p:nvSpPr>
          <p:cNvPr id="56" name="Can 55"/>
          <p:cNvSpPr/>
          <p:nvPr/>
        </p:nvSpPr>
        <p:spPr>
          <a:xfrm>
            <a:off x="1198567" y="4774026"/>
            <a:ext cx="1231277" cy="852311"/>
          </a:xfrm>
          <a:prstGeom prst="can">
            <a:avLst>
              <a:gd name="adj" fmla="val 24419"/>
            </a:avLst>
          </a:prstGeom>
          <a:noFill/>
          <a:ln w="254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Controller Database</a:t>
            </a:r>
          </a:p>
        </p:txBody>
      </p:sp>
      <p:sp>
        <p:nvSpPr>
          <p:cNvPr id="57" name="Rectangle 56"/>
          <p:cNvSpPr/>
          <p:nvPr/>
        </p:nvSpPr>
        <p:spPr>
          <a:xfrm>
            <a:off x="2724071" y="4789296"/>
            <a:ext cx="1544692" cy="843149"/>
          </a:xfrm>
          <a:prstGeom prst="rect">
            <a:avLst/>
          </a:prstGeom>
          <a:noFill/>
          <a:ln w="254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Non-Linear Dimensionality Reduction</a:t>
            </a:r>
          </a:p>
        </p:txBody>
      </p:sp>
      <p:cxnSp>
        <p:nvCxnSpPr>
          <p:cNvPr id="59" name="Straight Arrow Connector 58"/>
          <p:cNvCxnSpPr/>
          <p:nvPr/>
        </p:nvCxnSpPr>
        <p:spPr>
          <a:xfrm flipV="1">
            <a:off x="2429845" y="5210870"/>
            <a:ext cx="294227" cy="1549"/>
          </a:xfrm>
          <a:prstGeom prst="straightConnector1">
            <a:avLst/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grpSp>
        <p:nvGrpSpPr>
          <p:cNvPr id="91" name="Group 90"/>
          <p:cNvGrpSpPr/>
          <p:nvPr/>
        </p:nvGrpSpPr>
        <p:grpSpPr>
          <a:xfrm>
            <a:off x="6609789" y="4859560"/>
            <a:ext cx="1509511" cy="772885"/>
            <a:chOff x="6609789" y="4859560"/>
            <a:chExt cx="1509511" cy="772885"/>
          </a:xfrm>
        </p:grpSpPr>
        <p:sp>
          <p:nvSpPr>
            <p:cNvPr id="60" name="Flowchart: Document 59"/>
            <p:cNvSpPr/>
            <p:nvPr/>
          </p:nvSpPr>
          <p:spPr>
            <a:xfrm>
              <a:off x="6609789" y="4859560"/>
              <a:ext cx="1362399" cy="632361"/>
            </a:xfrm>
            <a:prstGeom prst="flowChartDocumen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lowchart: Document 60"/>
            <p:cNvSpPr/>
            <p:nvPr/>
          </p:nvSpPr>
          <p:spPr>
            <a:xfrm>
              <a:off x="6683345" y="4929823"/>
              <a:ext cx="1362399" cy="632361"/>
            </a:xfrm>
            <a:prstGeom prst="flowChartDocumen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lowchart: Document 61"/>
            <p:cNvSpPr/>
            <p:nvPr/>
          </p:nvSpPr>
          <p:spPr>
            <a:xfrm>
              <a:off x="6756901" y="5000084"/>
              <a:ext cx="1362399" cy="632361"/>
            </a:xfrm>
            <a:prstGeom prst="flowChartDocumen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Interpolated Controllers</a:t>
              </a:r>
            </a:p>
          </p:txBody>
        </p:sp>
      </p:grpSp>
      <p:sp>
        <p:nvSpPr>
          <p:cNvPr id="63" name="Rectangle 62"/>
          <p:cNvSpPr/>
          <p:nvPr/>
        </p:nvSpPr>
        <p:spPr>
          <a:xfrm>
            <a:off x="3498015" y="5760746"/>
            <a:ext cx="2049997" cy="260546"/>
          </a:xfrm>
          <a:prstGeom prst="rect">
            <a:avLst/>
          </a:prstGeom>
          <a:noFill/>
          <a:ln w="254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r>
              <a:rPr lang="en-US" altLang="zh-TW" sz="1600" kern="0" dirty="0">
                <a:solidFill>
                  <a:sysClr val="windowText" lastClr="000000"/>
                </a:solidFill>
                <a:latin typeface="Calibri"/>
              </a:rPr>
              <a:t>Linear Interpolation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4" name="Straight Arrow Connector 63"/>
          <p:cNvCxnSpPr/>
          <p:nvPr/>
        </p:nvCxnSpPr>
        <p:spPr>
          <a:xfrm flipV="1">
            <a:off x="6315561" y="5210872"/>
            <a:ext cx="294227" cy="1549"/>
          </a:xfrm>
          <a:prstGeom prst="straightConnector1">
            <a:avLst/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65" name="Rectangle 64"/>
          <p:cNvSpPr/>
          <p:nvPr/>
        </p:nvSpPr>
        <p:spPr>
          <a:xfrm>
            <a:off x="4588576" y="4770967"/>
            <a:ext cx="1726986" cy="855369"/>
          </a:xfrm>
          <a:prstGeom prst="rect">
            <a:avLst/>
          </a:prstGeom>
          <a:noFill/>
          <a:ln w="254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Project to 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Full</a:t>
            </a:r>
            <a:r>
              <a:rPr kumimoji="0" lang="en-US" sz="16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Dimensional Space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9" name="Group 88"/>
          <p:cNvGrpSpPr/>
          <p:nvPr/>
        </p:nvGrpSpPr>
        <p:grpSpPr>
          <a:xfrm>
            <a:off x="3270040" y="5640581"/>
            <a:ext cx="227975" cy="291245"/>
            <a:chOff x="3270040" y="5640581"/>
            <a:chExt cx="227975" cy="291245"/>
          </a:xfrm>
        </p:grpSpPr>
        <p:cxnSp>
          <p:nvCxnSpPr>
            <p:cNvPr id="66" name="Straight Arrow Connector 65"/>
            <p:cNvCxnSpPr/>
            <p:nvPr/>
          </p:nvCxnSpPr>
          <p:spPr>
            <a:xfrm rot="16200000" flipH="1">
              <a:off x="3125493" y="5785128"/>
              <a:ext cx="289648" cy="553"/>
            </a:xfrm>
            <a:prstGeom prst="straightConnector1">
              <a:avLst/>
            </a:prstGeom>
            <a:noFill/>
            <a:ln w="38100" cap="rnd" cmpd="sng" algn="ctr">
              <a:solidFill>
                <a:schemeClr val="accent1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67" name="Straight Arrow Connector 66"/>
            <p:cNvCxnSpPr/>
            <p:nvPr/>
          </p:nvCxnSpPr>
          <p:spPr>
            <a:xfrm>
              <a:off x="3270593" y="5930229"/>
              <a:ext cx="227422" cy="1597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90" name="Group 89"/>
          <p:cNvGrpSpPr/>
          <p:nvPr/>
        </p:nvGrpSpPr>
        <p:grpSpPr>
          <a:xfrm>
            <a:off x="5560803" y="5626338"/>
            <a:ext cx="227974" cy="291245"/>
            <a:chOff x="5560803" y="5626338"/>
            <a:chExt cx="227974" cy="291245"/>
          </a:xfrm>
        </p:grpSpPr>
        <p:cxnSp>
          <p:nvCxnSpPr>
            <p:cNvPr id="68" name="Straight Arrow Connector 67"/>
            <p:cNvCxnSpPr/>
            <p:nvPr/>
          </p:nvCxnSpPr>
          <p:spPr>
            <a:xfrm rot="16200000" flipH="1">
              <a:off x="5643677" y="5770885"/>
              <a:ext cx="289648" cy="553"/>
            </a:xfrm>
            <a:prstGeom prst="straightConnector1">
              <a:avLst/>
            </a:prstGeom>
            <a:noFill/>
            <a:ln w="38100" cap="rnd" cmpd="sng" algn="ctr">
              <a:solidFill>
                <a:schemeClr val="accent1"/>
              </a:solidFill>
              <a:prstDash val="solid"/>
              <a:headEnd type="triangle" w="med" len="med"/>
              <a:tailEnd type="none" w="med" len="med"/>
            </a:ln>
            <a:effectLst/>
          </p:spPr>
        </p:cxnSp>
        <p:cxnSp>
          <p:nvCxnSpPr>
            <p:cNvPr id="69" name="Straight Arrow Connector 68"/>
            <p:cNvCxnSpPr/>
            <p:nvPr/>
          </p:nvCxnSpPr>
          <p:spPr>
            <a:xfrm>
              <a:off x="5560803" y="5915986"/>
              <a:ext cx="227422" cy="1597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8" name="Group 87"/>
          <p:cNvGrpSpPr/>
          <p:nvPr/>
        </p:nvGrpSpPr>
        <p:grpSpPr>
          <a:xfrm>
            <a:off x="1835696" y="4194697"/>
            <a:ext cx="6222558" cy="633111"/>
            <a:chOff x="1835696" y="4194697"/>
            <a:chExt cx="6222558" cy="633111"/>
          </a:xfrm>
        </p:grpSpPr>
        <p:cxnSp>
          <p:nvCxnSpPr>
            <p:cNvPr id="51" name="Straight Arrow Connector 50"/>
            <p:cNvCxnSpPr/>
            <p:nvPr/>
          </p:nvCxnSpPr>
          <p:spPr>
            <a:xfrm rot="5400000">
              <a:off x="7822667" y="4424344"/>
              <a:ext cx="459171" cy="1588"/>
            </a:xfrm>
            <a:prstGeom prst="straightConnector1">
              <a:avLst/>
            </a:prstGeom>
            <a:noFill/>
            <a:ln w="38100" cap="rnd" cmpd="sng" algn="ctr">
              <a:solidFill>
                <a:schemeClr val="accent1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Arrow Connector 51"/>
            <p:cNvCxnSpPr/>
            <p:nvPr/>
          </p:nvCxnSpPr>
          <p:spPr>
            <a:xfrm rot="5400000" flipH="1" flipV="1">
              <a:off x="1748361" y="4740471"/>
              <a:ext cx="174672" cy="2"/>
            </a:xfrm>
            <a:prstGeom prst="straightConnector1">
              <a:avLst/>
            </a:prstGeom>
            <a:noFill/>
            <a:ln w="38100" cap="rnd" cmpd="sng" algn="ctr">
              <a:solidFill>
                <a:schemeClr val="accent1"/>
              </a:solidFill>
              <a:prstDash val="solid"/>
              <a:headEnd type="triangle" w="med" len="med"/>
              <a:tailEnd type="none" w="med" len="med"/>
            </a:ln>
            <a:effectLst/>
          </p:spPr>
        </p:cxnSp>
        <p:cxnSp>
          <p:nvCxnSpPr>
            <p:cNvPr id="53" name="Straight Arrow Connector 52"/>
            <p:cNvCxnSpPr/>
            <p:nvPr/>
          </p:nvCxnSpPr>
          <p:spPr>
            <a:xfrm rot="10800000">
              <a:off x="1835697" y="4653138"/>
              <a:ext cx="6219643" cy="1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Arrow Connector 53"/>
            <p:cNvCxnSpPr/>
            <p:nvPr/>
          </p:nvCxnSpPr>
          <p:spPr>
            <a:xfrm rot="10800000" flipV="1">
              <a:off x="7845659" y="4194697"/>
              <a:ext cx="212595" cy="1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10" grpId="0" animBg="1"/>
      <p:bldP spid="11" grpId="0" animBg="1"/>
      <p:bldP spid="56" grpId="0" animBg="1"/>
      <p:bldP spid="57" grpId="0" animBg="1"/>
      <p:bldP spid="63" grpId="0" animBg="1"/>
      <p:bldP spid="6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140968"/>
            <a:ext cx="8229600" cy="295503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Manually design an initial controller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Generate a set of environmental parameters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Optimize and store the controller based on the parameters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Update the environmental parameters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Optimize again</a:t>
            </a:r>
            <a:endParaRPr lang="zh-TW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Physically-based Character Control in Low Dimensional Space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dirty="0"/>
              <a:t>Continuous Optimization</a:t>
            </a:r>
            <a:endParaRPr lang="zh-TW" altLang="en-US" sz="4400" dirty="0"/>
          </a:p>
        </p:txBody>
      </p:sp>
      <p:sp>
        <p:nvSpPr>
          <p:cNvPr id="31" name="Rounded Rectangle 30"/>
          <p:cNvSpPr/>
          <p:nvPr/>
        </p:nvSpPr>
        <p:spPr>
          <a:xfrm>
            <a:off x="1475656" y="1556792"/>
            <a:ext cx="5616624" cy="1512168"/>
          </a:xfrm>
          <a:prstGeom prst="roundRect">
            <a:avLst/>
          </a:prstGeom>
          <a:solidFill>
            <a:srgbClr val="9BBB59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4715491" y="1844824"/>
            <a:ext cx="2016749" cy="1080120"/>
          </a:xfrm>
          <a:prstGeom prst="roundRect">
            <a:avLst/>
          </a:prstGeom>
          <a:solidFill>
            <a:srgbClr val="C0504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203848" y="1988840"/>
            <a:ext cx="1440160" cy="864096"/>
          </a:xfrm>
          <a:prstGeom prst="rect">
            <a:avLst/>
          </a:prstGeom>
          <a:noFill/>
          <a:ln w="254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Update Environmental Parameters</a:t>
            </a:r>
          </a:p>
        </p:txBody>
      </p:sp>
      <p:sp>
        <p:nvSpPr>
          <p:cNvPr id="35" name="Flowchart: Document 34"/>
          <p:cNvSpPr/>
          <p:nvPr/>
        </p:nvSpPr>
        <p:spPr>
          <a:xfrm>
            <a:off x="1619672" y="2204864"/>
            <a:ext cx="1152128" cy="648072"/>
          </a:xfrm>
          <a:prstGeom prst="flowChartDocument">
            <a:avLst/>
          </a:prstGeom>
          <a:noFill/>
          <a:ln w="254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Initial Controller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 rot="10800000">
            <a:off x="4860032" y="1988840"/>
            <a:ext cx="1728192" cy="0"/>
          </a:xfrm>
          <a:prstGeom prst="line">
            <a:avLst/>
          </a:prstGeom>
          <a:noFill/>
          <a:ln w="38100" cap="rnd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</p:cxnSp>
      <p:cxnSp>
        <p:nvCxnSpPr>
          <p:cNvPr id="43" name="Straight Arrow Connector 42"/>
          <p:cNvCxnSpPr/>
          <p:nvPr/>
        </p:nvCxnSpPr>
        <p:spPr>
          <a:xfrm rot="16200000" flipH="1">
            <a:off x="4715753" y="2132593"/>
            <a:ext cx="288032" cy="526"/>
          </a:xfrm>
          <a:prstGeom prst="straightConnector1">
            <a:avLst/>
          </a:prstGeom>
          <a:noFill/>
          <a:ln w="38100" cap="rnd" cmpd="sng" algn="ctr">
            <a:solidFill>
              <a:srgbClr val="C0504D">
                <a:lumMod val="75000"/>
              </a:srgbClr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>
          <a:xfrm rot="10800000">
            <a:off x="3923928" y="1700808"/>
            <a:ext cx="2952328" cy="0"/>
          </a:xfrm>
          <a:prstGeom prst="line">
            <a:avLst/>
          </a:prstGeom>
          <a:noFill/>
          <a:ln w="38100" cap="rnd" cmpd="sng" algn="ctr">
            <a:solidFill>
              <a:srgbClr val="9BBB59">
                <a:lumMod val="50000"/>
              </a:srgbClr>
            </a:solidFill>
            <a:prstDash val="solid"/>
          </a:ln>
          <a:effectLst/>
        </p:spPr>
      </p:cxnSp>
      <p:cxnSp>
        <p:nvCxnSpPr>
          <p:cNvPr id="45" name="Straight Arrow Connector 44"/>
          <p:cNvCxnSpPr/>
          <p:nvPr/>
        </p:nvCxnSpPr>
        <p:spPr>
          <a:xfrm rot="5400000">
            <a:off x="3780706" y="1844030"/>
            <a:ext cx="288032" cy="1588"/>
          </a:xfrm>
          <a:prstGeom prst="straightConnector1">
            <a:avLst/>
          </a:prstGeom>
          <a:noFill/>
          <a:ln w="38100" cap="flat" cmpd="sng" algn="ctr">
            <a:solidFill>
              <a:srgbClr val="9BBB59">
                <a:lumMod val="50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46" name="Straight Connector 45"/>
          <p:cNvCxnSpPr/>
          <p:nvPr/>
        </p:nvCxnSpPr>
        <p:spPr>
          <a:xfrm rot="5400000">
            <a:off x="6444208" y="2132856"/>
            <a:ext cx="288032" cy="0"/>
          </a:xfrm>
          <a:prstGeom prst="line">
            <a:avLst/>
          </a:prstGeom>
          <a:noFill/>
          <a:ln w="38100" cap="rnd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</p:cxnSp>
      <p:cxnSp>
        <p:nvCxnSpPr>
          <p:cNvPr id="48" name="Straight Connector 47"/>
          <p:cNvCxnSpPr/>
          <p:nvPr/>
        </p:nvCxnSpPr>
        <p:spPr>
          <a:xfrm rot="10800000">
            <a:off x="6372204" y="2276872"/>
            <a:ext cx="216021" cy="0"/>
          </a:xfrm>
          <a:prstGeom prst="line">
            <a:avLst/>
          </a:prstGeom>
          <a:noFill/>
          <a:ln w="38100" cap="flat" cmpd="sng" algn="ctr">
            <a:solidFill>
              <a:srgbClr val="C0504D">
                <a:lumMod val="75000"/>
              </a:srgbClr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52" name="Straight Arrow Connector 51"/>
          <p:cNvCxnSpPr/>
          <p:nvPr/>
        </p:nvCxnSpPr>
        <p:spPr>
          <a:xfrm rot="5400000">
            <a:off x="6479950" y="2096590"/>
            <a:ext cx="792088" cy="524"/>
          </a:xfrm>
          <a:prstGeom prst="straightConnector1">
            <a:avLst/>
          </a:prstGeom>
          <a:noFill/>
          <a:ln w="38100" cap="rnd" cmpd="sng" algn="ctr">
            <a:solidFill>
              <a:srgbClr val="9BBB59">
                <a:lumMod val="50000"/>
              </a:srgbClr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/>
          <p:nvPr/>
        </p:nvCxnSpPr>
        <p:spPr>
          <a:xfrm rot="10800000">
            <a:off x="6390844" y="2492896"/>
            <a:ext cx="485412" cy="0"/>
          </a:xfrm>
          <a:prstGeom prst="line">
            <a:avLst/>
          </a:prstGeom>
          <a:noFill/>
          <a:ln w="38100" cap="sq" cmpd="sng" algn="ctr">
            <a:solidFill>
              <a:srgbClr val="9BBB59">
                <a:lumMod val="50000"/>
              </a:srgbClr>
            </a:solidFill>
            <a:prstDash val="solid"/>
          </a:ln>
          <a:effectLst/>
        </p:spPr>
      </p:cxnSp>
      <p:sp>
        <p:nvSpPr>
          <p:cNvPr id="33" name="Rectangle 32"/>
          <p:cNvSpPr/>
          <p:nvPr/>
        </p:nvSpPr>
        <p:spPr>
          <a:xfrm>
            <a:off x="5076056" y="2132856"/>
            <a:ext cx="1296144" cy="576064"/>
          </a:xfrm>
          <a:prstGeom prst="rect">
            <a:avLst/>
          </a:prstGeom>
          <a:noFill/>
          <a:ln w="254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Optimization Engine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4644008" y="2492896"/>
            <a:ext cx="432048" cy="1588"/>
          </a:xfrm>
          <a:prstGeom prst="straightConnector1">
            <a:avLst/>
          </a:prstGeom>
          <a:noFill/>
          <a:ln w="38100" cap="flat" cmpd="sng" algn="ctr">
            <a:solidFill>
              <a:srgbClr val="9BBB59">
                <a:lumMod val="50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55" name="Straight Arrow Connector 54"/>
          <p:cNvCxnSpPr/>
          <p:nvPr/>
        </p:nvCxnSpPr>
        <p:spPr>
          <a:xfrm>
            <a:off x="4860032" y="2276872"/>
            <a:ext cx="216024" cy="1588"/>
          </a:xfrm>
          <a:prstGeom prst="straightConnector1">
            <a:avLst/>
          </a:prstGeom>
          <a:noFill/>
          <a:ln w="38100" cap="flat" cmpd="sng" algn="ctr">
            <a:solidFill>
              <a:srgbClr val="C0504D">
                <a:lumMod val="75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73" name="Straight Arrow Connector 72"/>
          <p:cNvCxnSpPr/>
          <p:nvPr/>
        </p:nvCxnSpPr>
        <p:spPr>
          <a:xfrm>
            <a:off x="2771800" y="2492896"/>
            <a:ext cx="432048" cy="1588"/>
          </a:xfrm>
          <a:prstGeom prst="straightConnector1">
            <a:avLst/>
          </a:prstGeom>
          <a:noFill/>
          <a:ln w="38100" cap="flat" cmpd="sng" algn="ctr">
            <a:solidFill>
              <a:srgbClr val="9BBB59">
                <a:lumMod val="50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81" name="TextBox 80"/>
          <p:cNvSpPr txBox="1"/>
          <p:nvPr/>
        </p:nvSpPr>
        <p:spPr>
          <a:xfrm>
            <a:off x="1547664" y="1556792"/>
            <a:ext cx="2016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86E2C"/>
                </a:solidFill>
                <a:effectLst/>
                <a:uLnTx/>
                <a:uFillTx/>
              </a:rPr>
              <a:t>Continuous Optimization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501008"/>
            <a:ext cx="8229600" cy="259499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Get the environmental parameters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Use the covariance matrix to sample controllers</a:t>
            </a:r>
            <a:br>
              <a:rPr lang="en-US" altLang="zh-TW" dirty="0"/>
            </a:br>
            <a:r>
              <a:rPr lang="en-US" altLang="zh-TW" dirty="0"/>
              <a:t>x = </a:t>
            </a:r>
            <a:r>
              <a:rPr lang="en-US" altLang="zh-TW" dirty="0" err="1"/>
              <a:t>x</a:t>
            </a:r>
            <a:r>
              <a:rPr lang="en-US" altLang="zh-TW" baseline="-25000" dirty="0" err="1"/>
              <a:t>ref</a:t>
            </a:r>
            <a:r>
              <a:rPr lang="en-US" altLang="zh-TW" dirty="0"/>
              <a:t> + </a:t>
            </a:r>
            <a:r>
              <a:rPr lang="el-GR" altLang="zh-TW" dirty="0">
                <a:latin typeface="Constantia"/>
              </a:rPr>
              <a:t>σ</a:t>
            </a:r>
            <a:r>
              <a:rPr lang="en-US" altLang="zh-TW" dirty="0">
                <a:latin typeface="Constantia"/>
              </a:rPr>
              <a:t>N(0, C)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Get a better controller from the samples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Update the covariance matrix based on good samples</a:t>
            </a:r>
            <a:endParaRPr lang="zh-TW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Physically-based Character Control in Low Dimensional Space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400" dirty="0"/>
              <a:t>Covariance Matrix Adaptation</a:t>
            </a:r>
            <a:endParaRPr lang="zh-TW" altLang="en-US" dirty="0"/>
          </a:p>
        </p:txBody>
      </p:sp>
      <p:sp>
        <p:nvSpPr>
          <p:cNvPr id="56" name="Rounded Rectangle 55"/>
          <p:cNvSpPr/>
          <p:nvPr/>
        </p:nvSpPr>
        <p:spPr>
          <a:xfrm>
            <a:off x="971600" y="1484784"/>
            <a:ext cx="7128792" cy="1944216"/>
          </a:xfrm>
          <a:prstGeom prst="roundRect">
            <a:avLst/>
          </a:prstGeom>
          <a:solidFill>
            <a:srgbClr val="9BBB59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4211435" y="1772816"/>
            <a:ext cx="3672934" cy="1512168"/>
          </a:xfrm>
          <a:prstGeom prst="roundRect">
            <a:avLst/>
          </a:prstGeom>
          <a:solidFill>
            <a:srgbClr val="C0504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4572000" y="2060848"/>
            <a:ext cx="1296144" cy="576064"/>
          </a:xfrm>
          <a:prstGeom prst="rect">
            <a:avLst/>
          </a:prstGeom>
          <a:noFill/>
          <a:ln w="254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Optimization Step</a:t>
            </a:r>
          </a:p>
        </p:txBody>
      </p:sp>
      <p:sp>
        <p:nvSpPr>
          <p:cNvPr id="59" name="Rectangle 58"/>
          <p:cNvSpPr/>
          <p:nvPr/>
        </p:nvSpPr>
        <p:spPr>
          <a:xfrm>
            <a:off x="2699792" y="1916832"/>
            <a:ext cx="1440160" cy="864096"/>
          </a:xfrm>
          <a:prstGeom prst="rect">
            <a:avLst/>
          </a:prstGeom>
          <a:noFill/>
          <a:ln w="254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Update Environmental Parameters</a:t>
            </a:r>
          </a:p>
        </p:txBody>
      </p:sp>
      <p:sp>
        <p:nvSpPr>
          <p:cNvPr id="60" name="Flowchart: Document 59"/>
          <p:cNvSpPr/>
          <p:nvPr/>
        </p:nvSpPr>
        <p:spPr>
          <a:xfrm>
            <a:off x="1115616" y="2132856"/>
            <a:ext cx="1152128" cy="648072"/>
          </a:xfrm>
          <a:prstGeom prst="flowChartDocument">
            <a:avLst/>
          </a:prstGeom>
          <a:noFill/>
          <a:ln w="254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Initial Controller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Flowchart: Document 60"/>
          <p:cNvSpPr/>
          <p:nvPr/>
        </p:nvSpPr>
        <p:spPr>
          <a:xfrm>
            <a:off x="6300192" y="2708920"/>
            <a:ext cx="1224136" cy="504056"/>
          </a:xfrm>
          <a:prstGeom prst="flowChartDocument">
            <a:avLst/>
          </a:prstGeom>
          <a:noFill/>
          <a:ln w="254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Controllers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283968" y="2636912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8E3432"/>
                </a:solidFill>
                <a:effectLst/>
                <a:uLnTx/>
                <a:uFillTx/>
              </a:rPr>
              <a:t>Covariance 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8E3432"/>
                </a:solidFill>
                <a:effectLst/>
                <a:uLnTx/>
                <a:uFillTx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8E3432"/>
                </a:solidFill>
                <a:effectLst/>
                <a:uLnTx/>
                <a:uFillTx/>
              </a:rPr>
              <a:t>Matrix Adaptation</a:t>
            </a:r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5868144" y="2273696"/>
            <a:ext cx="432048" cy="3176"/>
          </a:xfrm>
          <a:prstGeom prst="straightConnector1">
            <a:avLst/>
          </a:prstGeom>
          <a:noFill/>
          <a:ln w="38100" cap="flat" cmpd="sng" algn="ctr">
            <a:solidFill>
              <a:srgbClr val="C0504D">
                <a:lumMod val="75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65" name="Straight Arrow Connector 64"/>
          <p:cNvCxnSpPr/>
          <p:nvPr/>
        </p:nvCxnSpPr>
        <p:spPr>
          <a:xfrm>
            <a:off x="4139952" y="2420888"/>
            <a:ext cx="432048" cy="1588"/>
          </a:xfrm>
          <a:prstGeom prst="straightConnector1">
            <a:avLst/>
          </a:prstGeom>
          <a:noFill/>
          <a:ln w="38100" cap="flat" cmpd="sng" algn="ctr">
            <a:solidFill>
              <a:srgbClr val="9BBB59">
                <a:lumMod val="50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67" name="Straight Connector 66"/>
          <p:cNvCxnSpPr/>
          <p:nvPr/>
        </p:nvCxnSpPr>
        <p:spPr>
          <a:xfrm rot="10800000">
            <a:off x="4355976" y="1916832"/>
            <a:ext cx="3384376" cy="0"/>
          </a:xfrm>
          <a:prstGeom prst="line">
            <a:avLst/>
          </a:prstGeom>
          <a:noFill/>
          <a:ln w="38100" cap="rnd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</p:cxnSp>
      <p:cxnSp>
        <p:nvCxnSpPr>
          <p:cNvPr id="68" name="Straight Arrow Connector 67"/>
          <p:cNvCxnSpPr/>
          <p:nvPr/>
        </p:nvCxnSpPr>
        <p:spPr>
          <a:xfrm rot="16200000" flipH="1">
            <a:off x="4211697" y="2060585"/>
            <a:ext cx="288032" cy="526"/>
          </a:xfrm>
          <a:prstGeom prst="straightConnector1">
            <a:avLst/>
          </a:prstGeom>
          <a:noFill/>
          <a:ln w="38100" cap="rnd" cmpd="sng" algn="ctr">
            <a:solidFill>
              <a:srgbClr val="C0504D">
                <a:lumMod val="75000"/>
              </a:srgbClr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/>
          <p:nvPr/>
        </p:nvCxnSpPr>
        <p:spPr>
          <a:xfrm rot="10800000">
            <a:off x="3419872" y="1628800"/>
            <a:ext cx="4536504" cy="0"/>
          </a:xfrm>
          <a:prstGeom prst="line">
            <a:avLst/>
          </a:prstGeom>
          <a:noFill/>
          <a:ln w="38100" cap="rnd" cmpd="sng" algn="ctr">
            <a:solidFill>
              <a:srgbClr val="9BBB59">
                <a:lumMod val="50000"/>
              </a:srgbClr>
            </a:solidFill>
            <a:prstDash val="solid"/>
          </a:ln>
          <a:effectLst/>
        </p:spPr>
      </p:cxnSp>
      <p:cxnSp>
        <p:nvCxnSpPr>
          <p:cNvPr id="70" name="Straight Arrow Connector 69"/>
          <p:cNvCxnSpPr/>
          <p:nvPr/>
        </p:nvCxnSpPr>
        <p:spPr>
          <a:xfrm rot="5400000">
            <a:off x="3276650" y="1772022"/>
            <a:ext cx="288032" cy="1588"/>
          </a:xfrm>
          <a:prstGeom prst="straightConnector1">
            <a:avLst/>
          </a:prstGeom>
          <a:noFill/>
          <a:ln w="38100" cap="flat" cmpd="sng" algn="ctr">
            <a:solidFill>
              <a:srgbClr val="9BBB59">
                <a:lumMod val="50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71" name="Straight Connector 70"/>
          <p:cNvCxnSpPr/>
          <p:nvPr/>
        </p:nvCxnSpPr>
        <p:spPr>
          <a:xfrm rot="5400000">
            <a:off x="7308304" y="2348880"/>
            <a:ext cx="864096" cy="0"/>
          </a:xfrm>
          <a:prstGeom prst="line">
            <a:avLst/>
          </a:prstGeom>
          <a:noFill/>
          <a:ln w="38100" cap="rnd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</p:cxnSp>
      <p:sp>
        <p:nvSpPr>
          <p:cNvPr id="72" name="Flowchart: Document 71"/>
          <p:cNvSpPr/>
          <p:nvPr/>
        </p:nvSpPr>
        <p:spPr>
          <a:xfrm>
            <a:off x="6300192" y="2060848"/>
            <a:ext cx="1224136" cy="576064"/>
          </a:xfrm>
          <a:prstGeom prst="flowChartDocument">
            <a:avLst/>
          </a:prstGeom>
          <a:noFill/>
          <a:ln w="254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Covariance Matrix</a:t>
            </a:r>
          </a:p>
        </p:txBody>
      </p:sp>
      <p:cxnSp>
        <p:nvCxnSpPr>
          <p:cNvPr id="73" name="Straight Connector 72"/>
          <p:cNvCxnSpPr/>
          <p:nvPr/>
        </p:nvCxnSpPr>
        <p:spPr>
          <a:xfrm rot="10800000">
            <a:off x="7524328" y="2779340"/>
            <a:ext cx="215501" cy="0"/>
          </a:xfrm>
          <a:prstGeom prst="line">
            <a:avLst/>
          </a:prstGeom>
          <a:noFill/>
          <a:ln w="38100" cap="flat" cmpd="sng" algn="ctr">
            <a:solidFill>
              <a:srgbClr val="C0504D">
                <a:lumMod val="75000"/>
              </a:srgbClr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/>
          <p:nvPr/>
        </p:nvCxnSpPr>
        <p:spPr>
          <a:xfrm rot="10800000">
            <a:off x="7524328" y="2132856"/>
            <a:ext cx="215501" cy="0"/>
          </a:xfrm>
          <a:prstGeom prst="line">
            <a:avLst/>
          </a:prstGeom>
          <a:noFill/>
          <a:ln w="38100" cap="flat" cmpd="sng" algn="ctr">
            <a:solidFill>
              <a:srgbClr val="C0504D">
                <a:lumMod val="75000"/>
              </a:srgbClr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75" name="Straight Arrow Connector 74"/>
          <p:cNvCxnSpPr/>
          <p:nvPr/>
        </p:nvCxnSpPr>
        <p:spPr>
          <a:xfrm>
            <a:off x="7524328" y="2923356"/>
            <a:ext cx="432048" cy="1588"/>
          </a:xfrm>
          <a:prstGeom prst="straightConnector1">
            <a:avLst/>
          </a:prstGeom>
          <a:noFill/>
          <a:ln w="38100" cap="flat" cmpd="sng" algn="ctr">
            <a:solidFill>
              <a:srgbClr val="9BBB59">
                <a:lumMod val="50000"/>
              </a:srgbClr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76" name="Straight Arrow Connector 75"/>
          <p:cNvCxnSpPr/>
          <p:nvPr/>
        </p:nvCxnSpPr>
        <p:spPr>
          <a:xfrm>
            <a:off x="7524328" y="2348880"/>
            <a:ext cx="432048" cy="1588"/>
          </a:xfrm>
          <a:prstGeom prst="straightConnector1">
            <a:avLst/>
          </a:prstGeom>
          <a:noFill/>
          <a:ln w="38100" cap="flat" cmpd="sng" algn="ctr">
            <a:solidFill>
              <a:srgbClr val="9BBB59">
                <a:lumMod val="50000"/>
              </a:srgbClr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77" name="Straight Arrow Connector 76"/>
          <p:cNvCxnSpPr/>
          <p:nvPr/>
        </p:nvCxnSpPr>
        <p:spPr>
          <a:xfrm rot="5400000">
            <a:off x="7308566" y="2276610"/>
            <a:ext cx="1296144" cy="524"/>
          </a:xfrm>
          <a:prstGeom prst="straightConnector1">
            <a:avLst/>
          </a:prstGeom>
          <a:noFill/>
          <a:ln w="38100" cap="rnd" cmpd="sng" algn="ctr">
            <a:solidFill>
              <a:srgbClr val="9BBB59">
                <a:lumMod val="50000"/>
              </a:srgbClr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79" name="Elbow Connector 78"/>
          <p:cNvCxnSpPr/>
          <p:nvPr/>
        </p:nvCxnSpPr>
        <p:spPr>
          <a:xfrm>
            <a:off x="5868669" y="2492896"/>
            <a:ext cx="431523" cy="360040"/>
          </a:xfrm>
          <a:prstGeom prst="bentConnector3">
            <a:avLst>
              <a:gd name="adj1" fmla="val 50000"/>
            </a:avLst>
          </a:prstGeom>
          <a:noFill/>
          <a:ln w="38100" cap="flat" cmpd="sng" algn="ctr">
            <a:solidFill>
              <a:srgbClr val="C0504D">
                <a:lumMod val="75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80" name="Straight Arrow Connector 79"/>
          <p:cNvCxnSpPr/>
          <p:nvPr/>
        </p:nvCxnSpPr>
        <p:spPr>
          <a:xfrm>
            <a:off x="4355976" y="2204864"/>
            <a:ext cx="216024" cy="1588"/>
          </a:xfrm>
          <a:prstGeom prst="straightConnector1">
            <a:avLst/>
          </a:prstGeom>
          <a:noFill/>
          <a:ln w="38100" cap="flat" cmpd="sng" algn="ctr">
            <a:solidFill>
              <a:srgbClr val="C0504D">
                <a:lumMod val="75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81" name="Straight Arrow Connector 80"/>
          <p:cNvCxnSpPr/>
          <p:nvPr/>
        </p:nvCxnSpPr>
        <p:spPr>
          <a:xfrm>
            <a:off x="2267744" y="2420888"/>
            <a:ext cx="432048" cy="1588"/>
          </a:xfrm>
          <a:prstGeom prst="straightConnector1">
            <a:avLst/>
          </a:prstGeom>
          <a:noFill/>
          <a:ln w="38100" cap="flat" cmpd="sng" algn="ctr">
            <a:solidFill>
              <a:srgbClr val="9BBB59">
                <a:lumMod val="50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84" name="TextBox 83"/>
          <p:cNvSpPr txBox="1"/>
          <p:nvPr/>
        </p:nvSpPr>
        <p:spPr>
          <a:xfrm>
            <a:off x="1115616" y="2852936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86E2C"/>
                </a:solidFill>
                <a:effectLst/>
                <a:uLnTx/>
                <a:uFillTx/>
              </a:rPr>
              <a:t>Continuous Optimization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212976"/>
            <a:ext cx="8229600" cy="2883024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Prepare a set of controllers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Apply Landmark Isomap for dimensionality reduction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Create a non-linear low dimensional space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Linear interpolate controllers in the low dimensional space based on environment parameter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Project the interpolated controllers to the full dimensionality space</a:t>
            </a:r>
            <a:endParaRPr lang="zh-TW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Physically-based Character Control in Low Dimensional Space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dirty="0"/>
              <a:t>Landmark Isomap</a:t>
            </a:r>
            <a:endParaRPr lang="zh-TW" altLang="en-US" dirty="0"/>
          </a:p>
        </p:txBody>
      </p:sp>
      <p:grpSp>
        <p:nvGrpSpPr>
          <p:cNvPr id="6" name="Group 113"/>
          <p:cNvGrpSpPr/>
          <p:nvPr/>
        </p:nvGrpSpPr>
        <p:grpSpPr>
          <a:xfrm>
            <a:off x="683568" y="1484784"/>
            <a:ext cx="7704856" cy="1512168"/>
            <a:chOff x="467544" y="4316140"/>
            <a:chExt cx="8568952" cy="1754116"/>
          </a:xfrm>
        </p:grpSpPr>
        <p:sp>
          <p:nvSpPr>
            <p:cNvPr id="38" name="Rounded Rectangle 37"/>
            <p:cNvSpPr/>
            <p:nvPr/>
          </p:nvSpPr>
          <p:spPr>
            <a:xfrm>
              <a:off x="467544" y="4316140"/>
              <a:ext cx="8568952" cy="1754116"/>
            </a:xfrm>
            <a:prstGeom prst="roundRect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Can 38"/>
            <p:cNvSpPr/>
            <p:nvPr/>
          </p:nvSpPr>
          <p:spPr>
            <a:xfrm>
              <a:off x="885192" y="4512724"/>
              <a:ext cx="1386154" cy="1004508"/>
            </a:xfrm>
            <a:prstGeom prst="can">
              <a:avLst>
                <a:gd name="adj" fmla="val 24419"/>
              </a:avLst>
            </a:prstGeom>
            <a:noFill/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Controller Database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602583" y="4766498"/>
              <a:ext cx="1738993" cy="468464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Dimension</a:t>
              </a:r>
              <a:r>
                <a:rPr lang="en-US" sz="1600" kern="0" dirty="0">
                  <a:solidFill>
                    <a:sysClr val="windowText" lastClr="000000"/>
                  </a:solidFill>
                  <a:latin typeface="Calibri"/>
                </a:rPr>
                <a:t> ↓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07795" y="5569079"/>
              <a:ext cx="2664295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</a:rPr>
                <a:t>Landmark Isomap</a:t>
              </a: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 flipV="1">
              <a:off x="2271347" y="5027576"/>
              <a:ext cx="331237" cy="1826"/>
            </a:xfrm>
            <a:prstGeom prst="straightConnector1">
              <a:avLst/>
            </a:prstGeom>
            <a:noFill/>
            <a:ln w="381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44" name="Flowchart: Document 43"/>
            <p:cNvSpPr/>
            <p:nvPr/>
          </p:nvSpPr>
          <p:spPr>
            <a:xfrm>
              <a:off x="6977070" y="4613532"/>
              <a:ext cx="1533770" cy="745282"/>
            </a:xfrm>
            <a:prstGeom prst="flowChartDocumen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lowchart: Document 44"/>
            <p:cNvSpPr/>
            <p:nvPr/>
          </p:nvSpPr>
          <p:spPr>
            <a:xfrm>
              <a:off x="7059878" y="4696342"/>
              <a:ext cx="1533770" cy="745282"/>
            </a:xfrm>
            <a:prstGeom prst="flowChartDocumen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lowchart: Document 45"/>
            <p:cNvSpPr/>
            <p:nvPr/>
          </p:nvSpPr>
          <p:spPr>
            <a:xfrm>
              <a:off x="7142686" y="4779150"/>
              <a:ext cx="1533770" cy="745282"/>
            </a:xfrm>
            <a:prstGeom prst="flowChartDocumen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Interpolated Controllers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473878" y="5393371"/>
              <a:ext cx="2307858" cy="417654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/>
              <a:r>
                <a:rPr lang="en-US" altLang="zh-TW" sz="1600" kern="0" dirty="0">
                  <a:solidFill>
                    <a:sysClr val="windowText" lastClr="000000"/>
                  </a:solidFill>
                  <a:latin typeface="Calibri"/>
                </a:rPr>
                <a:t>Linear Interpolation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 flipV="1">
              <a:off x="6645832" y="5027578"/>
              <a:ext cx="331237" cy="1826"/>
            </a:xfrm>
            <a:prstGeom prst="straightConnector1">
              <a:avLst/>
            </a:prstGeom>
            <a:noFill/>
            <a:ln w="381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49" name="Rectangle 48"/>
            <p:cNvSpPr/>
            <p:nvPr/>
          </p:nvSpPr>
          <p:spPr>
            <a:xfrm>
              <a:off x="4701616" y="4744896"/>
              <a:ext cx="1944218" cy="475254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600" kern="0" dirty="0">
                  <a:solidFill>
                    <a:sysClr val="windowText" lastClr="000000"/>
                  </a:solidFill>
                  <a:latin typeface="Calibri"/>
                </a:rPr>
                <a:t>Dimension ↑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 rot="16200000" flipH="1">
              <a:off x="3046854" y="5422122"/>
              <a:ext cx="341371" cy="623"/>
            </a:xfrm>
            <a:prstGeom prst="straightConnector1">
              <a:avLst/>
            </a:prstGeom>
            <a:noFill/>
            <a:ln w="38100" cap="rnd" cmpd="sng" algn="ctr">
              <a:solidFill>
                <a:schemeClr val="accent1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Arrow Connector 50"/>
            <p:cNvCxnSpPr/>
            <p:nvPr/>
          </p:nvCxnSpPr>
          <p:spPr>
            <a:xfrm>
              <a:off x="3217850" y="5593119"/>
              <a:ext cx="256028" cy="1882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52" name="Straight Arrow Connector 51"/>
            <p:cNvCxnSpPr/>
            <p:nvPr/>
          </p:nvCxnSpPr>
          <p:spPr>
            <a:xfrm rot="16200000" flipH="1">
              <a:off x="5881791" y="5405336"/>
              <a:ext cx="341371" cy="623"/>
            </a:xfrm>
            <a:prstGeom prst="straightConnector1">
              <a:avLst/>
            </a:prstGeom>
            <a:noFill/>
            <a:ln w="38100" cap="rnd" cmpd="sng" algn="ctr">
              <a:solidFill>
                <a:schemeClr val="accent1"/>
              </a:solidFill>
              <a:prstDash val="solid"/>
              <a:headEnd type="triangle" w="med" len="med"/>
              <a:tailEnd type="none" w="med" len="med"/>
            </a:ln>
            <a:effectLst/>
          </p:spPr>
        </p:cxnSp>
        <p:cxnSp>
          <p:nvCxnSpPr>
            <p:cNvPr id="53" name="Straight Arrow Connector 52"/>
            <p:cNvCxnSpPr/>
            <p:nvPr/>
          </p:nvCxnSpPr>
          <p:spPr>
            <a:xfrm>
              <a:off x="5796136" y="5576333"/>
              <a:ext cx="256028" cy="1882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184"/>
          <p:cNvGrpSpPr/>
          <p:nvPr/>
        </p:nvGrpSpPr>
        <p:grpSpPr>
          <a:xfrm>
            <a:off x="899592" y="1541760"/>
            <a:ext cx="6717125" cy="2781390"/>
            <a:chOff x="899592" y="1512350"/>
            <a:chExt cx="6717125" cy="2781390"/>
          </a:xfrm>
        </p:grpSpPr>
        <p:grpSp>
          <p:nvGrpSpPr>
            <p:cNvPr id="184" name="Group 183"/>
            <p:cNvGrpSpPr/>
            <p:nvPr/>
          </p:nvGrpSpPr>
          <p:grpSpPr>
            <a:xfrm>
              <a:off x="899592" y="1512350"/>
              <a:ext cx="6717125" cy="2781390"/>
              <a:chOff x="899592" y="1512350"/>
              <a:chExt cx="6717125" cy="2781390"/>
            </a:xfrm>
          </p:grpSpPr>
          <p:grpSp>
            <p:nvGrpSpPr>
              <p:cNvPr id="180" name="Group 179"/>
              <p:cNvGrpSpPr/>
              <p:nvPr/>
            </p:nvGrpSpPr>
            <p:grpSpPr>
              <a:xfrm>
                <a:off x="899592" y="1512350"/>
                <a:ext cx="6717125" cy="2781390"/>
                <a:chOff x="899592" y="1512350"/>
                <a:chExt cx="6717125" cy="2781390"/>
              </a:xfrm>
            </p:grpSpPr>
            <p:grpSp>
              <p:nvGrpSpPr>
                <p:cNvPr id="174" name="Group 173"/>
                <p:cNvGrpSpPr/>
                <p:nvPr/>
              </p:nvGrpSpPr>
              <p:grpSpPr>
                <a:xfrm>
                  <a:off x="899592" y="1512350"/>
                  <a:ext cx="6717125" cy="2781390"/>
                  <a:chOff x="899592" y="1512350"/>
                  <a:chExt cx="6717125" cy="2781390"/>
                </a:xfrm>
              </p:grpSpPr>
              <p:sp>
                <p:nvSpPr>
                  <p:cNvPr id="42" name="Oval 41"/>
                  <p:cNvSpPr/>
                  <p:nvPr/>
                </p:nvSpPr>
                <p:spPr>
                  <a:xfrm rot="21342562">
                    <a:off x="4934287" y="1512350"/>
                    <a:ext cx="2682430" cy="54957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79646">
                          <a:tint val="50000"/>
                          <a:satMod val="300000"/>
                        </a:srgbClr>
                      </a:gs>
                      <a:gs pos="35000">
                        <a:srgbClr val="F79646">
                          <a:tint val="37000"/>
                          <a:satMod val="300000"/>
                        </a:srgbClr>
                      </a:gs>
                      <a:gs pos="100000">
                        <a:srgbClr val="F79646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F79646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Oval 42"/>
                  <p:cNvSpPr/>
                  <p:nvPr/>
                </p:nvSpPr>
                <p:spPr>
                  <a:xfrm rot="19975851">
                    <a:off x="4056363" y="1980191"/>
                    <a:ext cx="2379081" cy="83825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0504D">
                          <a:tint val="50000"/>
                          <a:satMod val="300000"/>
                        </a:srgbClr>
                      </a:gs>
                      <a:gs pos="35000">
                        <a:srgbClr val="C0504D">
                          <a:tint val="37000"/>
                          <a:satMod val="300000"/>
                        </a:srgbClr>
                      </a:gs>
                      <a:gs pos="100000">
                        <a:srgbClr val="C0504D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C0504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" name="Oval 43"/>
                  <p:cNvSpPr/>
                  <p:nvPr/>
                </p:nvSpPr>
                <p:spPr>
                  <a:xfrm rot="19953915">
                    <a:off x="2877382" y="2627417"/>
                    <a:ext cx="2726578" cy="109458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8064A2">
                          <a:tint val="50000"/>
                          <a:satMod val="300000"/>
                        </a:srgbClr>
                      </a:gs>
                      <a:gs pos="35000">
                        <a:srgbClr val="8064A2">
                          <a:tint val="37000"/>
                          <a:satMod val="300000"/>
                        </a:srgbClr>
                      </a:gs>
                      <a:gs pos="100000">
                        <a:srgbClr val="8064A2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8064A2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" name="Oval 44"/>
                  <p:cNvSpPr/>
                  <p:nvPr/>
                </p:nvSpPr>
                <p:spPr>
                  <a:xfrm rot="20409787">
                    <a:off x="2231046" y="3028890"/>
                    <a:ext cx="2093094" cy="118541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tint val="50000"/>
                          <a:satMod val="300000"/>
                        </a:srgbClr>
                      </a:gs>
                      <a:gs pos="35000">
                        <a:srgbClr val="4F81BD">
                          <a:tint val="37000"/>
                          <a:satMod val="300000"/>
                        </a:srgbClr>
                      </a:gs>
                      <a:gs pos="100000">
                        <a:srgbClr val="4F81BD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Oval 45"/>
                  <p:cNvSpPr/>
                  <p:nvPr/>
                </p:nvSpPr>
                <p:spPr>
                  <a:xfrm>
                    <a:off x="1509210" y="2996952"/>
                    <a:ext cx="1706148" cy="129678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BACC6">
                          <a:tint val="50000"/>
                          <a:satMod val="300000"/>
                        </a:srgbClr>
                      </a:gs>
                      <a:gs pos="35000">
                        <a:srgbClr val="4BACC6">
                          <a:tint val="37000"/>
                          <a:satMod val="300000"/>
                        </a:srgbClr>
                      </a:gs>
                      <a:gs pos="100000">
                        <a:srgbClr val="4BACC6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4BACC6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" name="Oval 46"/>
                  <p:cNvSpPr/>
                  <p:nvPr/>
                </p:nvSpPr>
                <p:spPr>
                  <a:xfrm>
                    <a:off x="899592" y="2636912"/>
                    <a:ext cx="1462413" cy="155614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9BBB59">
                          <a:tint val="50000"/>
                          <a:satMod val="300000"/>
                        </a:srgbClr>
                      </a:gs>
                      <a:gs pos="35000">
                        <a:srgbClr val="9BBB59">
                          <a:tint val="37000"/>
                          <a:satMod val="300000"/>
                        </a:srgbClr>
                      </a:gs>
                      <a:gs pos="100000">
                        <a:srgbClr val="9BBB59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9BBB59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" name="Oval 99"/>
                  <p:cNvSpPr/>
                  <p:nvPr/>
                </p:nvSpPr>
                <p:spPr>
                  <a:xfrm>
                    <a:off x="1061187" y="3026056"/>
                    <a:ext cx="107991" cy="11491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9BBB59">
                          <a:shade val="51000"/>
                          <a:satMod val="130000"/>
                        </a:srgbClr>
                      </a:gs>
                      <a:gs pos="80000">
                        <a:srgbClr val="9BBB59">
                          <a:shade val="93000"/>
                          <a:satMod val="130000"/>
                        </a:srgbClr>
                      </a:gs>
                      <a:gs pos="100000">
                        <a:srgbClr val="9BBB59">
                          <a:shade val="94000"/>
                          <a:satMod val="135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9BBB59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" name="Oval 100"/>
                  <p:cNvSpPr/>
                  <p:nvPr/>
                </p:nvSpPr>
                <p:spPr>
                  <a:xfrm>
                    <a:off x="1619672" y="2780928"/>
                    <a:ext cx="107991" cy="11491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9BBB59">
                          <a:shade val="51000"/>
                          <a:satMod val="130000"/>
                        </a:srgbClr>
                      </a:gs>
                      <a:gs pos="80000">
                        <a:srgbClr val="9BBB59">
                          <a:shade val="93000"/>
                          <a:satMod val="130000"/>
                        </a:srgbClr>
                      </a:gs>
                      <a:gs pos="100000">
                        <a:srgbClr val="9BBB59">
                          <a:shade val="94000"/>
                          <a:satMod val="135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9BBB59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" name="Oval 103"/>
                  <p:cNvSpPr/>
                  <p:nvPr/>
                </p:nvSpPr>
                <p:spPr>
                  <a:xfrm>
                    <a:off x="1385265" y="3386096"/>
                    <a:ext cx="107991" cy="11491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9BBB59">
                          <a:shade val="51000"/>
                          <a:satMod val="130000"/>
                        </a:srgbClr>
                      </a:gs>
                      <a:gs pos="80000">
                        <a:srgbClr val="9BBB59">
                          <a:shade val="93000"/>
                          <a:satMod val="130000"/>
                        </a:srgbClr>
                      </a:gs>
                      <a:gs pos="100000">
                        <a:srgbClr val="9BBB59">
                          <a:shade val="94000"/>
                          <a:satMod val="135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9BBB59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" name="Oval 105"/>
                  <p:cNvSpPr/>
                  <p:nvPr/>
                </p:nvSpPr>
                <p:spPr>
                  <a:xfrm>
                    <a:off x="1655330" y="3746136"/>
                    <a:ext cx="107991" cy="11491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9BBB59">
                          <a:shade val="51000"/>
                          <a:satMod val="130000"/>
                        </a:srgbClr>
                      </a:gs>
                      <a:gs pos="80000">
                        <a:srgbClr val="9BBB59">
                          <a:shade val="93000"/>
                          <a:satMod val="130000"/>
                        </a:srgbClr>
                      </a:gs>
                      <a:gs pos="100000">
                        <a:srgbClr val="9BBB59">
                          <a:shade val="94000"/>
                          <a:satMod val="135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9BBB59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" name="Oval 110"/>
                  <p:cNvSpPr/>
                  <p:nvPr/>
                </p:nvSpPr>
                <p:spPr>
                  <a:xfrm flipV="1">
                    <a:off x="2627566" y="3169591"/>
                    <a:ext cx="106204" cy="11301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BACC6">
                          <a:shade val="51000"/>
                          <a:satMod val="130000"/>
                        </a:srgbClr>
                      </a:gs>
                      <a:gs pos="80000">
                        <a:srgbClr val="4BACC6">
                          <a:shade val="93000"/>
                          <a:satMod val="130000"/>
                        </a:srgbClr>
                      </a:gs>
                      <a:gs pos="100000">
                        <a:srgbClr val="4BACC6">
                          <a:shade val="94000"/>
                          <a:satMod val="135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BACC6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" name="Oval 112"/>
                  <p:cNvSpPr/>
                  <p:nvPr/>
                </p:nvSpPr>
                <p:spPr>
                  <a:xfrm flipV="1">
                    <a:off x="2357501" y="3961678"/>
                    <a:ext cx="106204" cy="11301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BACC6">
                          <a:shade val="51000"/>
                          <a:satMod val="130000"/>
                        </a:srgbClr>
                      </a:gs>
                      <a:gs pos="80000">
                        <a:srgbClr val="4BACC6">
                          <a:shade val="93000"/>
                          <a:satMod val="130000"/>
                        </a:srgbClr>
                      </a:gs>
                      <a:gs pos="100000">
                        <a:srgbClr val="4BACC6">
                          <a:shade val="94000"/>
                          <a:satMod val="135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BACC6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" name="Oval 124"/>
                  <p:cNvSpPr/>
                  <p:nvPr/>
                </p:nvSpPr>
                <p:spPr>
                  <a:xfrm>
                    <a:off x="3815851" y="3530112"/>
                    <a:ext cx="107991" cy="11491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shade val="51000"/>
                          <a:satMod val="130000"/>
                        </a:srgbClr>
                      </a:gs>
                      <a:gs pos="80000">
                        <a:srgbClr val="4F81BD">
                          <a:shade val="93000"/>
                          <a:satMod val="130000"/>
                        </a:srgbClr>
                      </a:gs>
                      <a:gs pos="100000">
                        <a:srgbClr val="4F81BD">
                          <a:shade val="94000"/>
                          <a:satMod val="135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" name="Oval 127"/>
                  <p:cNvSpPr/>
                  <p:nvPr/>
                </p:nvSpPr>
                <p:spPr>
                  <a:xfrm>
                    <a:off x="3059832" y="4106176"/>
                    <a:ext cx="107991" cy="11491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shade val="51000"/>
                          <a:satMod val="130000"/>
                        </a:srgbClr>
                      </a:gs>
                      <a:gs pos="80000">
                        <a:srgbClr val="4F81BD">
                          <a:shade val="93000"/>
                          <a:satMod val="130000"/>
                        </a:srgbClr>
                      </a:gs>
                      <a:gs pos="100000">
                        <a:srgbClr val="4F81BD">
                          <a:shade val="94000"/>
                          <a:satMod val="135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" name="Oval 128"/>
                  <p:cNvSpPr/>
                  <p:nvPr/>
                </p:nvSpPr>
                <p:spPr>
                  <a:xfrm>
                    <a:off x="3221708" y="3962160"/>
                    <a:ext cx="107991" cy="11491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4F81BD">
                          <a:shade val="51000"/>
                          <a:satMod val="130000"/>
                        </a:srgbClr>
                      </a:gs>
                      <a:gs pos="80000">
                        <a:srgbClr val="4F81BD">
                          <a:shade val="93000"/>
                          <a:satMod val="130000"/>
                        </a:srgbClr>
                      </a:gs>
                      <a:gs pos="100000">
                        <a:srgbClr val="4F81BD">
                          <a:shade val="94000"/>
                          <a:satMod val="135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" name="Oval 135"/>
                  <p:cNvSpPr/>
                  <p:nvPr/>
                </p:nvSpPr>
                <p:spPr>
                  <a:xfrm>
                    <a:off x="3869864" y="2852936"/>
                    <a:ext cx="107991" cy="11491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8064A2">
                          <a:shade val="51000"/>
                          <a:satMod val="130000"/>
                        </a:srgbClr>
                      </a:gs>
                      <a:gs pos="80000">
                        <a:srgbClr val="8064A2">
                          <a:shade val="93000"/>
                          <a:satMod val="130000"/>
                        </a:srgbClr>
                      </a:gs>
                      <a:gs pos="100000">
                        <a:srgbClr val="8064A2">
                          <a:shade val="94000"/>
                          <a:satMod val="135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8064A2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" name="Oval 136"/>
                  <p:cNvSpPr/>
                  <p:nvPr/>
                </p:nvSpPr>
                <p:spPr>
                  <a:xfrm>
                    <a:off x="4680060" y="3026056"/>
                    <a:ext cx="107991" cy="11491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8064A2">
                          <a:shade val="51000"/>
                          <a:satMod val="130000"/>
                        </a:srgbClr>
                      </a:gs>
                      <a:gs pos="80000">
                        <a:srgbClr val="8064A2">
                          <a:shade val="93000"/>
                          <a:satMod val="130000"/>
                        </a:srgbClr>
                      </a:gs>
                      <a:gs pos="100000">
                        <a:srgbClr val="8064A2">
                          <a:shade val="94000"/>
                          <a:satMod val="135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8064A2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" name="Oval 138"/>
                  <p:cNvSpPr/>
                  <p:nvPr/>
                </p:nvSpPr>
                <p:spPr>
                  <a:xfrm>
                    <a:off x="4247955" y="3602120"/>
                    <a:ext cx="107991" cy="11491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8064A2">
                          <a:shade val="51000"/>
                          <a:satMod val="130000"/>
                        </a:srgbClr>
                      </a:gs>
                      <a:gs pos="80000">
                        <a:srgbClr val="8064A2">
                          <a:shade val="93000"/>
                          <a:satMod val="130000"/>
                        </a:srgbClr>
                      </a:gs>
                      <a:gs pos="100000">
                        <a:srgbClr val="8064A2">
                          <a:shade val="94000"/>
                          <a:satMod val="135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8064A2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" name="Oval 139"/>
                  <p:cNvSpPr/>
                  <p:nvPr/>
                </p:nvSpPr>
                <p:spPr>
                  <a:xfrm>
                    <a:off x="5220190" y="2738024"/>
                    <a:ext cx="107991" cy="11491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8064A2">
                          <a:shade val="51000"/>
                          <a:satMod val="130000"/>
                        </a:srgbClr>
                      </a:gs>
                      <a:gs pos="80000">
                        <a:srgbClr val="8064A2">
                          <a:shade val="93000"/>
                          <a:satMod val="130000"/>
                        </a:srgbClr>
                      </a:gs>
                      <a:gs pos="100000">
                        <a:srgbClr val="8064A2">
                          <a:shade val="94000"/>
                          <a:satMod val="135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8064A2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" name="Oval 140"/>
                  <p:cNvSpPr/>
                  <p:nvPr/>
                </p:nvSpPr>
                <p:spPr>
                  <a:xfrm>
                    <a:off x="5058151" y="2954048"/>
                    <a:ext cx="107991" cy="11491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8064A2">
                          <a:shade val="51000"/>
                          <a:satMod val="130000"/>
                        </a:srgbClr>
                      </a:gs>
                      <a:gs pos="80000">
                        <a:srgbClr val="8064A2">
                          <a:shade val="93000"/>
                          <a:satMod val="130000"/>
                        </a:srgbClr>
                      </a:gs>
                      <a:gs pos="100000">
                        <a:srgbClr val="8064A2">
                          <a:shade val="94000"/>
                          <a:satMod val="135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8064A2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" name="Oval 143"/>
                  <p:cNvSpPr/>
                  <p:nvPr/>
                </p:nvSpPr>
                <p:spPr>
                  <a:xfrm>
                    <a:off x="4788086" y="2305976"/>
                    <a:ext cx="107991" cy="11491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8064A2">
                          <a:shade val="51000"/>
                          <a:satMod val="130000"/>
                        </a:srgbClr>
                      </a:gs>
                      <a:gs pos="80000">
                        <a:srgbClr val="8064A2">
                          <a:shade val="93000"/>
                          <a:satMod val="130000"/>
                        </a:srgbClr>
                      </a:gs>
                      <a:gs pos="100000">
                        <a:srgbClr val="8064A2">
                          <a:shade val="94000"/>
                          <a:satMod val="135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8064A2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" name="Oval 149"/>
                  <p:cNvSpPr/>
                  <p:nvPr/>
                </p:nvSpPr>
                <p:spPr>
                  <a:xfrm>
                    <a:off x="5418157" y="2060848"/>
                    <a:ext cx="107991" cy="11491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0504D">
                          <a:shade val="51000"/>
                          <a:satMod val="130000"/>
                        </a:srgbClr>
                      </a:gs>
                      <a:gs pos="80000">
                        <a:srgbClr val="C0504D">
                          <a:shade val="93000"/>
                          <a:satMod val="130000"/>
                        </a:srgbClr>
                      </a:gs>
                      <a:gs pos="100000">
                        <a:srgbClr val="C0504D">
                          <a:shade val="94000"/>
                          <a:satMod val="135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C0504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2" name="Oval 151"/>
                  <p:cNvSpPr/>
                  <p:nvPr/>
                </p:nvSpPr>
                <p:spPr>
                  <a:xfrm>
                    <a:off x="4788003" y="2161960"/>
                    <a:ext cx="107991" cy="11491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0504D">
                          <a:shade val="51000"/>
                          <a:satMod val="130000"/>
                        </a:srgbClr>
                      </a:gs>
                      <a:gs pos="80000">
                        <a:srgbClr val="C0504D">
                          <a:shade val="93000"/>
                          <a:satMod val="130000"/>
                        </a:srgbClr>
                      </a:gs>
                      <a:gs pos="100000">
                        <a:srgbClr val="C0504D">
                          <a:shade val="94000"/>
                          <a:satMod val="135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C0504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3" name="Oval 152"/>
                  <p:cNvSpPr/>
                  <p:nvPr/>
                </p:nvSpPr>
                <p:spPr>
                  <a:xfrm>
                    <a:off x="5112081" y="2161960"/>
                    <a:ext cx="107991" cy="11491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0504D">
                          <a:shade val="51000"/>
                          <a:satMod val="130000"/>
                        </a:srgbClr>
                      </a:gs>
                      <a:gs pos="80000">
                        <a:srgbClr val="C0504D">
                          <a:shade val="93000"/>
                          <a:satMod val="130000"/>
                        </a:srgbClr>
                      </a:gs>
                      <a:gs pos="100000">
                        <a:srgbClr val="C0504D">
                          <a:shade val="94000"/>
                          <a:satMod val="135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C0504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" name="Oval 160"/>
                  <p:cNvSpPr/>
                  <p:nvPr/>
                </p:nvSpPr>
                <p:spPr>
                  <a:xfrm>
                    <a:off x="6444208" y="1583996"/>
                    <a:ext cx="109776" cy="11681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79646">
                          <a:shade val="51000"/>
                          <a:satMod val="130000"/>
                        </a:srgbClr>
                      </a:gs>
                      <a:gs pos="80000">
                        <a:srgbClr val="F79646">
                          <a:shade val="93000"/>
                          <a:satMod val="130000"/>
                        </a:srgbClr>
                      </a:gs>
                      <a:gs pos="100000">
                        <a:srgbClr val="F79646">
                          <a:shade val="94000"/>
                          <a:satMod val="135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F79646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9" name="Oval 168"/>
                  <p:cNvSpPr/>
                  <p:nvPr/>
                </p:nvSpPr>
                <p:spPr>
                  <a:xfrm>
                    <a:off x="5490255" y="2594008"/>
                    <a:ext cx="107991" cy="11491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0504D">
                          <a:shade val="51000"/>
                          <a:satMod val="130000"/>
                        </a:srgbClr>
                      </a:gs>
                      <a:gs pos="80000">
                        <a:srgbClr val="C0504D">
                          <a:shade val="93000"/>
                          <a:satMod val="130000"/>
                        </a:srgbClr>
                      </a:gs>
                      <a:gs pos="100000">
                        <a:srgbClr val="C0504D">
                          <a:shade val="94000"/>
                          <a:satMod val="135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C0504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1" name="Oval 170"/>
                  <p:cNvSpPr/>
                  <p:nvPr/>
                </p:nvSpPr>
                <p:spPr>
                  <a:xfrm>
                    <a:off x="6408479" y="1946418"/>
                    <a:ext cx="109776" cy="11681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79646">
                          <a:shade val="51000"/>
                          <a:satMod val="130000"/>
                        </a:srgbClr>
                      </a:gs>
                      <a:gs pos="80000">
                        <a:srgbClr val="F79646">
                          <a:shade val="93000"/>
                          <a:satMod val="130000"/>
                        </a:srgbClr>
                      </a:gs>
                      <a:gs pos="100000">
                        <a:srgbClr val="F79646">
                          <a:shade val="94000"/>
                          <a:satMod val="135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F79646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55" name="Straight Arrow Connector 54"/>
                  <p:cNvCxnSpPr/>
                  <p:nvPr/>
                </p:nvCxnSpPr>
                <p:spPr>
                  <a:xfrm>
                    <a:off x="1754296" y="3387690"/>
                    <a:ext cx="517249" cy="144015"/>
                  </a:xfrm>
                  <a:prstGeom prst="straightConnector1">
                    <a:avLst/>
                  </a:prstGeom>
                  <a:noFill/>
                  <a:ln w="57150" cap="flat" cmpd="sng" algn="ctr">
                    <a:solidFill>
                      <a:srgbClr val="9BBB59"/>
                    </a:solidFill>
                    <a:prstDash val="solid"/>
                    <a:headEnd type="none" w="med" len="med"/>
                    <a:tailEnd type="triangle" w="med" len="med"/>
                  </a:ln>
                  <a:effectLst/>
                </p:spPr>
              </p:cxnSp>
              <p:cxnSp>
                <p:nvCxnSpPr>
                  <p:cNvPr id="56" name="Straight Arrow Connector 55"/>
                  <p:cNvCxnSpPr/>
                  <p:nvPr/>
                </p:nvCxnSpPr>
                <p:spPr>
                  <a:xfrm>
                    <a:off x="2485741" y="3531705"/>
                    <a:ext cx="639157" cy="1"/>
                  </a:xfrm>
                  <a:prstGeom prst="straightConnector1">
                    <a:avLst/>
                  </a:prstGeom>
                  <a:noFill/>
                  <a:ln w="57150" cap="flat" cmpd="sng" algn="ctr">
                    <a:solidFill>
                      <a:srgbClr val="4BACC6"/>
                    </a:solidFill>
                    <a:prstDash val="solid"/>
                    <a:headEnd type="none" w="med" len="med"/>
                    <a:tailEnd type="triangle" w="med" len="med"/>
                  </a:ln>
                  <a:effectLst/>
                </p:spPr>
              </p:cxnSp>
              <p:cxnSp>
                <p:nvCxnSpPr>
                  <p:cNvPr id="57" name="Straight Arrow Connector 56"/>
                  <p:cNvCxnSpPr/>
                  <p:nvPr/>
                </p:nvCxnSpPr>
                <p:spPr>
                  <a:xfrm flipV="1">
                    <a:off x="3339094" y="3122197"/>
                    <a:ext cx="761064" cy="409509"/>
                  </a:xfrm>
                  <a:prstGeom prst="straightConnector1">
                    <a:avLst/>
                  </a:prstGeom>
                  <a:noFill/>
                  <a:ln w="57150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  <a:headEnd type="none" w="med" len="med"/>
                    <a:tailEnd type="triangle" w="med" len="med"/>
                  </a:ln>
                  <a:effectLst/>
                </p:spPr>
              </p:cxnSp>
              <p:cxnSp>
                <p:nvCxnSpPr>
                  <p:cNvPr id="58" name="Straight Arrow Connector 57"/>
                  <p:cNvCxnSpPr/>
                  <p:nvPr/>
                </p:nvCxnSpPr>
                <p:spPr>
                  <a:xfrm rot="5400000" flipH="1" flipV="1">
                    <a:off x="4513405" y="2229742"/>
                    <a:ext cx="581453" cy="1042290"/>
                  </a:xfrm>
                  <a:prstGeom prst="straightConnector1">
                    <a:avLst/>
                  </a:prstGeom>
                  <a:noFill/>
                  <a:ln w="57150" cap="flat" cmpd="sng" algn="ctr">
                    <a:solidFill>
                      <a:srgbClr val="8064A2"/>
                    </a:solidFill>
                    <a:prstDash val="solid"/>
                    <a:headEnd type="none" w="med" len="med"/>
                    <a:tailEnd type="triangle" w="med" len="med"/>
                  </a:ln>
                  <a:effectLst/>
                </p:spPr>
              </p:cxnSp>
              <p:cxnSp>
                <p:nvCxnSpPr>
                  <p:cNvPr id="59" name="Straight Arrow Connector 58"/>
                  <p:cNvCxnSpPr/>
                  <p:nvPr/>
                </p:nvCxnSpPr>
                <p:spPr>
                  <a:xfrm flipV="1">
                    <a:off x="5508104" y="1781647"/>
                    <a:ext cx="686185" cy="597930"/>
                  </a:xfrm>
                  <a:prstGeom prst="straightConnector1">
                    <a:avLst/>
                  </a:prstGeom>
                  <a:noFill/>
                  <a:ln w="57150" cap="flat" cmpd="sng" algn="ctr">
                    <a:solidFill>
                      <a:srgbClr val="C0504D"/>
                    </a:solidFill>
                    <a:prstDash val="solid"/>
                    <a:headEnd type="none" w="med" len="med"/>
                    <a:tailEnd type="triangle" w="med" len="med"/>
                  </a:ln>
                  <a:effectLst/>
                </p:spPr>
              </p:cxnSp>
              <p:cxnSp>
                <p:nvCxnSpPr>
                  <p:cNvPr id="60" name="Straight Arrow Connector 59"/>
                  <p:cNvCxnSpPr/>
                  <p:nvPr/>
                </p:nvCxnSpPr>
                <p:spPr>
                  <a:xfrm flipV="1">
                    <a:off x="6408485" y="1743406"/>
                    <a:ext cx="973655" cy="38241"/>
                  </a:xfrm>
                  <a:prstGeom prst="straightConnector1">
                    <a:avLst/>
                  </a:prstGeom>
                  <a:noFill/>
                  <a:ln w="57150" cap="flat" cmpd="sng" algn="ctr">
                    <a:solidFill>
                      <a:srgbClr val="F79646"/>
                    </a:solidFill>
                    <a:prstDash val="solid"/>
                    <a:headEnd type="none" w="med" len="med"/>
                    <a:tailEnd type="triangle" w="med" len="med"/>
                  </a:ln>
                  <a:effectLst/>
                </p:spPr>
              </p:cxnSp>
            </p:grpSp>
            <p:sp>
              <p:nvSpPr>
                <p:cNvPr id="124" name="Oval 123"/>
                <p:cNvSpPr/>
                <p:nvPr/>
              </p:nvSpPr>
              <p:spPr>
                <a:xfrm>
                  <a:off x="3491773" y="3242080"/>
                  <a:ext cx="107991" cy="11491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F81BD">
                        <a:shade val="51000"/>
                        <a:satMod val="130000"/>
                      </a:srgbClr>
                    </a:gs>
                    <a:gs pos="80000">
                      <a:srgbClr val="4F81BD">
                        <a:shade val="93000"/>
                        <a:satMod val="130000"/>
                      </a:srgbClr>
                    </a:gs>
                    <a:gs pos="100000">
                      <a:srgbClr val="4F81BD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7" name="Oval 166"/>
              <p:cNvSpPr/>
              <p:nvPr/>
            </p:nvSpPr>
            <p:spPr>
              <a:xfrm>
                <a:off x="1925395" y="3242080"/>
                <a:ext cx="107991" cy="114912"/>
              </a:xfrm>
              <a:prstGeom prst="ellipse">
                <a:avLst/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7" name="Oval 116"/>
            <p:cNvSpPr/>
            <p:nvPr/>
          </p:nvSpPr>
          <p:spPr>
            <a:xfrm flipV="1">
              <a:off x="2249474" y="4105694"/>
              <a:ext cx="106204" cy="113012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2" name="Oval 101"/>
          <p:cNvSpPr/>
          <p:nvPr/>
        </p:nvSpPr>
        <p:spPr>
          <a:xfrm>
            <a:off x="1817369" y="2954048"/>
            <a:ext cx="107991" cy="114912"/>
          </a:xfrm>
          <a:prstGeom prst="ellipse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943729" y="3861048"/>
            <a:ext cx="107991" cy="114912"/>
          </a:xfrm>
          <a:prstGeom prst="ellipse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007625" y="3501008"/>
            <a:ext cx="107991" cy="114912"/>
          </a:xfrm>
          <a:prstGeom prst="ellipse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331252" y="3933056"/>
            <a:ext cx="107991" cy="114912"/>
          </a:xfrm>
          <a:prstGeom prst="ellipse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Oval 111"/>
          <p:cNvSpPr/>
          <p:nvPr/>
        </p:nvSpPr>
        <p:spPr>
          <a:xfrm flipV="1">
            <a:off x="2789605" y="4033686"/>
            <a:ext cx="106204" cy="113012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Oval 114"/>
          <p:cNvSpPr/>
          <p:nvPr/>
        </p:nvSpPr>
        <p:spPr>
          <a:xfrm flipV="1">
            <a:off x="3005657" y="3169590"/>
            <a:ext cx="106204" cy="113012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Oval 115"/>
          <p:cNvSpPr/>
          <p:nvPr/>
        </p:nvSpPr>
        <p:spPr>
          <a:xfrm flipV="1">
            <a:off x="2411760" y="3099964"/>
            <a:ext cx="106204" cy="113012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Oval 117"/>
          <p:cNvSpPr/>
          <p:nvPr/>
        </p:nvSpPr>
        <p:spPr>
          <a:xfrm flipV="1">
            <a:off x="2519540" y="3817662"/>
            <a:ext cx="106204" cy="113012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3437761" y="3746137"/>
            <a:ext cx="107991" cy="114912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4085916" y="3458104"/>
            <a:ext cx="107991" cy="114912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3275721" y="3098064"/>
            <a:ext cx="107991" cy="114912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3545786" y="2996952"/>
            <a:ext cx="107991" cy="114912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4247956" y="2522001"/>
            <a:ext cx="107991" cy="114912"/>
          </a:xfrm>
          <a:prstGeom prst="ellipse">
            <a:avLst/>
          </a:prstGeom>
          <a:gradFill rotWithShape="1">
            <a:gsLst>
              <a:gs pos="0">
                <a:srgbClr val="8064A2">
                  <a:shade val="51000"/>
                  <a:satMod val="130000"/>
                </a:srgbClr>
              </a:gs>
              <a:gs pos="80000">
                <a:srgbClr val="8064A2">
                  <a:shade val="93000"/>
                  <a:satMod val="130000"/>
                </a:srgbClr>
              </a:gs>
              <a:gs pos="100000">
                <a:srgbClr val="8064A2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4518021" y="3530112"/>
            <a:ext cx="107991" cy="114912"/>
          </a:xfrm>
          <a:prstGeom prst="ellipse">
            <a:avLst/>
          </a:prstGeom>
          <a:gradFill rotWithShape="1">
            <a:gsLst>
              <a:gs pos="0">
                <a:srgbClr val="8064A2">
                  <a:shade val="51000"/>
                  <a:satMod val="130000"/>
                </a:srgbClr>
              </a:gs>
              <a:gs pos="80000">
                <a:srgbClr val="8064A2">
                  <a:shade val="93000"/>
                  <a:satMod val="130000"/>
                </a:srgbClr>
              </a:gs>
              <a:gs pos="100000">
                <a:srgbClr val="8064A2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4680060" y="2522000"/>
            <a:ext cx="107991" cy="114912"/>
          </a:xfrm>
          <a:prstGeom prst="ellipse">
            <a:avLst/>
          </a:prstGeom>
          <a:gradFill rotWithShape="1">
            <a:gsLst>
              <a:gs pos="0">
                <a:srgbClr val="8064A2">
                  <a:shade val="51000"/>
                  <a:satMod val="130000"/>
                </a:srgbClr>
              </a:gs>
              <a:gs pos="80000">
                <a:srgbClr val="8064A2">
                  <a:shade val="93000"/>
                  <a:satMod val="130000"/>
                </a:srgbClr>
              </a:gs>
              <a:gs pos="100000">
                <a:srgbClr val="8064A2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5616137" y="2449992"/>
            <a:ext cx="107991" cy="114912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5868346" y="2161960"/>
            <a:ext cx="107991" cy="114912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4968065" y="1988840"/>
            <a:ext cx="107991" cy="114912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5688222" y="1844824"/>
            <a:ext cx="107991" cy="114912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5868144" y="1628800"/>
            <a:ext cx="109776" cy="116812"/>
          </a:xfrm>
          <a:prstGeom prst="ellipse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0" name="Oval 159"/>
          <p:cNvSpPr/>
          <p:nvPr/>
        </p:nvSpPr>
        <p:spPr>
          <a:xfrm>
            <a:off x="5364088" y="1656004"/>
            <a:ext cx="109776" cy="116812"/>
          </a:xfrm>
          <a:prstGeom prst="ellipse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6948609" y="1874410"/>
            <a:ext cx="109776" cy="116812"/>
          </a:xfrm>
          <a:prstGeom prst="ellipse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6876312" y="1511988"/>
            <a:ext cx="109776" cy="116812"/>
          </a:xfrm>
          <a:prstGeom prst="ellipse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5" name="Oval 164"/>
          <p:cNvSpPr/>
          <p:nvPr/>
        </p:nvSpPr>
        <p:spPr>
          <a:xfrm>
            <a:off x="3653812" y="3962160"/>
            <a:ext cx="107991" cy="114912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6" name="Oval 165"/>
          <p:cNvSpPr/>
          <p:nvPr/>
        </p:nvSpPr>
        <p:spPr>
          <a:xfrm>
            <a:off x="1385265" y="3026056"/>
            <a:ext cx="107991" cy="114912"/>
          </a:xfrm>
          <a:prstGeom prst="ellipse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8" name="Oval 167"/>
          <p:cNvSpPr/>
          <p:nvPr/>
        </p:nvSpPr>
        <p:spPr>
          <a:xfrm>
            <a:off x="4193942" y="2810032"/>
            <a:ext cx="107991" cy="114912"/>
          </a:xfrm>
          <a:prstGeom prst="ellipse">
            <a:avLst/>
          </a:prstGeom>
          <a:gradFill rotWithShape="1">
            <a:gsLst>
              <a:gs pos="0">
                <a:srgbClr val="8064A2">
                  <a:shade val="51000"/>
                  <a:satMod val="130000"/>
                </a:srgbClr>
              </a:gs>
              <a:gs pos="80000">
                <a:srgbClr val="8064A2">
                  <a:shade val="93000"/>
                  <a:satMod val="130000"/>
                </a:srgbClr>
              </a:gs>
              <a:gs pos="100000">
                <a:srgbClr val="8064A2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0" name="Oval 169"/>
          <p:cNvSpPr/>
          <p:nvPr/>
        </p:nvSpPr>
        <p:spPr>
          <a:xfrm>
            <a:off x="6660260" y="1656004"/>
            <a:ext cx="109776" cy="116812"/>
          </a:xfrm>
          <a:prstGeom prst="ellipse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Slide Number Placeholder 11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22" name="Footer Placeholder 12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Physically-based Character Control in Low Dimensional Space</a:t>
            </a:r>
            <a:endParaRPr lang="en-US" dirty="0"/>
          </a:p>
        </p:txBody>
      </p:sp>
      <p:sp>
        <p:nvSpPr>
          <p:cNvPr id="126" name="Title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r>
              <a:rPr lang="en-US" altLang="zh-TW" sz="4400" dirty="0"/>
              <a:t>Landmark</a:t>
            </a:r>
            <a:r>
              <a:rPr lang="en-US" altLang="zh-TW" dirty="0"/>
              <a:t> Isomap</a:t>
            </a:r>
            <a:endParaRPr lang="zh-TW" altLang="en-US" sz="2400" dirty="0"/>
          </a:p>
        </p:txBody>
      </p:sp>
      <p:sp>
        <p:nvSpPr>
          <p:cNvPr id="49" name="Oval 48"/>
          <p:cNvSpPr/>
          <p:nvPr/>
        </p:nvSpPr>
        <p:spPr>
          <a:xfrm>
            <a:off x="2271545" y="3489106"/>
            <a:ext cx="214196" cy="227925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4100158" y="3079598"/>
            <a:ext cx="214196" cy="227925"/>
          </a:xfrm>
          <a:prstGeom prst="ellipse">
            <a:avLst/>
          </a:prstGeom>
          <a:gradFill rotWithShape="1">
            <a:gsLst>
              <a:gs pos="0">
                <a:srgbClr val="8064A2">
                  <a:shade val="51000"/>
                  <a:satMod val="130000"/>
                </a:srgbClr>
              </a:gs>
              <a:gs pos="80000">
                <a:srgbClr val="8064A2">
                  <a:shade val="93000"/>
                  <a:satMod val="130000"/>
                </a:srgbClr>
              </a:gs>
              <a:gs pos="100000">
                <a:srgbClr val="8064A2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6194289" y="1739048"/>
            <a:ext cx="214196" cy="227925"/>
          </a:xfrm>
          <a:prstGeom prst="ellipse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1540100" y="3345091"/>
            <a:ext cx="214196" cy="227925"/>
          </a:xfrm>
          <a:prstGeom prst="ellipse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3124898" y="3489107"/>
            <a:ext cx="214196" cy="227925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5293908" y="2336978"/>
            <a:ext cx="214196" cy="227925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7382140" y="1700807"/>
            <a:ext cx="214196" cy="227925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9" name="Straight Connector 188"/>
          <p:cNvCxnSpPr>
            <a:stCxn id="105" idx="7"/>
            <a:endCxn id="166" idx="3"/>
          </p:cNvCxnSpPr>
          <p:nvPr/>
        </p:nvCxnSpPr>
        <p:spPr>
          <a:xfrm rot="5400000" flipH="1" flipV="1">
            <a:off x="1053592" y="3170349"/>
            <a:ext cx="393696" cy="301279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/>
          <p:cNvCxnSpPr>
            <a:stCxn id="166" idx="6"/>
            <a:endCxn id="102" idx="2"/>
          </p:cNvCxnSpPr>
          <p:nvPr/>
        </p:nvCxnSpPr>
        <p:spPr>
          <a:xfrm flipV="1">
            <a:off x="1493256" y="3011504"/>
            <a:ext cx="324113" cy="72008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>
            <a:stCxn id="166" idx="5"/>
            <a:endCxn id="48" idx="1"/>
          </p:cNvCxnSpPr>
          <p:nvPr/>
        </p:nvCxnSpPr>
        <p:spPr>
          <a:xfrm rot="16200000" flipH="1">
            <a:off x="1397289" y="3204291"/>
            <a:ext cx="254330" cy="94027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>
            <a:stCxn id="48" idx="7"/>
            <a:endCxn id="102" idx="4"/>
          </p:cNvCxnSpPr>
          <p:nvPr/>
        </p:nvCxnSpPr>
        <p:spPr>
          <a:xfrm rot="5400000" flipH="1" flipV="1">
            <a:off x="1642391" y="3149497"/>
            <a:ext cx="309510" cy="148437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>
            <a:stCxn id="102" idx="6"/>
            <a:endCxn id="116" idx="2"/>
          </p:cNvCxnSpPr>
          <p:nvPr/>
        </p:nvCxnSpPr>
        <p:spPr>
          <a:xfrm>
            <a:off x="1925360" y="3011504"/>
            <a:ext cx="486400" cy="144966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/>
          <p:cNvCxnSpPr>
            <a:stCxn id="107" idx="7"/>
            <a:endCxn id="48" idx="4"/>
          </p:cNvCxnSpPr>
          <p:nvPr/>
        </p:nvCxnSpPr>
        <p:spPr>
          <a:xfrm rot="5400000" flipH="1" flipV="1">
            <a:off x="1346879" y="3649565"/>
            <a:ext cx="376868" cy="223770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/>
          <p:cNvCxnSpPr>
            <a:stCxn id="105" idx="4"/>
            <a:endCxn id="107" idx="2"/>
          </p:cNvCxnSpPr>
          <p:nvPr/>
        </p:nvCxnSpPr>
        <p:spPr>
          <a:xfrm rot="16200000" flipH="1">
            <a:off x="1009140" y="3668400"/>
            <a:ext cx="374592" cy="269631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/>
          <p:cNvCxnSpPr>
            <a:stCxn id="49" idx="5"/>
            <a:endCxn id="118" idx="3"/>
          </p:cNvCxnSpPr>
          <p:nvPr/>
        </p:nvCxnSpPr>
        <p:spPr>
          <a:xfrm rot="16200000" flipH="1">
            <a:off x="2419453" y="3718572"/>
            <a:ext cx="150560" cy="80720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/>
          <p:cNvCxnSpPr>
            <a:stCxn id="115" idx="3"/>
            <a:endCxn id="116" idx="6"/>
          </p:cNvCxnSpPr>
          <p:nvPr/>
        </p:nvCxnSpPr>
        <p:spPr>
          <a:xfrm rot="16200000" flipV="1">
            <a:off x="2754752" y="2919682"/>
            <a:ext cx="29670" cy="503246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>
            <a:stCxn id="112" idx="6"/>
            <a:endCxn id="50" idx="3"/>
          </p:cNvCxnSpPr>
          <p:nvPr/>
        </p:nvCxnSpPr>
        <p:spPr>
          <a:xfrm flipV="1">
            <a:off x="2895809" y="3683653"/>
            <a:ext cx="260457" cy="406539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/>
          <p:cNvCxnSpPr>
            <a:stCxn id="105" idx="5"/>
            <a:endCxn id="48" idx="3"/>
          </p:cNvCxnSpPr>
          <p:nvPr/>
        </p:nvCxnSpPr>
        <p:spPr>
          <a:xfrm rot="5400000" flipH="1" flipV="1">
            <a:off x="1305906" y="3333531"/>
            <a:ext cx="59455" cy="471667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/>
          <p:cNvCxnSpPr>
            <a:stCxn id="107" idx="6"/>
            <a:endCxn id="103" idx="3"/>
          </p:cNvCxnSpPr>
          <p:nvPr/>
        </p:nvCxnSpPr>
        <p:spPr>
          <a:xfrm flipV="1">
            <a:off x="1439243" y="3959132"/>
            <a:ext cx="520301" cy="31380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/>
          <p:cNvCxnSpPr>
            <a:stCxn id="49" idx="3"/>
            <a:endCxn id="103" idx="6"/>
          </p:cNvCxnSpPr>
          <p:nvPr/>
        </p:nvCxnSpPr>
        <p:spPr>
          <a:xfrm rot="5400000">
            <a:off x="2059891" y="3675482"/>
            <a:ext cx="234852" cy="251193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/>
          <p:cNvCxnSpPr>
            <a:stCxn id="116" idx="0"/>
            <a:endCxn id="49" idx="0"/>
          </p:cNvCxnSpPr>
          <p:nvPr/>
        </p:nvCxnSpPr>
        <p:spPr>
          <a:xfrm rot="5400000">
            <a:off x="2283688" y="3307932"/>
            <a:ext cx="276130" cy="86219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>
            <a:stCxn id="103" idx="5"/>
            <a:endCxn id="118" idx="2"/>
          </p:cNvCxnSpPr>
          <p:nvPr/>
        </p:nvCxnSpPr>
        <p:spPr>
          <a:xfrm rot="5400000" flipH="1" flipV="1">
            <a:off x="2235240" y="3674832"/>
            <a:ext cx="84964" cy="483635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>
            <a:stCxn id="118" idx="6"/>
            <a:endCxn id="112" idx="3"/>
          </p:cNvCxnSpPr>
          <p:nvPr/>
        </p:nvCxnSpPr>
        <p:spPr>
          <a:xfrm>
            <a:off x="2625744" y="3874168"/>
            <a:ext cx="179414" cy="176068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/>
          <p:cNvCxnSpPr>
            <a:stCxn id="115" idx="7"/>
            <a:endCxn id="50" idx="1"/>
          </p:cNvCxnSpPr>
          <p:nvPr/>
        </p:nvCxnSpPr>
        <p:spPr>
          <a:xfrm rot="16200000" flipH="1">
            <a:off x="2998070" y="3364290"/>
            <a:ext cx="256434" cy="59958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>
            <a:stCxn id="123" idx="3"/>
            <a:endCxn id="112" idx="6"/>
          </p:cNvCxnSpPr>
          <p:nvPr/>
        </p:nvCxnSpPr>
        <p:spPr>
          <a:xfrm rot="5400000">
            <a:off x="3051708" y="3688323"/>
            <a:ext cx="245971" cy="557767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>
            <a:stCxn id="168" idx="4"/>
            <a:endCxn id="51" idx="0"/>
          </p:cNvCxnSpPr>
          <p:nvPr/>
        </p:nvCxnSpPr>
        <p:spPr>
          <a:xfrm rot="5400000">
            <a:off x="4150270" y="2981930"/>
            <a:ext cx="154654" cy="40682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>
            <a:stCxn id="51" idx="4"/>
            <a:endCxn id="127" idx="0"/>
          </p:cNvCxnSpPr>
          <p:nvPr/>
        </p:nvCxnSpPr>
        <p:spPr>
          <a:xfrm rot="5400000">
            <a:off x="4098294" y="3349141"/>
            <a:ext cx="150581" cy="67344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/>
          <p:cNvCxnSpPr>
            <a:stCxn id="131" idx="2"/>
            <a:endCxn id="115" idx="6"/>
          </p:cNvCxnSpPr>
          <p:nvPr/>
        </p:nvCxnSpPr>
        <p:spPr>
          <a:xfrm rot="10800000" flipV="1">
            <a:off x="3111861" y="3155520"/>
            <a:ext cx="163860" cy="70576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>
            <a:stCxn id="131" idx="6"/>
            <a:endCxn id="132" idx="3"/>
          </p:cNvCxnSpPr>
          <p:nvPr/>
        </p:nvCxnSpPr>
        <p:spPr>
          <a:xfrm flipV="1">
            <a:off x="3383712" y="3095036"/>
            <a:ext cx="177889" cy="60484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>
            <a:stCxn id="132" idx="5"/>
            <a:endCxn id="51" idx="2"/>
          </p:cNvCxnSpPr>
          <p:nvPr/>
        </p:nvCxnSpPr>
        <p:spPr>
          <a:xfrm rot="16200000" flipH="1">
            <a:off x="3819798" y="2913200"/>
            <a:ext cx="98525" cy="462196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/>
          <p:cNvCxnSpPr>
            <a:stCxn id="131" idx="4"/>
            <a:endCxn id="50" idx="7"/>
          </p:cNvCxnSpPr>
          <p:nvPr/>
        </p:nvCxnSpPr>
        <p:spPr>
          <a:xfrm rot="5400000">
            <a:off x="3163967" y="3356736"/>
            <a:ext cx="309510" cy="21991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>
            <a:stCxn id="123" idx="6"/>
            <a:endCxn id="165" idx="1"/>
          </p:cNvCxnSpPr>
          <p:nvPr/>
        </p:nvCxnSpPr>
        <p:spPr>
          <a:xfrm>
            <a:off x="3545752" y="3803593"/>
            <a:ext cx="123875" cy="175395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>
            <a:stCxn id="135" idx="4"/>
            <a:endCxn id="168" idx="0"/>
          </p:cNvCxnSpPr>
          <p:nvPr/>
        </p:nvCxnSpPr>
        <p:spPr>
          <a:xfrm rot="5400000">
            <a:off x="4188386" y="2696465"/>
            <a:ext cx="173119" cy="54014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/>
          <p:cNvCxnSpPr>
            <a:stCxn id="127" idx="6"/>
            <a:endCxn id="138" idx="2"/>
          </p:cNvCxnSpPr>
          <p:nvPr/>
        </p:nvCxnSpPr>
        <p:spPr>
          <a:xfrm>
            <a:off x="4193907" y="3515560"/>
            <a:ext cx="324114" cy="72008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/>
          <p:cNvCxnSpPr>
            <a:stCxn id="135" idx="6"/>
            <a:endCxn id="142" idx="2"/>
          </p:cNvCxnSpPr>
          <p:nvPr/>
        </p:nvCxnSpPr>
        <p:spPr>
          <a:xfrm flipV="1">
            <a:off x="4355947" y="2579456"/>
            <a:ext cx="324113" cy="1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/>
          <p:cNvCxnSpPr>
            <a:stCxn id="127" idx="2"/>
            <a:endCxn id="165" idx="7"/>
          </p:cNvCxnSpPr>
          <p:nvPr/>
        </p:nvCxnSpPr>
        <p:spPr>
          <a:xfrm rot="10800000" flipV="1">
            <a:off x="3745988" y="3515560"/>
            <a:ext cx="339928" cy="463428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Connector 289"/>
          <p:cNvCxnSpPr>
            <a:stCxn id="142" idx="6"/>
            <a:endCxn id="52" idx="2"/>
          </p:cNvCxnSpPr>
          <p:nvPr/>
        </p:nvCxnSpPr>
        <p:spPr>
          <a:xfrm flipV="1">
            <a:off x="4788051" y="2450941"/>
            <a:ext cx="505857" cy="128515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Connector 290"/>
          <p:cNvCxnSpPr>
            <a:stCxn id="132" idx="7"/>
            <a:endCxn id="168" idx="2"/>
          </p:cNvCxnSpPr>
          <p:nvPr/>
        </p:nvCxnSpPr>
        <p:spPr>
          <a:xfrm rot="5400000" flipH="1" flipV="1">
            <a:off x="3842806" y="2662644"/>
            <a:ext cx="146292" cy="555980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/>
          <p:cNvCxnSpPr>
            <a:stCxn id="163" idx="5"/>
            <a:endCxn id="162" idx="0"/>
          </p:cNvCxnSpPr>
          <p:nvPr/>
        </p:nvCxnSpPr>
        <p:spPr>
          <a:xfrm rot="16200000" flipH="1">
            <a:off x="6855396" y="1726308"/>
            <a:ext cx="262717" cy="33485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Connector 292"/>
          <p:cNvCxnSpPr>
            <a:stCxn id="52" idx="1"/>
            <a:endCxn id="151" idx="5"/>
          </p:cNvCxnSpPr>
          <p:nvPr/>
        </p:nvCxnSpPr>
        <p:spPr>
          <a:xfrm rot="16200000" flipV="1">
            <a:off x="5051043" y="2096123"/>
            <a:ext cx="283433" cy="265035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Connector 293"/>
          <p:cNvCxnSpPr>
            <a:stCxn id="154" idx="6"/>
            <a:endCxn id="53" idx="2"/>
          </p:cNvCxnSpPr>
          <p:nvPr/>
        </p:nvCxnSpPr>
        <p:spPr>
          <a:xfrm flipV="1">
            <a:off x="5796213" y="1853011"/>
            <a:ext cx="398076" cy="49269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Connector 294"/>
          <p:cNvCxnSpPr>
            <a:stCxn id="53" idx="6"/>
            <a:endCxn id="170" idx="2"/>
          </p:cNvCxnSpPr>
          <p:nvPr/>
        </p:nvCxnSpPr>
        <p:spPr>
          <a:xfrm flipV="1">
            <a:off x="6408485" y="1714410"/>
            <a:ext cx="251775" cy="138601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/>
          <p:cNvCxnSpPr>
            <a:stCxn id="165" idx="5"/>
            <a:endCxn id="138" idx="3"/>
          </p:cNvCxnSpPr>
          <p:nvPr/>
        </p:nvCxnSpPr>
        <p:spPr>
          <a:xfrm rot="5400000" flipH="1" flipV="1">
            <a:off x="3923888" y="3450296"/>
            <a:ext cx="432048" cy="787848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Straight Connector 296"/>
          <p:cNvCxnSpPr>
            <a:stCxn id="50" idx="5"/>
            <a:endCxn id="123" idx="1"/>
          </p:cNvCxnSpPr>
          <p:nvPr/>
        </p:nvCxnSpPr>
        <p:spPr>
          <a:xfrm rot="16200000" flipH="1">
            <a:off x="3340995" y="3650384"/>
            <a:ext cx="79312" cy="145850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/>
          <p:cNvCxnSpPr>
            <a:stCxn id="112" idx="6"/>
            <a:endCxn id="165" idx="3"/>
          </p:cNvCxnSpPr>
          <p:nvPr/>
        </p:nvCxnSpPr>
        <p:spPr>
          <a:xfrm flipV="1">
            <a:off x="2895809" y="4060244"/>
            <a:ext cx="773818" cy="29948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/>
          <p:cNvCxnSpPr>
            <a:stCxn id="51" idx="5"/>
            <a:endCxn id="138" idx="0"/>
          </p:cNvCxnSpPr>
          <p:nvPr/>
        </p:nvCxnSpPr>
        <p:spPr>
          <a:xfrm rot="16200000" flipH="1">
            <a:off x="4299517" y="3257612"/>
            <a:ext cx="255968" cy="289031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Straight Connector 329"/>
          <p:cNvCxnSpPr>
            <a:stCxn id="148" idx="6"/>
            <a:endCxn id="53" idx="3"/>
          </p:cNvCxnSpPr>
          <p:nvPr/>
        </p:nvCxnSpPr>
        <p:spPr>
          <a:xfrm flipV="1">
            <a:off x="5976337" y="1933594"/>
            <a:ext cx="249320" cy="285822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1" name="Straight Connector 330"/>
          <p:cNvCxnSpPr>
            <a:stCxn id="159" idx="6"/>
            <a:endCxn id="53" idx="1"/>
          </p:cNvCxnSpPr>
          <p:nvPr/>
        </p:nvCxnSpPr>
        <p:spPr>
          <a:xfrm>
            <a:off x="5977920" y="1687206"/>
            <a:ext cx="247737" cy="85221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Straight Connector 331"/>
          <p:cNvCxnSpPr>
            <a:stCxn id="159" idx="4"/>
            <a:endCxn id="154" idx="7"/>
          </p:cNvCxnSpPr>
          <p:nvPr/>
        </p:nvCxnSpPr>
        <p:spPr>
          <a:xfrm rot="5400000">
            <a:off x="5793695" y="1732315"/>
            <a:ext cx="116040" cy="142634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Connector 332"/>
          <p:cNvCxnSpPr>
            <a:stCxn id="160" idx="6"/>
            <a:endCxn id="159" idx="2"/>
          </p:cNvCxnSpPr>
          <p:nvPr/>
        </p:nvCxnSpPr>
        <p:spPr>
          <a:xfrm flipV="1">
            <a:off x="5473864" y="1687206"/>
            <a:ext cx="394280" cy="27204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/>
          <p:cNvCxnSpPr>
            <a:stCxn id="52" idx="6"/>
            <a:endCxn id="147" idx="1"/>
          </p:cNvCxnSpPr>
          <p:nvPr/>
        </p:nvCxnSpPr>
        <p:spPr>
          <a:xfrm>
            <a:off x="5508104" y="2450941"/>
            <a:ext cx="123848" cy="15879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/>
          <p:cNvCxnSpPr>
            <a:stCxn id="154" idx="4"/>
            <a:endCxn id="148" idx="1"/>
          </p:cNvCxnSpPr>
          <p:nvPr/>
        </p:nvCxnSpPr>
        <p:spPr>
          <a:xfrm rot="16200000" flipH="1">
            <a:off x="5703663" y="1998290"/>
            <a:ext cx="219052" cy="141943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/>
          <p:cNvCxnSpPr>
            <a:stCxn id="147" idx="7"/>
            <a:endCxn id="148" idx="4"/>
          </p:cNvCxnSpPr>
          <p:nvPr/>
        </p:nvCxnSpPr>
        <p:spPr>
          <a:xfrm rot="5400000" flipH="1" flipV="1">
            <a:off x="5720353" y="2264832"/>
            <a:ext cx="189948" cy="214029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/>
          <p:cNvCxnSpPr>
            <a:stCxn id="151" idx="7"/>
            <a:endCxn id="160" idx="3"/>
          </p:cNvCxnSpPr>
          <p:nvPr/>
        </p:nvCxnSpPr>
        <p:spPr>
          <a:xfrm rot="5400000" flipH="1" flipV="1">
            <a:off x="5095223" y="1720728"/>
            <a:ext cx="249959" cy="319923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/>
          <p:cNvCxnSpPr>
            <a:stCxn id="52" idx="7"/>
            <a:endCxn id="154" idx="3"/>
          </p:cNvCxnSpPr>
          <p:nvPr/>
        </p:nvCxnSpPr>
        <p:spPr>
          <a:xfrm rot="5400000" flipH="1" flipV="1">
            <a:off x="5376662" y="2042983"/>
            <a:ext cx="427449" cy="227301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>
            <a:stCxn id="160" idx="5"/>
            <a:endCxn id="154" idx="1"/>
          </p:cNvCxnSpPr>
          <p:nvPr/>
        </p:nvCxnSpPr>
        <p:spPr>
          <a:xfrm rot="16200000" flipH="1">
            <a:off x="5527941" y="1685555"/>
            <a:ext cx="105943" cy="246249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/>
          <p:cNvCxnSpPr>
            <a:stCxn id="142" idx="4"/>
            <a:endCxn id="168" idx="6"/>
          </p:cNvCxnSpPr>
          <p:nvPr/>
        </p:nvCxnSpPr>
        <p:spPr>
          <a:xfrm rot="5400000">
            <a:off x="4402707" y="2536139"/>
            <a:ext cx="230576" cy="432123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/>
          <p:cNvCxnSpPr>
            <a:stCxn id="135" idx="7"/>
            <a:endCxn id="151" idx="3"/>
          </p:cNvCxnSpPr>
          <p:nvPr/>
        </p:nvCxnSpPr>
        <p:spPr>
          <a:xfrm rot="5400000" flipH="1" flipV="1">
            <a:off x="4436054" y="1991003"/>
            <a:ext cx="451905" cy="643748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0" name="Straight Connector 369"/>
          <p:cNvCxnSpPr>
            <a:stCxn id="54" idx="1"/>
            <a:endCxn id="163" idx="6"/>
          </p:cNvCxnSpPr>
          <p:nvPr/>
        </p:nvCxnSpPr>
        <p:spPr>
          <a:xfrm rot="16200000" flipV="1">
            <a:off x="7117902" y="1438580"/>
            <a:ext cx="163792" cy="427420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1" name="Straight Connector 370"/>
          <p:cNvCxnSpPr>
            <a:stCxn id="54" idx="2"/>
            <a:endCxn id="162" idx="6"/>
          </p:cNvCxnSpPr>
          <p:nvPr/>
        </p:nvCxnSpPr>
        <p:spPr>
          <a:xfrm rot="10800000" flipV="1">
            <a:off x="7058386" y="1814770"/>
            <a:ext cx="323755" cy="118046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2" name="Straight Connector 371"/>
          <p:cNvCxnSpPr>
            <a:stCxn id="162" idx="3"/>
            <a:endCxn id="53" idx="5"/>
          </p:cNvCxnSpPr>
          <p:nvPr/>
        </p:nvCxnSpPr>
        <p:spPr>
          <a:xfrm rot="5400000" flipH="1">
            <a:off x="6650640" y="1660071"/>
            <a:ext cx="40521" cy="587568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3" name="Straight Connector 372"/>
          <p:cNvCxnSpPr>
            <a:stCxn id="170" idx="7"/>
            <a:endCxn id="163" idx="2"/>
          </p:cNvCxnSpPr>
          <p:nvPr/>
        </p:nvCxnSpPr>
        <p:spPr>
          <a:xfrm rot="5400000" flipH="1" flipV="1">
            <a:off x="6763778" y="1560577"/>
            <a:ext cx="102717" cy="122352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4" name="Straight Connector 373"/>
          <p:cNvCxnSpPr>
            <a:stCxn id="170" idx="6"/>
            <a:endCxn id="162" idx="1"/>
          </p:cNvCxnSpPr>
          <p:nvPr/>
        </p:nvCxnSpPr>
        <p:spPr>
          <a:xfrm>
            <a:off x="6770036" y="1714410"/>
            <a:ext cx="194649" cy="177107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" name="Content Placeholder 1"/>
          <p:cNvSpPr>
            <a:spLocks noGrp="1"/>
          </p:cNvSpPr>
          <p:nvPr>
            <p:ph idx="1"/>
          </p:nvPr>
        </p:nvSpPr>
        <p:spPr>
          <a:xfrm>
            <a:off x="611560" y="4437112"/>
            <a:ext cx="8075240" cy="1658888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Construct a connectivity map using K nearest neighbor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Calculate a distance matrix that contains the distance between any two samples by </a:t>
            </a:r>
            <a:r>
              <a:rPr lang="en-US" altLang="zh-TW" dirty="0" err="1"/>
              <a:t>Dijkstra’s</a:t>
            </a:r>
            <a:r>
              <a:rPr lang="en-US" altLang="zh-TW" dirty="0"/>
              <a:t> algorithm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Calculate the eigenvectors of the matrix by multidimensional scaling</a:t>
            </a:r>
            <a:endParaRPr lang="zh-TW" altLang="en-US" dirty="0"/>
          </a:p>
        </p:txBody>
      </p:sp>
      <p:sp>
        <p:nvSpPr>
          <p:cNvPr id="390" name="Freeform 389"/>
          <p:cNvSpPr/>
          <p:nvPr/>
        </p:nvSpPr>
        <p:spPr>
          <a:xfrm>
            <a:off x="5436097" y="1554132"/>
            <a:ext cx="2088232" cy="876142"/>
          </a:xfrm>
          <a:custGeom>
            <a:avLst/>
            <a:gdLst>
              <a:gd name="connsiteX0" fmla="*/ 0 w 1568669"/>
              <a:gd name="connsiteY0" fmla="*/ 441434 h 599089"/>
              <a:gd name="connsiteX1" fmla="*/ 212835 w 1568669"/>
              <a:gd name="connsiteY1" fmla="*/ 0 h 599089"/>
              <a:gd name="connsiteX2" fmla="*/ 827690 w 1568669"/>
              <a:gd name="connsiteY2" fmla="*/ 157655 h 599089"/>
              <a:gd name="connsiteX3" fmla="*/ 1442545 w 1568669"/>
              <a:gd name="connsiteY3" fmla="*/ 220717 h 599089"/>
              <a:gd name="connsiteX4" fmla="*/ 1568669 w 1568669"/>
              <a:gd name="connsiteY4" fmla="*/ 599089 h 599089"/>
              <a:gd name="connsiteX0" fmla="*/ 0 w 1568669"/>
              <a:gd name="connsiteY0" fmla="*/ 441434 h 599089"/>
              <a:gd name="connsiteX1" fmla="*/ 212835 w 1568669"/>
              <a:gd name="connsiteY1" fmla="*/ 0 h 599089"/>
              <a:gd name="connsiteX2" fmla="*/ 827690 w 1568669"/>
              <a:gd name="connsiteY2" fmla="*/ 157655 h 599089"/>
              <a:gd name="connsiteX3" fmla="*/ 1404453 w 1568669"/>
              <a:gd name="connsiteY3" fmla="*/ 201762 h 599089"/>
              <a:gd name="connsiteX4" fmla="*/ 1568669 w 1568669"/>
              <a:gd name="connsiteY4" fmla="*/ 599089 h 599089"/>
              <a:gd name="connsiteX0" fmla="*/ 0 w 1568669"/>
              <a:gd name="connsiteY0" fmla="*/ 513442 h 671097"/>
              <a:gd name="connsiteX1" fmla="*/ 288032 w 1568669"/>
              <a:gd name="connsiteY1" fmla="*/ 0 h 671097"/>
              <a:gd name="connsiteX2" fmla="*/ 827690 w 1568669"/>
              <a:gd name="connsiteY2" fmla="*/ 229663 h 671097"/>
              <a:gd name="connsiteX3" fmla="*/ 1404453 w 1568669"/>
              <a:gd name="connsiteY3" fmla="*/ 273770 h 671097"/>
              <a:gd name="connsiteX4" fmla="*/ 1568669 w 1568669"/>
              <a:gd name="connsiteY4" fmla="*/ 671097 h 671097"/>
              <a:gd name="connsiteX0" fmla="*/ 0 w 1568669"/>
              <a:gd name="connsiteY0" fmla="*/ 585450 h 743105"/>
              <a:gd name="connsiteX1" fmla="*/ 288032 w 1568669"/>
              <a:gd name="connsiteY1" fmla="*/ 72008 h 743105"/>
              <a:gd name="connsiteX2" fmla="*/ 864096 w 1568669"/>
              <a:gd name="connsiteY2" fmla="*/ 0 h 743105"/>
              <a:gd name="connsiteX3" fmla="*/ 1404453 w 1568669"/>
              <a:gd name="connsiteY3" fmla="*/ 345778 h 743105"/>
              <a:gd name="connsiteX4" fmla="*/ 1568669 w 1568669"/>
              <a:gd name="connsiteY4" fmla="*/ 743105 h 743105"/>
              <a:gd name="connsiteX0" fmla="*/ 0 w 1568669"/>
              <a:gd name="connsiteY0" fmla="*/ 729466 h 887121"/>
              <a:gd name="connsiteX1" fmla="*/ 288032 w 1568669"/>
              <a:gd name="connsiteY1" fmla="*/ 216024 h 887121"/>
              <a:gd name="connsiteX2" fmla="*/ 864096 w 1568669"/>
              <a:gd name="connsiteY2" fmla="*/ 144016 h 887121"/>
              <a:gd name="connsiteX3" fmla="*/ 1296144 w 1568669"/>
              <a:gd name="connsiteY3" fmla="*/ 0 h 887121"/>
              <a:gd name="connsiteX4" fmla="*/ 1568669 w 1568669"/>
              <a:gd name="connsiteY4" fmla="*/ 887121 h 887121"/>
              <a:gd name="connsiteX0" fmla="*/ 0 w 1568669"/>
              <a:gd name="connsiteY0" fmla="*/ 729466 h 887121"/>
              <a:gd name="connsiteX1" fmla="*/ 288032 w 1568669"/>
              <a:gd name="connsiteY1" fmla="*/ 216024 h 887121"/>
              <a:gd name="connsiteX2" fmla="*/ 864096 w 1568669"/>
              <a:gd name="connsiteY2" fmla="*/ 144016 h 887121"/>
              <a:gd name="connsiteX3" fmla="*/ 1296144 w 1568669"/>
              <a:gd name="connsiteY3" fmla="*/ 0 h 887121"/>
              <a:gd name="connsiteX4" fmla="*/ 1420166 w 1568669"/>
              <a:gd name="connsiteY4" fmla="*/ 399183 h 887121"/>
              <a:gd name="connsiteX5" fmla="*/ 1568669 w 1568669"/>
              <a:gd name="connsiteY5" fmla="*/ 887121 h 887121"/>
              <a:gd name="connsiteX0" fmla="*/ 0 w 1568669"/>
              <a:gd name="connsiteY0" fmla="*/ 873482 h 1031137"/>
              <a:gd name="connsiteX1" fmla="*/ 288032 w 1568669"/>
              <a:gd name="connsiteY1" fmla="*/ 360040 h 1031137"/>
              <a:gd name="connsiteX2" fmla="*/ 864096 w 1568669"/>
              <a:gd name="connsiteY2" fmla="*/ 288032 h 1031137"/>
              <a:gd name="connsiteX3" fmla="*/ 1296144 w 1568669"/>
              <a:gd name="connsiteY3" fmla="*/ 144016 h 1031137"/>
              <a:gd name="connsiteX4" fmla="*/ 1512168 w 1568669"/>
              <a:gd name="connsiteY4" fmla="*/ 0 h 1031137"/>
              <a:gd name="connsiteX5" fmla="*/ 1568669 w 1568669"/>
              <a:gd name="connsiteY5" fmla="*/ 1031137 h 1031137"/>
              <a:gd name="connsiteX0" fmla="*/ 0 w 2088232"/>
              <a:gd name="connsiteY0" fmla="*/ 873482 h 873482"/>
              <a:gd name="connsiteX1" fmla="*/ 288032 w 2088232"/>
              <a:gd name="connsiteY1" fmla="*/ 360040 h 873482"/>
              <a:gd name="connsiteX2" fmla="*/ 864096 w 2088232"/>
              <a:gd name="connsiteY2" fmla="*/ 288032 h 873482"/>
              <a:gd name="connsiteX3" fmla="*/ 1296144 w 2088232"/>
              <a:gd name="connsiteY3" fmla="*/ 144016 h 873482"/>
              <a:gd name="connsiteX4" fmla="*/ 1512168 w 2088232"/>
              <a:gd name="connsiteY4" fmla="*/ 0 h 873482"/>
              <a:gd name="connsiteX5" fmla="*/ 2088232 w 2088232"/>
              <a:gd name="connsiteY5" fmla="*/ 288032 h 873482"/>
              <a:gd name="connsiteX0" fmla="*/ 0 w 2088232"/>
              <a:gd name="connsiteY0" fmla="*/ 873482 h 873482"/>
              <a:gd name="connsiteX1" fmla="*/ 288032 w 2088232"/>
              <a:gd name="connsiteY1" fmla="*/ 360040 h 873482"/>
              <a:gd name="connsiteX2" fmla="*/ 888214 w 2088232"/>
              <a:gd name="connsiteY2" fmla="*/ 317206 h 873482"/>
              <a:gd name="connsiteX3" fmla="*/ 1296144 w 2088232"/>
              <a:gd name="connsiteY3" fmla="*/ 144016 h 873482"/>
              <a:gd name="connsiteX4" fmla="*/ 1512168 w 2088232"/>
              <a:gd name="connsiteY4" fmla="*/ 0 h 873482"/>
              <a:gd name="connsiteX5" fmla="*/ 2088232 w 2088232"/>
              <a:gd name="connsiteY5" fmla="*/ 288032 h 873482"/>
              <a:gd name="connsiteX0" fmla="*/ 0 w 2088232"/>
              <a:gd name="connsiteY0" fmla="*/ 873482 h 873482"/>
              <a:gd name="connsiteX1" fmla="*/ 288032 w 2088232"/>
              <a:gd name="connsiteY1" fmla="*/ 360040 h 873482"/>
              <a:gd name="connsiteX2" fmla="*/ 874307 w 2088232"/>
              <a:gd name="connsiteY2" fmla="*/ 296346 h 873482"/>
              <a:gd name="connsiteX3" fmla="*/ 1296144 w 2088232"/>
              <a:gd name="connsiteY3" fmla="*/ 144016 h 873482"/>
              <a:gd name="connsiteX4" fmla="*/ 1512168 w 2088232"/>
              <a:gd name="connsiteY4" fmla="*/ 0 h 873482"/>
              <a:gd name="connsiteX5" fmla="*/ 2088232 w 2088232"/>
              <a:gd name="connsiteY5" fmla="*/ 288032 h 873482"/>
              <a:gd name="connsiteX0" fmla="*/ 0 w 2088232"/>
              <a:gd name="connsiteY0" fmla="*/ 873482 h 873482"/>
              <a:gd name="connsiteX1" fmla="*/ 307588 w 2088232"/>
              <a:gd name="connsiteY1" fmla="*/ 327637 h 873482"/>
              <a:gd name="connsiteX2" fmla="*/ 874307 w 2088232"/>
              <a:gd name="connsiteY2" fmla="*/ 296346 h 873482"/>
              <a:gd name="connsiteX3" fmla="*/ 1296144 w 2088232"/>
              <a:gd name="connsiteY3" fmla="*/ 144016 h 873482"/>
              <a:gd name="connsiteX4" fmla="*/ 1512168 w 2088232"/>
              <a:gd name="connsiteY4" fmla="*/ 0 h 873482"/>
              <a:gd name="connsiteX5" fmla="*/ 2088232 w 2088232"/>
              <a:gd name="connsiteY5" fmla="*/ 288032 h 873482"/>
              <a:gd name="connsiteX0" fmla="*/ 0 w 2088232"/>
              <a:gd name="connsiteY0" fmla="*/ 873482 h 873482"/>
              <a:gd name="connsiteX1" fmla="*/ 307588 w 2088232"/>
              <a:gd name="connsiteY1" fmla="*/ 327637 h 873482"/>
              <a:gd name="connsiteX2" fmla="*/ 874307 w 2088232"/>
              <a:gd name="connsiteY2" fmla="*/ 296346 h 873482"/>
              <a:gd name="connsiteX3" fmla="*/ 1277617 w 2088232"/>
              <a:gd name="connsiteY3" fmla="*/ 160750 h 873482"/>
              <a:gd name="connsiteX4" fmla="*/ 1512168 w 2088232"/>
              <a:gd name="connsiteY4" fmla="*/ 0 h 873482"/>
              <a:gd name="connsiteX5" fmla="*/ 2088232 w 2088232"/>
              <a:gd name="connsiteY5" fmla="*/ 288032 h 873482"/>
              <a:gd name="connsiteX0" fmla="*/ 0 w 2088232"/>
              <a:gd name="connsiteY0" fmla="*/ 876142 h 876142"/>
              <a:gd name="connsiteX1" fmla="*/ 307588 w 2088232"/>
              <a:gd name="connsiteY1" fmla="*/ 330297 h 876142"/>
              <a:gd name="connsiteX2" fmla="*/ 874307 w 2088232"/>
              <a:gd name="connsiteY2" fmla="*/ 299006 h 876142"/>
              <a:gd name="connsiteX3" fmla="*/ 1277617 w 2088232"/>
              <a:gd name="connsiteY3" fmla="*/ 163410 h 876142"/>
              <a:gd name="connsiteX4" fmla="*/ 1503609 w 2088232"/>
              <a:gd name="connsiteY4" fmla="*/ 0 h 876142"/>
              <a:gd name="connsiteX5" fmla="*/ 2088232 w 2088232"/>
              <a:gd name="connsiteY5" fmla="*/ 290692 h 87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88232" h="876142">
                <a:moveTo>
                  <a:pt x="0" y="876142"/>
                </a:moveTo>
                <a:lnTo>
                  <a:pt x="307588" y="330297"/>
                </a:lnTo>
                <a:lnTo>
                  <a:pt x="874307" y="299006"/>
                </a:lnTo>
                <a:lnTo>
                  <a:pt x="1277617" y="163410"/>
                </a:lnTo>
                <a:lnTo>
                  <a:pt x="1503609" y="0"/>
                </a:lnTo>
                <a:lnTo>
                  <a:pt x="2088232" y="290692"/>
                </a:lnTo>
              </a:path>
            </a:pathLst>
          </a:custGeom>
          <a:ln w="76200">
            <a:solidFill>
              <a:schemeClr val="bg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2" name="Oval 391"/>
          <p:cNvSpPr/>
          <p:nvPr/>
        </p:nvSpPr>
        <p:spPr>
          <a:xfrm>
            <a:off x="5295035" y="2344882"/>
            <a:ext cx="220022" cy="220022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3" name="Oval 392"/>
          <p:cNvSpPr/>
          <p:nvPr/>
        </p:nvSpPr>
        <p:spPr>
          <a:xfrm>
            <a:off x="7385220" y="1711072"/>
            <a:ext cx="220022" cy="220022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3" name="5-Point Star 142"/>
          <p:cNvSpPr/>
          <p:nvPr/>
        </p:nvSpPr>
        <p:spPr>
          <a:xfrm rot="20576004">
            <a:off x="6235862" y="1694780"/>
            <a:ext cx="224248" cy="239730"/>
          </a:xfrm>
          <a:prstGeom prst="star5">
            <a:avLst>
              <a:gd name="adj" fmla="val 24531"/>
              <a:gd name="hf" fmla="val 105146"/>
              <a:gd name="vf" fmla="val 110557"/>
            </a:avLst>
          </a:prstGeom>
          <a:gradFill rotWithShape="1">
            <a:gsLst>
              <a:gs pos="0">
                <a:srgbClr val="CBD01D"/>
              </a:gs>
              <a:gs pos="80000">
                <a:srgbClr val="FFF32A"/>
              </a:gs>
              <a:gs pos="100000">
                <a:srgbClr val="FFF326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新細明體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6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7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8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9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1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2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3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5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6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7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8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9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00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100"/>
                            </p:stCondLst>
                            <p:childTnLst>
                              <p:par>
                                <p:cTn id="1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200"/>
                            </p:stCondLst>
                            <p:childTnLst>
                              <p:par>
                                <p:cTn id="1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3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400"/>
                            </p:stCondLst>
                            <p:childTnLst>
                              <p:par>
                                <p:cTn id="1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5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600"/>
                            </p:stCondLst>
                            <p:childTnLst>
                              <p:par>
                                <p:cTn id="1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700"/>
                            </p:stCondLst>
                            <p:childTnLst>
                              <p:par>
                                <p:cTn id="1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800"/>
                            </p:stCondLst>
                            <p:childTnLst>
                              <p:par>
                                <p:cTn id="1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39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000"/>
                            </p:stCondLst>
                            <p:childTnLst>
                              <p:par>
                                <p:cTn id="1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1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2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4300"/>
                            </p:stCondLst>
                            <p:childTnLst>
                              <p:par>
                                <p:cTn id="1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4400"/>
                            </p:stCondLst>
                            <p:childTnLst>
                              <p:par>
                                <p:cTn id="1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4500"/>
                            </p:stCondLst>
                            <p:childTnLst>
                              <p:par>
                                <p:cTn id="2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4600"/>
                            </p:stCondLst>
                            <p:childTnLst>
                              <p:par>
                                <p:cTn id="2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700"/>
                            </p:stCondLst>
                            <p:childTnLst>
                              <p:par>
                                <p:cTn id="2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48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4900"/>
                            </p:stCondLst>
                            <p:childTnLst>
                              <p:par>
                                <p:cTn id="2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1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100"/>
                            </p:stCondLst>
                            <p:childTnLst>
                              <p:par>
                                <p:cTn id="2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200"/>
                            </p:stCondLst>
                            <p:childTnLst>
                              <p:par>
                                <p:cTn id="2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1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300"/>
                            </p:stCondLst>
                            <p:childTnLst>
                              <p:par>
                                <p:cTn id="2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5400"/>
                            </p:stCondLst>
                            <p:childTnLst>
                              <p:par>
                                <p:cTn id="2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1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500"/>
                            </p:stCondLst>
                            <p:childTnLst>
                              <p:par>
                                <p:cTn id="2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27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3" dur="250" autoRev="1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254" dur="250" autoRev="1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5" dur="250" autoRev="1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6" dur="250" autoRev="1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500"/>
                            </p:stCondLst>
                            <p:childTnLst>
                              <p:par>
                                <p:cTn id="258" presetID="27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9" dur="250" autoRev="1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260" dur="250" autoRev="1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61" dur="250" autoRev="1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2" dur="250" autoRev="1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2000"/>
                            </p:stCondLst>
                            <p:childTnLst>
                              <p:par>
                                <p:cTn id="264" presetID="27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5" dur="250" autoRev="1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266" dur="250" autoRev="1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67" dur="250" autoRev="1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8" dur="250" autoRev="1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500"/>
                            </p:stCondLst>
                            <p:childTnLst>
                              <p:par>
                                <p:cTn id="2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3500"/>
                            </p:stCondLst>
                            <p:childTnLst>
                              <p:par>
                                <p:cTn id="274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5" dur="250" autoRev="1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276" dur="250" autoRev="1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77" dur="250" autoRev="1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8" dur="250" autoRev="1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4000"/>
                            </p:stCondLst>
                            <p:childTnLst>
                              <p:par>
                                <p:cTn id="280" presetID="27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1" dur="250" autoRev="1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282" dur="250" autoRev="1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3" dur="250" autoRev="1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4" dur="250" autoRev="1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4500"/>
                            </p:stCondLst>
                            <p:childTnLst>
                              <p:par>
                                <p:cTn id="286" presetID="27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7" dur="250" autoRev="1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288" dur="250" autoRev="1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9" dur="250" autoRev="1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0" dur="250" autoRev="1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0"/>
                            </p:stCondLst>
                            <p:childTnLst>
                              <p:par>
                                <p:cTn id="292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4" dur="2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" grpId="1" animBg="1"/>
      <p:bldP spid="392" grpId="0" animBg="1"/>
      <p:bldP spid="392" grpId="2" animBg="1"/>
      <p:bldP spid="392" grpId="3" animBg="1"/>
      <p:bldP spid="392" grpId="4" animBg="1"/>
      <p:bldP spid="393" grpId="0" animBg="1"/>
      <p:bldP spid="393" grpId="1" animBg="1"/>
      <p:bldP spid="393" grpId="2" animBg="1"/>
      <p:bldP spid="393" grpId="3" animBg="1"/>
      <p:bldP spid="14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Physically-based Character Control in Low Dimensional Space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Dynamics Controller Synthesis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541784" y="3935958"/>
            <a:ext cx="2438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de </a:t>
            </a:r>
            <a:r>
              <a:rPr lang="en-US" sz="2000" dirty="0" err="1"/>
              <a:t>Lasa</a:t>
            </a:r>
            <a:r>
              <a:rPr lang="en-US" sz="2000" dirty="0"/>
              <a:t> et. al. 2010 Feature-based Locomotion Controllers</a:t>
            </a:r>
          </a:p>
          <a:p>
            <a:endParaRPr lang="en-US" sz="2000" dirty="0"/>
          </a:p>
        </p:txBody>
      </p:sp>
      <p:sp>
        <p:nvSpPr>
          <p:cNvPr id="7" name="文字方塊 8"/>
          <p:cNvSpPr txBox="1"/>
          <p:nvPr/>
        </p:nvSpPr>
        <p:spPr>
          <a:xfrm>
            <a:off x="6142484" y="3935958"/>
            <a:ext cx="26779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Yin </a:t>
            </a:r>
            <a:r>
              <a:rPr lang="en-US" sz="2000" dirty="0"/>
              <a:t>et. al. 2008</a:t>
            </a:r>
            <a:br>
              <a:rPr lang="en-US" sz="2000" dirty="0"/>
            </a:br>
            <a:r>
              <a:rPr lang="en-US" sz="2000" dirty="0"/>
              <a:t>Continuation methods for Adapting Simulated Skills</a:t>
            </a:r>
          </a:p>
        </p:txBody>
      </p:sp>
      <p:sp>
        <p:nvSpPr>
          <p:cNvPr id="8" name="文字方塊 9"/>
          <p:cNvSpPr txBox="1"/>
          <p:nvPr/>
        </p:nvSpPr>
        <p:spPr>
          <a:xfrm>
            <a:off x="3246884" y="3935958"/>
            <a:ext cx="2667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Mordatch</a:t>
            </a:r>
            <a:r>
              <a:rPr lang="en-US" sz="2000" dirty="0"/>
              <a:t> et. al. 2010</a:t>
            </a:r>
            <a:br>
              <a:rPr lang="en-US" sz="2000" dirty="0"/>
            </a:br>
            <a:r>
              <a:rPr lang="en-US" altLang="zh-TW" sz="2000" dirty="0"/>
              <a:t>Robust Physics-based Locomotion using Low Dimensional Planning</a:t>
            </a:r>
            <a:endParaRPr lang="en-US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4634" t="51305" r="2693" b="1873"/>
          <a:stretch>
            <a:fillRect/>
          </a:stretch>
        </p:blipFill>
        <p:spPr bwMode="auto">
          <a:xfrm>
            <a:off x="6156176" y="1988840"/>
            <a:ext cx="266429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9555" r="2058"/>
          <a:stretch>
            <a:fillRect/>
          </a:stretch>
        </p:blipFill>
        <p:spPr bwMode="auto">
          <a:xfrm>
            <a:off x="3275856" y="1988841"/>
            <a:ext cx="266429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988840"/>
            <a:ext cx="266429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ounded Rectangle 79"/>
          <p:cNvSpPr/>
          <p:nvPr/>
        </p:nvSpPr>
        <p:spPr>
          <a:xfrm>
            <a:off x="1403648" y="2996952"/>
            <a:ext cx="6048672" cy="3168352"/>
          </a:xfrm>
          <a:prstGeom prst="roundRect">
            <a:avLst/>
          </a:prstGeom>
          <a:solidFill>
            <a:schemeClr val="tx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2" name="Group 91"/>
          <p:cNvGrpSpPr/>
          <p:nvPr/>
        </p:nvGrpSpPr>
        <p:grpSpPr>
          <a:xfrm>
            <a:off x="3401787" y="5013176"/>
            <a:ext cx="1512168" cy="1008112"/>
            <a:chOff x="3401787" y="4725144"/>
            <a:chExt cx="1512168" cy="1008112"/>
          </a:xfrm>
        </p:grpSpPr>
        <p:sp>
          <p:nvSpPr>
            <p:cNvPr id="55" name="Rounded Rectangle 54"/>
            <p:cNvSpPr/>
            <p:nvPr/>
          </p:nvSpPr>
          <p:spPr>
            <a:xfrm>
              <a:off x="3401787" y="4725144"/>
              <a:ext cx="1512168" cy="1008112"/>
            </a:xfrm>
            <a:prstGeom prst="roundRect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491880" y="4869160"/>
              <a:ext cx="13681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</a:rPr>
                <a:t>Landmark Isomap</a:t>
              </a: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3275856" y="3356992"/>
            <a:ext cx="3960440" cy="1296144"/>
            <a:chOff x="3275856" y="3068960"/>
            <a:chExt cx="3960440" cy="1296144"/>
          </a:xfrm>
        </p:grpSpPr>
        <p:sp>
          <p:nvSpPr>
            <p:cNvPr id="7" name="Rounded Rectangle 6"/>
            <p:cNvSpPr/>
            <p:nvPr/>
          </p:nvSpPr>
          <p:spPr>
            <a:xfrm>
              <a:off x="3275856" y="3068960"/>
              <a:ext cx="3960440" cy="1296144"/>
            </a:xfrm>
            <a:prstGeom prst="roundRect">
              <a:avLst/>
            </a:prstGeom>
            <a:solidFill>
              <a:srgbClr val="9BBB59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419872" y="3286725"/>
              <a:ext cx="16561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586E2C"/>
                  </a:solidFill>
                  <a:effectLst/>
                  <a:uLnTx/>
                  <a:uFillTx/>
                </a:rPr>
                <a:t>Continuous Optimization</a:t>
              </a: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5076056" y="3501008"/>
            <a:ext cx="1656184" cy="1008112"/>
            <a:chOff x="5076056" y="3212976"/>
            <a:chExt cx="1656184" cy="1008112"/>
          </a:xfrm>
        </p:grpSpPr>
        <p:sp>
          <p:nvSpPr>
            <p:cNvPr id="8" name="Rounded Rectangle 7"/>
            <p:cNvSpPr/>
            <p:nvPr/>
          </p:nvSpPr>
          <p:spPr>
            <a:xfrm>
              <a:off x="5076056" y="3212976"/>
              <a:ext cx="1656184" cy="1008112"/>
            </a:xfrm>
            <a:prstGeom prst="roundRect">
              <a:avLst/>
            </a:prstGeom>
            <a:solidFill>
              <a:srgbClr val="C0504D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5182347" y="3225750"/>
              <a:ext cx="14778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altLang="zh-TW" kern="0" dirty="0">
                  <a:solidFill>
                    <a:srgbClr val="8E3432"/>
                  </a:solidFill>
                </a:rPr>
                <a:t>Covariance </a:t>
              </a:r>
              <a:br>
                <a:rPr lang="en-US" altLang="zh-TW" kern="0" dirty="0">
                  <a:solidFill>
                    <a:srgbClr val="8E3432"/>
                  </a:solidFill>
                </a:rPr>
              </a:br>
              <a:r>
                <a:rPr lang="en-US" altLang="zh-TW" kern="0" dirty="0">
                  <a:solidFill>
                    <a:srgbClr val="8E3432"/>
                  </a:solidFill>
                </a:rPr>
                <a:t>Matrix Adaptation</a:t>
              </a: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1472952"/>
          </a:xfrm>
        </p:spPr>
        <p:txBody>
          <a:bodyPr>
            <a:normAutofit lnSpcReduction="10000"/>
          </a:bodyPr>
          <a:lstStyle/>
          <a:p>
            <a:r>
              <a:rPr lang="en-US" altLang="zh-TW" sz="2400" dirty="0"/>
              <a:t>Synthesize new controllers using pre-computed ones</a:t>
            </a:r>
          </a:p>
          <a:p>
            <a:pPr lvl="1"/>
            <a:r>
              <a:rPr lang="en-US" altLang="zh-TW" sz="2000" dirty="0"/>
              <a:t>Based on run-time environment parameters</a:t>
            </a:r>
          </a:p>
          <a:p>
            <a:pPr lvl="1"/>
            <a:r>
              <a:rPr lang="en-US" altLang="zh-TW" sz="2000" dirty="0"/>
              <a:t>Real-time synthesis</a:t>
            </a:r>
            <a:endParaRPr lang="zh-TW" altLang="en-US" sz="2000" dirty="0"/>
          </a:p>
          <a:p>
            <a:pPr lvl="1"/>
            <a:r>
              <a:rPr lang="en-US" altLang="zh-TW" sz="2000" dirty="0"/>
              <a:t>Stable controllers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Physically-based Character Control in Low Dimensional Space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Objective &amp; Overview</a:t>
            </a:r>
            <a:endParaRPr lang="zh-TW" altLang="en-US" dirty="0"/>
          </a:p>
        </p:txBody>
      </p:sp>
      <p:sp>
        <p:nvSpPr>
          <p:cNvPr id="11" name="Flowchart: Document 10"/>
          <p:cNvSpPr/>
          <p:nvPr/>
        </p:nvSpPr>
        <p:spPr>
          <a:xfrm>
            <a:off x="1619672" y="3569379"/>
            <a:ext cx="1212917" cy="651709"/>
          </a:xfrm>
          <a:prstGeom prst="flowChartDocument">
            <a:avLst/>
          </a:prstGeom>
          <a:noFill/>
          <a:ln w="254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Initial Controller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843808" y="3866301"/>
            <a:ext cx="454844" cy="1597"/>
          </a:xfrm>
          <a:prstGeom prst="straightConnector1">
            <a:avLst/>
          </a:prstGeom>
          <a:noFill/>
          <a:ln w="38100" cap="flat" cmpd="sng" algn="ctr">
            <a:solidFill>
              <a:schemeClr val="accent3">
                <a:lumMod val="50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56" name="Can 55"/>
          <p:cNvSpPr/>
          <p:nvPr/>
        </p:nvSpPr>
        <p:spPr>
          <a:xfrm>
            <a:off x="1619672" y="5085184"/>
            <a:ext cx="1231277" cy="852311"/>
          </a:xfrm>
          <a:prstGeom prst="can">
            <a:avLst>
              <a:gd name="adj" fmla="val 24419"/>
            </a:avLst>
          </a:prstGeom>
          <a:noFill/>
          <a:ln w="254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Controller Database</a:t>
            </a:r>
          </a:p>
        </p:txBody>
      </p:sp>
      <p:cxnSp>
        <p:nvCxnSpPr>
          <p:cNvPr id="59" name="Straight Arrow Connector 58"/>
          <p:cNvCxnSpPr/>
          <p:nvPr/>
        </p:nvCxnSpPr>
        <p:spPr>
          <a:xfrm flipV="1">
            <a:off x="2843808" y="5500451"/>
            <a:ext cx="576064" cy="1"/>
          </a:xfrm>
          <a:prstGeom prst="straightConnector1">
            <a:avLst/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grpSp>
        <p:nvGrpSpPr>
          <p:cNvPr id="49" name="Group 90"/>
          <p:cNvGrpSpPr/>
          <p:nvPr/>
        </p:nvGrpSpPr>
        <p:grpSpPr>
          <a:xfrm>
            <a:off x="5366745" y="5085184"/>
            <a:ext cx="1653527" cy="945704"/>
            <a:chOff x="6609789" y="4859560"/>
            <a:chExt cx="1509511" cy="772885"/>
          </a:xfrm>
          <a:solidFill>
            <a:schemeClr val="tx1"/>
          </a:solidFill>
        </p:grpSpPr>
        <p:sp>
          <p:nvSpPr>
            <p:cNvPr id="60" name="Flowchart: Document 59"/>
            <p:cNvSpPr/>
            <p:nvPr/>
          </p:nvSpPr>
          <p:spPr>
            <a:xfrm>
              <a:off x="6609789" y="4859560"/>
              <a:ext cx="1362399" cy="632361"/>
            </a:xfrm>
            <a:prstGeom prst="flowChartDocument">
              <a:avLst/>
            </a:prstGeom>
            <a:grpFill/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lowchart: Document 60"/>
            <p:cNvSpPr/>
            <p:nvPr/>
          </p:nvSpPr>
          <p:spPr>
            <a:xfrm>
              <a:off x="6683345" y="4929823"/>
              <a:ext cx="1362399" cy="632361"/>
            </a:xfrm>
            <a:prstGeom prst="flowChartDocument">
              <a:avLst/>
            </a:prstGeom>
            <a:grpFill/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lowchart: Document 61"/>
            <p:cNvSpPr/>
            <p:nvPr/>
          </p:nvSpPr>
          <p:spPr>
            <a:xfrm>
              <a:off x="6756901" y="5000084"/>
              <a:ext cx="1362399" cy="632361"/>
            </a:xfrm>
            <a:prstGeom prst="flowChartDocument">
              <a:avLst/>
            </a:prstGeom>
            <a:grpFill/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Interpolated Controllers</a:t>
              </a:r>
            </a:p>
          </p:txBody>
        </p:sp>
      </p:grpSp>
      <p:cxnSp>
        <p:nvCxnSpPr>
          <p:cNvPr id="64" name="Straight Arrow Connector 63"/>
          <p:cNvCxnSpPr/>
          <p:nvPr/>
        </p:nvCxnSpPr>
        <p:spPr>
          <a:xfrm>
            <a:off x="4913132" y="5498904"/>
            <a:ext cx="453612" cy="1"/>
          </a:xfrm>
          <a:prstGeom prst="straightConnector1">
            <a:avLst/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grpSp>
        <p:nvGrpSpPr>
          <p:cNvPr id="71" name="Group 87"/>
          <p:cNvGrpSpPr/>
          <p:nvPr/>
        </p:nvGrpSpPr>
        <p:grpSpPr>
          <a:xfrm>
            <a:off x="2267744" y="4149080"/>
            <a:ext cx="4752528" cy="921143"/>
            <a:chOff x="1835696" y="4194697"/>
            <a:chExt cx="6222558" cy="633111"/>
          </a:xfrm>
        </p:grpSpPr>
        <p:cxnSp>
          <p:nvCxnSpPr>
            <p:cNvPr id="51" name="Straight Arrow Connector 50"/>
            <p:cNvCxnSpPr/>
            <p:nvPr/>
          </p:nvCxnSpPr>
          <p:spPr>
            <a:xfrm rot="5400000">
              <a:off x="7822667" y="4424344"/>
              <a:ext cx="459171" cy="1588"/>
            </a:xfrm>
            <a:prstGeom prst="straightConnector1">
              <a:avLst/>
            </a:prstGeom>
            <a:noFill/>
            <a:ln w="38100" cap="rnd" cmpd="sng" algn="ctr">
              <a:solidFill>
                <a:schemeClr val="accent3">
                  <a:lumMod val="50000"/>
                </a:scheme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Arrow Connector 51"/>
            <p:cNvCxnSpPr/>
            <p:nvPr/>
          </p:nvCxnSpPr>
          <p:spPr>
            <a:xfrm rot="5400000" flipH="1" flipV="1">
              <a:off x="1748361" y="4740471"/>
              <a:ext cx="174672" cy="2"/>
            </a:xfrm>
            <a:prstGeom prst="straightConnector1">
              <a:avLst/>
            </a:prstGeom>
            <a:noFill/>
            <a:ln w="38100" cap="rnd" cmpd="sng" algn="ctr">
              <a:solidFill>
                <a:schemeClr val="accent3">
                  <a:lumMod val="50000"/>
                </a:schemeClr>
              </a:solidFill>
              <a:prstDash val="solid"/>
              <a:headEnd type="triangle" w="med" len="med"/>
              <a:tailEnd type="none" w="med" len="med"/>
            </a:ln>
            <a:effectLst/>
          </p:spPr>
        </p:cxnSp>
        <p:cxnSp>
          <p:nvCxnSpPr>
            <p:cNvPr id="53" name="Straight Arrow Connector 52"/>
            <p:cNvCxnSpPr/>
            <p:nvPr/>
          </p:nvCxnSpPr>
          <p:spPr>
            <a:xfrm rot="10800000">
              <a:off x="1835697" y="4653138"/>
              <a:ext cx="6219643" cy="1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3">
                  <a:lumMod val="50000"/>
                </a:scheme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Arrow Connector 53"/>
            <p:cNvCxnSpPr/>
            <p:nvPr/>
          </p:nvCxnSpPr>
          <p:spPr>
            <a:xfrm rot="10800000">
              <a:off x="7707687" y="4194697"/>
              <a:ext cx="350567" cy="1091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3">
                  <a:lumMod val="50000"/>
                </a:scheme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4" name="Group 83"/>
          <p:cNvGrpSpPr/>
          <p:nvPr/>
        </p:nvGrpSpPr>
        <p:grpSpPr>
          <a:xfrm>
            <a:off x="4066356" y="3140968"/>
            <a:ext cx="2953916" cy="795264"/>
            <a:chOff x="3347864" y="2852936"/>
            <a:chExt cx="3529980" cy="795264"/>
          </a:xfrm>
        </p:grpSpPr>
        <p:cxnSp>
          <p:nvCxnSpPr>
            <p:cNvPr id="76" name="Straight Connector 75"/>
            <p:cNvCxnSpPr/>
            <p:nvPr/>
          </p:nvCxnSpPr>
          <p:spPr>
            <a:xfrm rot="10800000">
              <a:off x="3353396" y="2855362"/>
              <a:ext cx="3522860" cy="0"/>
            </a:xfrm>
            <a:prstGeom prst="line">
              <a:avLst/>
            </a:prstGeom>
            <a:noFill/>
            <a:ln w="38100" cap="rnd" cmpd="sng" algn="ctr">
              <a:solidFill>
                <a:schemeClr val="accent2"/>
              </a:solidFill>
              <a:prstDash val="solid"/>
            </a:ln>
            <a:effectLst/>
          </p:spPr>
        </p:cxnSp>
        <p:cxnSp>
          <p:nvCxnSpPr>
            <p:cNvPr id="77" name="Straight Arrow Connector 76"/>
            <p:cNvCxnSpPr/>
            <p:nvPr/>
          </p:nvCxnSpPr>
          <p:spPr>
            <a:xfrm rot="5400000">
              <a:off x="3239433" y="2961367"/>
              <a:ext cx="218449" cy="1588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78" name="Straight Arrow Connector 77"/>
            <p:cNvCxnSpPr/>
            <p:nvPr/>
          </p:nvCxnSpPr>
          <p:spPr>
            <a:xfrm>
              <a:off x="6533641" y="3646612"/>
              <a:ext cx="342615" cy="1588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Straight Arrow Connector 78"/>
            <p:cNvCxnSpPr/>
            <p:nvPr/>
          </p:nvCxnSpPr>
          <p:spPr>
            <a:xfrm rot="5400000">
              <a:off x="6481005" y="3248187"/>
              <a:ext cx="792090" cy="1588"/>
            </a:xfrm>
            <a:prstGeom prst="straightConnector1">
              <a:avLst/>
            </a:prstGeom>
            <a:noFill/>
            <a:ln w="38100" cap="rnd" cmpd="sng" algn="ctr">
              <a:solidFill>
                <a:schemeClr val="accent2"/>
              </a:solidFill>
              <a:prstDash val="solid"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11" grpId="0" animBg="1"/>
      <p:bldP spid="5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Physically-based Character Control in Low Dimensional Space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Dynamic Feedback Controller</a:t>
            </a:r>
            <a:endParaRPr lang="zh-TW" altLang="en-US" dirty="0"/>
          </a:p>
        </p:txBody>
      </p:sp>
      <p:sp>
        <p:nvSpPr>
          <p:cNvPr id="6" name="Oval 5"/>
          <p:cNvSpPr/>
          <p:nvPr/>
        </p:nvSpPr>
        <p:spPr>
          <a:xfrm>
            <a:off x="1785918" y="1700808"/>
            <a:ext cx="357190" cy="3571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Straight Connector 6"/>
          <p:cNvCxnSpPr/>
          <p:nvPr/>
        </p:nvCxnSpPr>
        <p:spPr>
          <a:xfrm rot="5400000">
            <a:off x="1535888" y="3022410"/>
            <a:ext cx="714378" cy="71442"/>
          </a:xfrm>
          <a:prstGeom prst="line">
            <a:avLst/>
          </a:prstGeom>
          <a:ln w="101600" cap="rnd"/>
          <a:effectLst>
            <a:softEdge rad="12700"/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6200000" flipH="1">
            <a:off x="1607323" y="3022411"/>
            <a:ext cx="714380" cy="71438"/>
          </a:xfrm>
          <a:prstGeom prst="line">
            <a:avLst/>
          </a:prstGeom>
          <a:ln w="101600" cap="rnd"/>
          <a:effectLst>
            <a:softEdge rad="12700"/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1857356" y="2415189"/>
            <a:ext cx="428628" cy="285752"/>
          </a:xfrm>
          <a:prstGeom prst="line">
            <a:avLst/>
          </a:prstGeom>
          <a:ln w="101600" cap="rnd"/>
          <a:effectLst>
            <a:softEdge rad="12700"/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1607323" y="2450908"/>
            <a:ext cx="428628" cy="214314"/>
          </a:xfrm>
          <a:prstGeom prst="line">
            <a:avLst/>
          </a:prstGeom>
          <a:ln w="101600" cap="rnd"/>
          <a:effectLst>
            <a:softEdge rad="12700"/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6" idx="4"/>
          </p:cNvCxnSpPr>
          <p:nvPr/>
        </p:nvCxnSpPr>
        <p:spPr>
          <a:xfrm rot="5400000">
            <a:off x="1589466" y="2397332"/>
            <a:ext cx="714383" cy="35714"/>
          </a:xfrm>
          <a:prstGeom prst="line">
            <a:avLst/>
          </a:prstGeom>
          <a:ln w="101600" cap="rnd"/>
          <a:effectLst>
            <a:softEdge rad="12700"/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3500431" y="1700808"/>
            <a:ext cx="357190" cy="3571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5" name="Straight Connector 34"/>
          <p:cNvCxnSpPr/>
          <p:nvPr/>
        </p:nvCxnSpPr>
        <p:spPr>
          <a:xfrm rot="5400000">
            <a:off x="3107524" y="3022410"/>
            <a:ext cx="714378" cy="71442"/>
          </a:xfrm>
          <a:prstGeom prst="line">
            <a:avLst/>
          </a:prstGeom>
          <a:ln w="101600" cap="rnd"/>
          <a:effectLst>
            <a:softEdge rad="12700"/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500430" y="2700940"/>
            <a:ext cx="571504" cy="500066"/>
          </a:xfrm>
          <a:prstGeom prst="line">
            <a:avLst/>
          </a:prstGeom>
          <a:ln w="101600" cap="rnd"/>
          <a:effectLst>
            <a:softEdge rad="12700"/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16200000" flipV="1">
            <a:off x="3500430" y="2415189"/>
            <a:ext cx="428628" cy="285752"/>
          </a:xfrm>
          <a:prstGeom prst="line">
            <a:avLst/>
          </a:prstGeom>
          <a:ln w="101600" cap="rnd"/>
          <a:effectLst>
            <a:softEdge rad="12700"/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>
            <a:off x="3250397" y="2450908"/>
            <a:ext cx="428628" cy="214314"/>
          </a:xfrm>
          <a:prstGeom prst="line">
            <a:avLst/>
          </a:prstGeom>
          <a:ln w="101600" cap="rnd"/>
          <a:effectLst>
            <a:softEdge rad="12700"/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34" idx="4"/>
          </p:cNvCxnSpPr>
          <p:nvPr/>
        </p:nvCxnSpPr>
        <p:spPr>
          <a:xfrm rot="5400000">
            <a:off x="3268256" y="2290174"/>
            <a:ext cx="642944" cy="178595"/>
          </a:xfrm>
          <a:prstGeom prst="line">
            <a:avLst/>
          </a:prstGeom>
          <a:ln w="101600" cap="rnd"/>
          <a:effectLst>
            <a:softEdge rad="12700"/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5429256" y="1700808"/>
            <a:ext cx="357190" cy="3571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9" name="Straight Connector 48"/>
          <p:cNvCxnSpPr/>
          <p:nvPr/>
        </p:nvCxnSpPr>
        <p:spPr>
          <a:xfrm rot="5400000">
            <a:off x="4822036" y="2736659"/>
            <a:ext cx="642940" cy="571508"/>
          </a:xfrm>
          <a:prstGeom prst="line">
            <a:avLst/>
          </a:prstGeom>
          <a:ln w="101600" cap="rnd"/>
          <a:effectLst>
            <a:softEdge rad="12700"/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16200000" flipH="1">
            <a:off x="5107785" y="3022411"/>
            <a:ext cx="714380" cy="71438"/>
          </a:xfrm>
          <a:prstGeom prst="line">
            <a:avLst/>
          </a:prstGeom>
          <a:ln w="101600" cap="rnd"/>
          <a:effectLst>
            <a:softEdge rad="12700"/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16200000" flipV="1">
            <a:off x="5429256" y="2415189"/>
            <a:ext cx="428628" cy="285752"/>
          </a:xfrm>
          <a:prstGeom prst="line">
            <a:avLst/>
          </a:prstGeom>
          <a:ln w="101600" cap="rnd"/>
          <a:effectLst>
            <a:softEdge rad="12700"/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5400000">
            <a:off x="5179223" y="2450908"/>
            <a:ext cx="428628" cy="214314"/>
          </a:xfrm>
          <a:prstGeom prst="line">
            <a:avLst/>
          </a:prstGeom>
          <a:ln w="101600" cap="rnd"/>
          <a:effectLst>
            <a:softEdge rad="12700"/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48" idx="4"/>
          </p:cNvCxnSpPr>
          <p:nvPr/>
        </p:nvCxnSpPr>
        <p:spPr>
          <a:xfrm rot="5400000">
            <a:off x="5161363" y="2325893"/>
            <a:ext cx="714382" cy="178595"/>
          </a:xfrm>
          <a:prstGeom prst="line">
            <a:avLst/>
          </a:prstGeom>
          <a:ln w="101600" cap="rnd"/>
          <a:effectLst>
            <a:softEdge rad="12700"/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6929455" y="1700808"/>
            <a:ext cx="357190" cy="3571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1" name="Straight Connector 60"/>
          <p:cNvCxnSpPr/>
          <p:nvPr/>
        </p:nvCxnSpPr>
        <p:spPr>
          <a:xfrm rot="5400000">
            <a:off x="6679424" y="3022410"/>
            <a:ext cx="714378" cy="71442"/>
          </a:xfrm>
          <a:prstGeom prst="line">
            <a:avLst/>
          </a:prstGeom>
          <a:ln w="101600" cap="rnd"/>
          <a:effectLst>
            <a:softEdge rad="12700"/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16200000" flipH="1">
            <a:off x="6750859" y="3022411"/>
            <a:ext cx="714380" cy="71438"/>
          </a:xfrm>
          <a:prstGeom prst="line">
            <a:avLst/>
          </a:prstGeom>
          <a:ln w="101600" cap="rnd"/>
          <a:effectLst>
            <a:softEdge rad="12700"/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16200000" flipV="1">
            <a:off x="7000892" y="2415189"/>
            <a:ext cx="428628" cy="285752"/>
          </a:xfrm>
          <a:prstGeom prst="line">
            <a:avLst/>
          </a:prstGeom>
          <a:ln w="101600" cap="rnd"/>
          <a:effectLst>
            <a:softEdge rad="12700"/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6750859" y="2450908"/>
            <a:ext cx="428628" cy="214314"/>
          </a:xfrm>
          <a:prstGeom prst="line">
            <a:avLst/>
          </a:prstGeom>
          <a:ln w="101600" cap="rnd"/>
          <a:effectLst>
            <a:softEdge rad="12700"/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60" idx="4"/>
          </p:cNvCxnSpPr>
          <p:nvPr/>
        </p:nvCxnSpPr>
        <p:spPr>
          <a:xfrm rot="5400000">
            <a:off x="6733002" y="2397332"/>
            <a:ext cx="714383" cy="35714"/>
          </a:xfrm>
          <a:prstGeom prst="line">
            <a:avLst/>
          </a:prstGeom>
          <a:ln w="101600" cap="rnd"/>
          <a:effectLst>
            <a:softEdge rad="12700"/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7" name="Down Arrow 66"/>
          <p:cNvSpPr/>
          <p:nvPr/>
        </p:nvSpPr>
        <p:spPr>
          <a:xfrm rot="16200000">
            <a:off x="2571736" y="2415188"/>
            <a:ext cx="357190" cy="428628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Down Arrow 67"/>
          <p:cNvSpPr/>
          <p:nvPr/>
        </p:nvSpPr>
        <p:spPr>
          <a:xfrm rot="16200000">
            <a:off x="4393405" y="2450907"/>
            <a:ext cx="357190" cy="428628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Down Arrow 68"/>
          <p:cNvSpPr/>
          <p:nvPr/>
        </p:nvSpPr>
        <p:spPr>
          <a:xfrm rot="16200000">
            <a:off x="6179355" y="2450907"/>
            <a:ext cx="357190" cy="428628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Content Placeholder 1"/>
          <p:cNvSpPr>
            <a:spLocks noGrp="1"/>
          </p:cNvSpPr>
          <p:nvPr>
            <p:ph idx="1"/>
          </p:nvPr>
        </p:nvSpPr>
        <p:spPr>
          <a:xfrm>
            <a:off x="457200" y="3861048"/>
            <a:ext cx="8229600" cy="2234952"/>
          </a:xfrm>
        </p:spPr>
        <p:txBody>
          <a:bodyPr>
            <a:normAutofit lnSpcReduction="10000"/>
          </a:bodyPr>
          <a:lstStyle/>
          <a:p>
            <a:r>
              <a:rPr lang="en-US" altLang="zh-TW" sz="2800" dirty="0"/>
              <a:t>Control the character with feedback torque  and keyframes</a:t>
            </a:r>
          </a:p>
          <a:p>
            <a:r>
              <a:rPr lang="el-GR" altLang="zh-TW" sz="2800" dirty="0">
                <a:solidFill>
                  <a:prstClr val="white"/>
                </a:solidFill>
              </a:rPr>
              <a:t>τ</a:t>
            </a:r>
            <a:r>
              <a:rPr lang="en-US" altLang="zh-TW" sz="2800" dirty="0">
                <a:solidFill>
                  <a:prstClr val="white"/>
                </a:solidFill>
              </a:rPr>
              <a:t> = </a:t>
            </a:r>
            <a:r>
              <a:rPr lang="en-US" altLang="zh-TW" sz="2800" dirty="0" err="1">
                <a:solidFill>
                  <a:prstClr val="white"/>
                </a:solidFill>
              </a:rPr>
              <a:t>k</a:t>
            </a:r>
            <a:r>
              <a:rPr lang="en-US" altLang="zh-TW" sz="2800" baseline="-25000" dirty="0" err="1">
                <a:solidFill>
                  <a:prstClr val="white"/>
                </a:solidFill>
              </a:rPr>
              <a:t>p</a:t>
            </a:r>
            <a:r>
              <a:rPr lang="en-US" altLang="zh-TW" sz="2800" dirty="0">
                <a:solidFill>
                  <a:prstClr val="white"/>
                </a:solidFill>
              </a:rPr>
              <a:t>(</a:t>
            </a:r>
            <a:r>
              <a:rPr lang="el-GR" altLang="zh-TW" sz="2800" dirty="0">
                <a:solidFill>
                  <a:prstClr val="white"/>
                </a:solidFill>
              </a:rPr>
              <a:t>θ</a:t>
            </a:r>
            <a:r>
              <a:rPr lang="en-US" altLang="zh-TW" sz="2800" baseline="-25000" dirty="0">
                <a:solidFill>
                  <a:prstClr val="white"/>
                </a:solidFill>
              </a:rPr>
              <a:t>d</a:t>
            </a:r>
            <a:r>
              <a:rPr lang="en-US" altLang="zh-TW" sz="2800" dirty="0">
                <a:solidFill>
                  <a:prstClr val="white"/>
                </a:solidFill>
              </a:rPr>
              <a:t>-</a:t>
            </a:r>
            <a:r>
              <a:rPr lang="el-GR" altLang="zh-TW" sz="2800" dirty="0">
                <a:solidFill>
                  <a:prstClr val="white"/>
                </a:solidFill>
              </a:rPr>
              <a:t>θ</a:t>
            </a:r>
            <a:r>
              <a:rPr lang="en-US" altLang="zh-TW" sz="2800" dirty="0">
                <a:solidFill>
                  <a:prstClr val="white"/>
                </a:solidFill>
              </a:rPr>
              <a:t>) + </a:t>
            </a:r>
            <a:r>
              <a:rPr lang="en-US" altLang="zh-TW" sz="2800" dirty="0" err="1">
                <a:solidFill>
                  <a:prstClr val="white"/>
                </a:solidFill>
              </a:rPr>
              <a:t>k</a:t>
            </a:r>
            <a:r>
              <a:rPr lang="en-US" altLang="zh-TW" sz="2800" baseline="-25000" dirty="0" err="1">
                <a:solidFill>
                  <a:prstClr val="white"/>
                </a:solidFill>
              </a:rPr>
              <a:t>d</a:t>
            </a:r>
            <a:r>
              <a:rPr lang="en-US" altLang="zh-TW" sz="2800" dirty="0">
                <a:solidFill>
                  <a:prstClr val="white"/>
                </a:solidFill>
              </a:rPr>
              <a:t>(</a:t>
            </a:r>
            <a:r>
              <a:rPr lang="el-GR" altLang="zh-TW" sz="2800" dirty="0">
                <a:solidFill>
                  <a:prstClr val="white"/>
                </a:solidFill>
              </a:rPr>
              <a:t>θ</a:t>
            </a:r>
            <a:r>
              <a:rPr lang="en-US" altLang="zh-TW" sz="2800" dirty="0">
                <a:solidFill>
                  <a:prstClr val="white"/>
                </a:solidFill>
              </a:rPr>
              <a:t>’</a:t>
            </a:r>
            <a:r>
              <a:rPr lang="en-US" altLang="zh-TW" sz="2800" baseline="-25000" dirty="0">
                <a:solidFill>
                  <a:prstClr val="white"/>
                </a:solidFill>
              </a:rPr>
              <a:t>d</a:t>
            </a:r>
            <a:r>
              <a:rPr lang="en-US" altLang="zh-TW" sz="2800" dirty="0">
                <a:solidFill>
                  <a:prstClr val="white"/>
                </a:solidFill>
              </a:rPr>
              <a:t>-</a:t>
            </a:r>
            <a:r>
              <a:rPr lang="el-GR" altLang="zh-TW" sz="2800" dirty="0">
                <a:solidFill>
                  <a:prstClr val="white"/>
                </a:solidFill>
              </a:rPr>
              <a:t>θ</a:t>
            </a:r>
            <a:r>
              <a:rPr lang="en-US" altLang="zh-TW" sz="2800" dirty="0">
                <a:solidFill>
                  <a:prstClr val="white"/>
                </a:solidFill>
              </a:rPr>
              <a:t>’)</a:t>
            </a:r>
          </a:p>
          <a:p>
            <a:r>
              <a:rPr lang="en-US" altLang="zh-TW" sz="2800" dirty="0"/>
              <a:t>Number of control parameters = </a:t>
            </a:r>
            <a:br>
              <a:rPr lang="en-US" altLang="zh-TW" sz="2800" dirty="0"/>
            </a:br>
            <a:r>
              <a:rPr lang="en-US" altLang="zh-TW" sz="2800" dirty="0"/>
              <a:t>no. of keyframe * no. of DOF * 4</a:t>
            </a:r>
          </a:p>
          <a:p>
            <a:endParaRPr lang="zh-TW" altLang="en-US" sz="2800" baseline="-25000" dirty="0">
              <a:solidFill>
                <a:prstClr val="white"/>
              </a:solidFill>
            </a:endParaRPr>
          </a:p>
          <a:p>
            <a:endParaRPr lang="zh-TW" altLang="en-US" dirty="0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en-US" altLang="zh-TW" dirty="0"/>
              <a:t>Stability: Maximize duration of stable walking</a:t>
            </a:r>
          </a:p>
          <a:p>
            <a:pPr marL="457200" indent="-457200"/>
            <a:r>
              <a:rPr lang="en-US" altLang="zh-TW" dirty="0"/>
              <a:t>Motion style: Minimize difference with respect to captured motion</a:t>
            </a:r>
          </a:p>
          <a:p>
            <a:pPr marL="457200" indent="-457200"/>
            <a:r>
              <a:rPr lang="en-US" altLang="zh-TW" dirty="0"/>
              <a:t>Gains: Minimize gains that activate the joints</a:t>
            </a:r>
          </a:p>
          <a:p>
            <a:pPr marL="457200" indent="-457200"/>
            <a:r>
              <a:rPr lang="en-US" altLang="zh-TW" dirty="0"/>
              <a:t>Controller difference: Minimize changes on the controller</a:t>
            </a:r>
          </a:p>
          <a:p>
            <a:pPr marL="457200" indent="-457200"/>
            <a:endParaRPr lang="zh-TW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Physically-based Character Control in Low Dimensional Space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4000" dirty="0"/>
              <a:t>Objective Functions to </a:t>
            </a:r>
            <a:br>
              <a:rPr lang="en-US" altLang="zh-TW" sz="4000" dirty="0"/>
            </a:br>
            <a:r>
              <a:rPr lang="en-US" altLang="zh-TW" sz="4000" dirty="0"/>
              <a:t>Evaluate a Controller</a:t>
            </a:r>
            <a:endParaRPr lang="zh-TW" altLang="en-US" sz="4000" dirty="0"/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Physically-based Character Control in Low Dimensional Space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Sample Problem: Pushing the Character</a:t>
            </a:r>
            <a:endParaRPr lang="zh-TW" altLang="en-US" sz="2700" dirty="0"/>
          </a:p>
        </p:txBody>
      </p:sp>
      <p:pic>
        <p:nvPicPr>
          <p:cNvPr id="6" name="Pushing01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39552" y="1541747"/>
            <a:ext cx="8064896" cy="453650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/>
          <p:cNvSpPr/>
          <p:nvPr/>
        </p:nvSpPr>
        <p:spPr>
          <a:xfrm>
            <a:off x="281256" y="2260879"/>
            <a:ext cx="8244408" cy="3328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1187624" y="3817071"/>
            <a:ext cx="1594428" cy="1628153"/>
          </a:xfrm>
          <a:prstGeom prst="ellipse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335269" y="3647980"/>
            <a:ext cx="1678886" cy="1725236"/>
          </a:xfrm>
          <a:prstGeom prst="ellipse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5" name="Straight Arrow Connector 54"/>
          <p:cNvCxnSpPr>
            <a:stCxn id="48" idx="6"/>
            <a:endCxn id="49" idx="2"/>
          </p:cNvCxnSpPr>
          <p:nvPr/>
        </p:nvCxnSpPr>
        <p:spPr>
          <a:xfrm>
            <a:off x="1289510" y="4526791"/>
            <a:ext cx="588316" cy="108675"/>
          </a:xfrm>
          <a:prstGeom prst="straightConnector1">
            <a:avLst/>
          </a:prstGeom>
          <a:noFill/>
          <a:ln w="57150" cap="flat" cmpd="sng" algn="ctr">
            <a:solidFill>
              <a:srgbClr val="9BBB59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56" name="Straight Arrow Connector 55"/>
          <p:cNvCxnSpPr>
            <a:stCxn id="49" idx="6"/>
            <a:endCxn id="50" idx="2"/>
          </p:cNvCxnSpPr>
          <p:nvPr/>
        </p:nvCxnSpPr>
        <p:spPr>
          <a:xfrm flipV="1">
            <a:off x="2123728" y="4563458"/>
            <a:ext cx="504056" cy="72008"/>
          </a:xfrm>
          <a:prstGeom prst="straightConnector1">
            <a:avLst/>
          </a:prstGeom>
          <a:noFill/>
          <a:ln w="57150" cap="flat" cmpd="sng" algn="ctr">
            <a:solidFill>
              <a:srgbClr val="4BACC6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61" name="Freeform 60"/>
          <p:cNvSpPr/>
          <p:nvPr/>
        </p:nvSpPr>
        <p:spPr>
          <a:xfrm rot="5400000" flipH="1">
            <a:off x="3835642" y="1778272"/>
            <a:ext cx="1522990" cy="6098945"/>
          </a:xfrm>
          <a:custGeom>
            <a:avLst/>
            <a:gdLst>
              <a:gd name="connsiteX0" fmla="*/ 615538 w 4914405"/>
              <a:gd name="connsiteY0" fmla="*/ 1169719 h 1367641"/>
              <a:gd name="connsiteX1" fmla="*/ 1577439 w 4914405"/>
              <a:gd name="connsiteY1" fmla="*/ 1300348 h 1367641"/>
              <a:gd name="connsiteX2" fmla="*/ 2123704 w 4914405"/>
              <a:gd name="connsiteY2" fmla="*/ 765958 h 1367641"/>
              <a:gd name="connsiteX3" fmla="*/ 3489366 w 4914405"/>
              <a:gd name="connsiteY3" fmla="*/ 492826 h 1367641"/>
              <a:gd name="connsiteX4" fmla="*/ 4320639 w 4914405"/>
              <a:gd name="connsiteY4" fmla="*/ 326571 h 1367641"/>
              <a:gd name="connsiteX5" fmla="*/ 4296888 w 4914405"/>
              <a:gd name="connsiteY5" fmla="*/ 136566 h 1367641"/>
              <a:gd name="connsiteX6" fmla="*/ 615538 w 4914405"/>
              <a:gd name="connsiteY6" fmla="*/ 172192 h 1367641"/>
              <a:gd name="connsiteX7" fmla="*/ 615538 w 4914405"/>
              <a:gd name="connsiteY7" fmla="*/ 1169719 h 1367641"/>
              <a:gd name="connsiteX0" fmla="*/ 615538 w 4914405"/>
              <a:gd name="connsiteY0" fmla="*/ 1169719 h 1415711"/>
              <a:gd name="connsiteX1" fmla="*/ 1577439 w 4914405"/>
              <a:gd name="connsiteY1" fmla="*/ 1300348 h 1415711"/>
              <a:gd name="connsiteX2" fmla="*/ 2123704 w 4914405"/>
              <a:gd name="connsiteY2" fmla="*/ 765958 h 1415711"/>
              <a:gd name="connsiteX3" fmla="*/ 3489366 w 4914405"/>
              <a:gd name="connsiteY3" fmla="*/ 492826 h 1415711"/>
              <a:gd name="connsiteX4" fmla="*/ 4320639 w 4914405"/>
              <a:gd name="connsiteY4" fmla="*/ 326571 h 1415711"/>
              <a:gd name="connsiteX5" fmla="*/ 4296888 w 4914405"/>
              <a:gd name="connsiteY5" fmla="*/ 136566 h 1415711"/>
              <a:gd name="connsiteX6" fmla="*/ 615538 w 4914405"/>
              <a:gd name="connsiteY6" fmla="*/ 172192 h 1415711"/>
              <a:gd name="connsiteX7" fmla="*/ 615538 w 4914405"/>
              <a:gd name="connsiteY7" fmla="*/ 1169719 h 1415711"/>
              <a:gd name="connsiteX0" fmla="*/ 6505 w 4305372"/>
              <a:gd name="connsiteY0" fmla="*/ 1561408 h 1807400"/>
              <a:gd name="connsiteX1" fmla="*/ 968406 w 4305372"/>
              <a:gd name="connsiteY1" fmla="*/ 1692037 h 1807400"/>
              <a:gd name="connsiteX2" fmla="*/ 1514671 w 4305372"/>
              <a:gd name="connsiteY2" fmla="*/ 1157647 h 1807400"/>
              <a:gd name="connsiteX3" fmla="*/ 2880333 w 4305372"/>
              <a:gd name="connsiteY3" fmla="*/ 884515 h 1807400"/>
              <a:gd name="connsiteX4" fmla="*/ 3711606 w 4305372"/>
              <a:gd name="connsiteY4" fmla="*/ 718260 h 1807400"/>
              <a:gd name="connsiteX5" fmla="*/ 3687855 w 4305372"/>
              <a:gd name="connsiteY5" fmla="*/ 528255 h 1807400"/>
              <a:gd name="connsiteX6" fmla="*/ 6505 w 4305372"/>
              <a:gd name="connsiteY6" fmla="*/ 563881 h 1807400"/>
              <a:gd name="connsiteX7" fmla="*/ 6505 w 4305372"/>
              <a:gd name="connsiteY7" fmla="*/ 1561408 h 1807400"/>
              <a:gd name="connsiteX0" fmla="*/ 6505 w 4305372"/>
              <a:gd name="connsiteY0" fmla="*/ 1561408 h 2022028"/>
              <a:gd name="connsiteX1" fmla="*/ 968406 w 4305372"/>
              <a:gd name="connsiteY1" fmla="*/ 1692037 h 2022028"/>
              <a:gd name="connsiteX2" fmla="*/ 1499258 w 4305372"/>
              <a:gd name="connsiteY2" fmla="*/ 1887441 h 2022028"/>
              <a:gd name="connsiteX3" fmla="*/ 2880333 w 4305372"/>
              <a:gd name="connsiteY3" fmla="*/ 884515 h 2022028"/>
              <a:gd name="connsiteX4" fmla="*/ 3711606 w 4305372"/>
              <a:gd name="connsiteY4" fmla="*/ 718260 h 2022028"/>
              <a:gd name="connsiteX5" fmla="*/ 3687855 w 4305372"/>
              <a:gd name="connsiteY5" fmla="*/ 528255 h 2022028"/>
              <a:gd name="connsiteX6" fmla="*/ 6505 w 4305372"/>
              <a:gd name="connsiteY6" fmla="*/ 563881 h 2022028"/>
              <a:gd name="connsiteX7" fmla="*/ 6505 w 4305372"/>
              <a:gd name="connsiteY7" fmla="*/ 1561408 h 2022028"/>
              <a:gd name="connsiteX0" fmla="*/ 45606 w 4344473"/>
              <a:gd name="connsiteY0" fmla="*/ 1561408 h 2571700"/>
              <a:gd name="connsiteX1" fmla="*/ 319234 w 4344473"/>
              <a:gd name="connsiteY1" fmla="*/ 2517361 h 2571700"/>
              <a:gd name="connsiteX2" fmla="*/ 1538359 w 4344473"/>
              <a:gd name="connsiteY2" fmla="*/ 1887441 h 2571700"/>
              <a:gd name="connsiteX3" fmla="*/ 2919434 w 4344473"/>
              <a:gd name="connsiteY3" fmla="*/ 884515 h 2571700"/>
              <a:gd name="connsiteX4" fmla="*/ 3750707 w 4344473"/>
              <a:gd name="connsiteY4" fmla="*/ 718260 h 2571700"/>
              <a:gd name="connsiteX5" fmla="*/ 3726956 w 4344473"/>
              <a:gd name="connsiteY5" fmla="*/ 528255 h 2571700"/>
              <a:gd name="connsiteX6" fmla="*/ 45606 w 4344473"/>
              <a:gd name="connsiteY6" fmla="*/ 563881 h 2571700"/>
              <a:gd name="connsiteX7" fmla="*/ 45606 w 4344473"/>
              <a:gd name="connsiteY7" fmla="*/ 1561408 h 2571700"/>
              <a:gd name="connsiteX0" fmla="*/ 45604 w 4344471"/>
              <a:gd name="connsiteY0" fmla="*/ 1561408 h 2571700"/>
              <a:gd name="connsiteX1" fmla="*/ 319232 w 4344471"/>
              <a:gd name="connsiteY1" fmla="*/ 2517361 h 2571700"/>
              <a:gd name="connsiteX2" fmla="*/ 1538357 w 4344471"/>
              <a:gd name="connsiteY2" fmla="*/ 1887441 h 2571700"/>
              <a:gd name="connsiteX3" fmla="*/ 2215649 w 4344471"/>
              <a:gd name="connsiteY3" fmla="*/ 1402886 h 2571700"/>
              <a:gd name="connsiteX4" fmla="*/ 3750705 w 4344471"/>
              <a:gd name="connsiteY4" fmla="*/ 718260 h 2571700"/>
              <a:gd name="connsiteX5" fmla="*/ 3726954 w 4344471"/>
              <a:gd name="connsiteY5" fmla="*/ 528255 h 2571700"/>
              <a:gd name="connsiteX6" fmla="*/ 45604 w 4344471"/>
              <a:gd name="connsiteY6" fmla="*/ 563881 h 2571700"/>
              <a:gd name="connsiteX7" fmla="*/ 45604 w 4344471"/>
              <a:gd name="connsiteY7" fmla="*/ 1561408 h 2571700"/>
              <a:gd name="connsiteX0" fmla="*/ 45606 w 4269241"/>
              <a:gd name="connsiteY0" fmla="*/ 1561408 h 2571700"/>
              <a:gd name="connsiteX1" fmla="*/ 319234 w 4269241"/>
              <a:gd name="connsiteY1" fmla="*/ 2517361 h 2571700"/>
              <a:gd name="connsiteX2" fmla="*/ 1538359 w 4269241"/>
              <a:gd name="connsiteY2" fmla="*/ 1887441 h 2571700"/>
              <a:gd name="connsiteX3" fmla="*/ 2215651 w 4269241"/>
              <a:gd name="connsiteY3" fmla="*/ 1402886 h 2571700"/>
              <a:gd name="connsiteX4" fmla="*/ 3299316 w 4269241"/>
              <a:gd name="connsiteY4" fmla="*/ 1063698 h 2571700"/>
              <a:gd name="connsiteX5" fmla="*/ 3726956 w 4269241"/>
              <a:gd name="connsiteY5" fmla="*/ 528255 h 2571700"/>
              <a:gd name="connsiteX6" fmla="*/ 45606 w 4269241"/>
              <a:gd name="connsiteY6" fmla="*/ 563881 h 2571700"/>
              <a:gd name="connsiteX7" fmla="*/ 45606 w 4269241"/>
              <a:gd name="connsiteY7" fmla="*/ 1561408 h 2571700"/>
              <a:gd name="connsiteX0" fmla="*/ 45604 w 4269239"/>
              <a:gd name="connsiteY0" fmla="*/ 1561408 h 2571700"/>
              <a:gd name="connsiteX1" fmla="*/ 319232 w 4269239"/>
              <a:gd name="connsiteY1" fmla="*/ 2517361 h 2571700"/>
              <a:gd name="connsiteX2" fmla="*/ 1538357 w 4269239"/>
              <a:gd name="connsiteY2" fmla="*/ 1887441 h 2571700"/>
              <a:gd name="connsiteX3" fmla="*/ 1402900 w 4269239"/>
              <a:gd name="connsiteY3" fmla="*/ 1499797 h 2571700"/>
              <a:gd name="connsiteX4" fmla="*/ 3299314 w 4269239"/>
              <a:gd name="connsiteY4" fmla="*/ 1063698 h 2571700"/>
              <a:gd name="connsiteX5" fmla="*/ 3726954 w 4269239"/>
              <a:gd name="connsiteY5" fmla="*/ 528255 h 2571700"/>
              <a:gd name="connsiteX6" fmla="*/ 45604 w 4269239"/>
              <a:gd name="connsiteY6" fmla="*/ 563881 h 2571700"/>
              <a:gd name="connsiteX7" fmla="*/ 45604 w 4269239"/>
              <a:gd name="connsiteY7" fmla="*/ 1561408 h 2571700"/>
              <a:gd name="connsiteX0" fmla="*/ 45606 w 4269241"/>
              <a:gd name="connsiteY0" fmla="*/ 1561408 h 2571700"/>
              <a:gd name="connsiteX1" fmla="*/ 319234 w 4269241"/>
              <a:gd name="connsiteY1" fmla="*/ 2517361 h 2571700"/>
              <a:gd name="connsiteX2" fmla="*/ 1538359 w 4269241"/>
              <a:gd name="connsiteY2" fmla="*/ 1887441 h 2571700"/>
              <a:gd name="connsiteX3" fmla="*/ 1809276 w 4269241"/>
              <a:gd name="connsiteY3" fmla="*/ 1451342 h 2571700"/>
              <a:gd name="connsiteX4" fmla="*/ 3299316 w 4269241"/>
              <a:gd name="connsiteY4" fmla="*/ 1063698 h 2571700"/>
              <a:gd name="connsiteX5" fmla="*/ 3726956 w 4269241"/>
              <a:gd name="connsiteY5" fmla="*/ 528255 h 2571700"/>
              <a:gd name="connsiteX6" fmla="*/ 45606 w 4269241"/>
              <a:gd name="connsiteY6" fmla="*/ 563881 h 2571700"/>
              <a:gd name="connsiteX7" fmla="*/ 45606 w 4269241"/>
              <a:gd name="connsiteY7" fmla="*/ 1561408 h 2571700"/>
              <a:gd name="connsiteX0" fmla="*/ 45604 w 4269239"/>
              <a:gd name="connsiteY0" fmla="*/ 1561408 h 2539396"/>
              <a:gd name="connsiteX1" fmla="*/ 319232 w 4269239"/>
              <a:gd name="connsiteY1" fmla="*/ 2517361 h 2539396"/>
              <a:gd name="connsiteX2" fmla="*/ 1131983 w 4269239"/>
              <a:gd name="connsiteY2" fmla="*/ 1693619 h 2539396"/>
              <a:gd name="connsiteX3" fmla="*/ 1809274 w 4269239"/>
              <a:gd name="connsiteY3" fmla="*/ 1451342 h 2539396"/>
              <a:gd name="connsiteX4" fmla="*/ 3299314 w 4269239"/>
              <a:gd name="connsiteY4" fmla="*/ 1063698 h 2539396"/>
              <a:gd name="connsiteX5" fmla="*/ 3726954 w 4269239"/>
              <a:gd name="connsiteY5" fmla="*/ 528255 h 2539396"/>
              <a:gd name="connsiteX6" fmla="*/ 45604 w 4269239"/>
              <a:gd name="connsiteY6" fmla="*/ 563881 h 2539396"/>
              <a:gd name="connsiteX7" fmla="*/ 45604 w 4269239"/>
              <a:gd name="connsiteY7" fmla="*/ 1561408 h 2539396"/>
              <a:gd name="connsiteX0" fmla="*/ 42892 w 4266527"/>
              <a:gd name="connsiteY0" fmla="*/ 1561408 h 2345574"/>
              <a:gd name="connsiteX1" fmla="*/ 181062 w 4266527"/>
              <a:gd name="connsiteY1" fmla="*/ 2323539 h 2345574"/>
              <a:gd name="connsiteX2" fmla="*/ 1129271 w 4266527"/>
              <a:gd name="connsiteY2" fmla="*/ 1693619 h 2345574"/>
              <a:gd name="connsiteX3" fmla="*/ 1806562 w 4266527"/>
              <a:gd name="connsiteY3" fmla="*/ 1451342 h 2345574"/>
              <a:gd name="connsiteX4" fmla="*/ 3296602 w 4266527"/>
              <a:gd name="connsiteY4" fmla="*/ 1063698 h 2345574"/>
              <a:gd name="connsiteX5" fmla="*/ 3724242 w 4266527"/>
              <a:gd name="connsiteY5" fmla="*/ 528255 h 2345574"/>
              <a:gd name="connsiteX6" fmla="*/ 42892 w 4266527"/>
              <a:gd name="connsiteY6" fmla="*/ 563881 h 2345574"/>
              <a:gd name="connsiteX7" fmla="*/ 42892 w 4266527"/>
              <a:gd name="connsiteY7" fmla="*/ 1561408 h 2345574"/>
              <a:gd name="connsiteX0" fmla="*/ 23028 w 4246663"/>
              <a:gd name="connsiteY0" fmla="*/ 1561408 h 2537037"/>
              <a:gd name="connsiteX1" fmla="*/ 161198 w 4246663"/>
              <a:gd name="connsiteY1" fmla="*/ 2323539 h 2537037"/>
              <a:gd name="connsiteX2" fmla="*/ 1109407 w 4246663"/>
              <a:gd name="connsiteY2" fmla="*/ 1693619 h 2537037"/>
              <a:gd name="connsiteX3" fmla="*/ 1786698 w 4246663"/>
              <a:gd name="connsiteY3" fmla="*/ 1451342 h 2537037"/>
              <a:gd name="connsiteX4" fmla="*/ 3276738 w 4246663"/>
              <a:gd name="connsiteY4" fmla="*/ 1063698 h 2537037"/>
              <a:gd name="connsiteX5" fmla="*/ 3704378 w 4246663"/>
              <a:gd name="connsiteY5" fmla="*/ 528255 h 2537037"/>
              <a:gd name="connsiteX6" fmla="*/ 23028 w 4246663"/>
              <a:gd name="connsiteY6" fmla="*/ 563881 h 2537037"/>
              <a:gd name="connsiteX7" fmla="*/ 23028 w 4246663"/>
              <a:gd name="connsiteY7" fmla="*/ 1561408 h 2537037"/>
              <a:gd name="connsiteX0" fmla="*/ 9417 w 4233052"/>
              <a:gd name="connsiteY0" fmla="*/ 1561408 h 2585492"/>
              <a:gd name="connsiteX1" fmla="*/ 12128 w 4233052"/>
              <a:gd name="connsiteY1" fmla="*/ 2371994 h 2585492"/>
              <a:gd name="connsiteX2" fmla="*/ 1095796 w 4233052"/>
              <a:gd name="connsiteY2" fmla="*/ 1693619 h 2585492"/>
              <a:gd name="connsiteX3" fmla="*/ 1773087 w 4233052"/>
              <a:gd name="connsiteY3" fmla="*/ 1451342 h 2585492"/>
              <a:gd name="connsiteX4" fmla="*/ 3263127 w 4233052"/>
              <a:gd name="connsiteY4" fmla="*/ 1063698 h 2585492"/>
              <a:gd name="connsiteX5" fmla="*/ 3690767 w 4233052"/>
              <a:gd name="connsiteY5" fmla="*/ 528255 h 2585492"/>
              <a:gd name="connsiteX6" fmla="*/ 9417 w 4233052"/>
              <a:gd name="connsiteY6" fmla="*/ 563881 h 2585492"/>
              <a:gd name="connsiteX7" fmla="*/ 9417 w 4233052"/>
              <a:gd name="connsiteY7" fmla="*/ 1561408 h 2585492"/>
              <a:gd name="connsiteX0" fmla="*/ 217021 w 4440656"/>
              <a:gd name="connsiteY0" fmla="*/ 1561408 h 2419610"/>
              <a:gd name="connsiteX1" fmla="*/ 219732 w 4440656"/>
              <a:gd name="connsiteY1" fmla="*/ 2371994 h 2419610"/>
              <a:gd name="connsiteX2" fmla="*/ 1535407 w 4440656"/>
              <a:gd name="connsiteY2" fmla="*/ 1847103 h 2419610"/>
              <a:gd name="connsiteX3" fmla="*/ 1980691 w 4440656"/>
              <a:gd name="connsiteY3" fmla="*/ 1451342 h 2419610"/>
              <a:gd name="connsiteX4" fmla="*/ 3470731 w 4440656"/>
              <a:gd name="connsiteY4" fmla="*/ 1063698 h 2419610"/>
              <a:gd name="connsiteX5" fmla="*/ 3898371 w 4440656"/>
              <a:gd name="connsiteY5" fmla="*/ 528255 h 2419610"/>
              <a:gd name="connsiteX6" fmla="*/ 217021 w 4440656"/>
              <a:gd name="connsiteY6" fmla="*/ 563881 h 2419610"/>
              <a:gd name="connsiteX7" fmla="*/ 217021 w 4440656"/>
              <a:gd name="connsiteY7" fmla="*/ 1561408 h 2419610"/>
              <a:gd name="connsiteX0" fmla="*/ 217019 w 4440654"/>
              <a:gd name="connsiteY0" fmla="*/ 1561408 h 2419610"/>
              <a:gd name="connsiteX1" fmla="*/ 219730 w 4440654"/>
              <a:gd name="connsiteY1" fmla="*/ 2371994 h 2419610"/>
              <a:gd name="connsiteX2" fmla="*/ 1535405 w 4440654"/>
              <a:gd name="connsiteY2" fmla="*/ 1847103 h 2419610"/>
              <a:gd name="connsiteX3" fmla="*/ 2081561 w 4440654"/>
              <a:gd name="connsiteY3" fmla="*/ 1260999 h 2419610"/>
              <a:gd name="connsiteX4" fmla="*/ 3470729 w 4440654"/>
              <a:gd name="connsiteY4" fmla="*/ 1063698 h 2419610"/>
              <a:gd name="connsiteX5" fmla="*/ 3898369 w 4440654"/>
              <a:gd name="connsiteY5" fmla="*/ 528255 h 2419610"/>
              <a:gd name="connsiteX6" fmla="*/ 217019 w 4440654"/>
              <a:gd name="connsiteY6" fmla="*/ 563881 h 2419610"/>
              <a:gd name="connsiteX7" fmla="*/ 217019 w 4440654"/>
              <a:gd name="connsiteY7" fmla="*/ 1561408 h 2419610"/>
              <a:gd name="connsiteX0" fmla="*/ 239777 w 4463412"/>
              <a:gd name="connsiteY0" fmla="*/ 1561408 h 2411469"/>
              <a:gd name="connsiteX1" fmla="*/ 242488 w 4463412"/>
              <a:gd name="connsiteY1" fmla="*/ 2371994 h 2411469"/>
              <a:gd name="connsiteX2" fmla="*/ 1694701 w 4463412"/>
              <a:gd name="connsiteY2" fmla="*/ 1798261 h 2411469"/>
              <a:gd name="connsiteX3" fmla="*/ 2104319 w 4463412"/>
              <a:gd name="connsiteY3" fmla="*/ 1260999 h 2411469"/>
              <a:gd name="connsiteX4" fmla="*/ 3493487 w 4463412"/>
              <a:gd name="connsiteY4" fmla="*/ 1063698 h 2411469"/>
              <a:gd name="connsiteX5" fmla="*/ 3921127 w 4463412"/>
              <a:gd name="connsiteY5" fmla="*/ 528255 h 2411469"/>
              <a:gd name="connsiteX6" fmla="*/ 239777 w 4463412"/>
              <a:gd name="connsiteY6" fmla="*/ 563881 h 2411469"/>
              <a:gd name="connsiteX7" fmla="*/ 239777 w 4463412"/>
              <a:gd name="connsiteY7" fmla="*/ 1561408 h 2411469"/>
              <a:gd name="connsiteX0" fmla="*/ 239775 w 4300150"/>
              <a:gd name="connsiteY0" fmla="*/ 1561408 h 2411469"/>
              <a:gd name="connsiteX1" fmla="*/ 242486 w 4300150"/>
              <a:gd name="connsiteY1" fmla="*/ 2371994 h 2411469"/>
              <a:gd name="connsiteX2" fmla="*/ 1694699 w 4300150"/>
              <a:gd name="connsiteY2" fmla="*/ 1798261 h 2411469"/>
              <a:gd name="connsiteX3" fmla="*/ 2104317 w 4300150"/>
              <a:gd name="connsiteY3" fmla="*/ 1260999 h 2411469"/>
              <a:gd name="connsiteX4" fmla="*/ 2513929 w 4300150"/>
              <a:gd name="connsiteY4" fmla="*/ 674894 h 2411469"/>
              <a:gd name="connsiteX5" fmla="*/ 3921125 w 4300150"/>
              <a:gd name="connsiteY5" fmla="*/ 528255 h 2411469"/>
              <a:gd name="connsiteX6" fmla="*/ 239775 w 4300150"/>
              <a:gd name="connsiteY6" fmla="*/ 563881 h 2411469"/>
              <a:gd name="connsiteX7" fmla="*/ 239775 w 4300150"/>
              <a:gd name="connsiteY7" fmla="*/ 1561408 h 2411469"/>
              <a:gd name="connsiteX0" fmla="*/ 239777 w 4300154"/>
              <a:gd name="connsiteY0" fmla="*/ 1561408 h 2411469"/>
              <a:gd name="connsiteX1" fmla="*/ 242488 w 4300154"/>
              <a:gd name="connsiteY1" fmla="*/ 2371994 h 2411469"/>
              <a:gd name="connsiteX2" fmla="*/ 1694701 w 4300154"/>
              <a:gd name="connsiteY2" fmla="*/ 1798261 h 2411469"/>
              <a:gd name="connsiteX3" fmla="*/ 2104319 w 4300154"/>
              <a:gd name="connsiteY3" fmla="*/ 1260999 h 2411469"/>
              <a:gd name="connsiteX4" fmla="*/ 2513931 w 4300154"/>
              <a:gd name="connsiteY4" fmla="*/ 674894 h 2411469"/>
              <a:gd name="connsiteX5" fmla="*/ 3921127 w 4300154"/>
              <a:gd name="connsiteY5" fmla="*/ 528255 h 2411469"/>
              <a:gd name="connsiteX6" fmla="*/ 239777 w 4300154"/>
              <a:gd name="connsiteY6" fmla="*/ 563881 h 2411469"/>
              <a:gd name="connsiteX7" fmla="*/ 239777 w 4300154"/>
              <a:gd name="connsiteY7" fmla="*/ 1561408 h 2411469"/>
              <a:gd name="connsiteX0" fmla="*/ 239775 w 4300150"/>
              <a:gd name="connsiteY0" fmla="*/ 1561408 h 2411469"/>
              <a:gd name="connsiteX1" fmla="*/ 242486 w 4300150"/>
              <a:gd name="connsiteY1" fmla="*/ 2371994 h 2411469"/>
              <a:gd name="connsiteX2" fmla="*/ 1694699 w 4300150"/>
              <a:gd name="connsiteY2" fmla="*/ 1798261 h 2411469"/>
              <a:gd name="connsiteX3" fmla="*/ 2104317 w 4300150"/>
              <a:gd name="connsiteY3" fmla="*/ 1260999 h 2411469"/>
              <a:gd name="connsiteX4" fmla="*/ 2513929 w 4300150"/>
              <a:gd name="connsiteY4" fmla="*/ 674894 h 2411469"/>
              <a:gd name="connsiteX5" fmla="*/ 3921125 w 4300150"/>
              <a:gd name="connsiteY5" fmla="*/ 528255 h 2411469"/>
              <a:gd name="connsiteX6" fmla="*/ 239775 w 4300150"/>
              <a:gd name="connsiteY6" fmla="*/ 563881 h 2411469"/>
              <a:gd name="connsiteX7" fmla="*/ 239775 w 4300150"/>
              <a:gd name="connsiteY7" fmla="*/ 1561408 h 2411469"/>
              <a:gd name="connsiteX0" fmla="*/ 239777 w 4300154"/>
              <a:gd name="connsiteY0" fmla="*/ 1561408 h 2411469"/>
              <a:gd name="connsiteX1" fmla="*/ 242488 w 4300154"/>
              <a:gd name="connsiteY1" fmla="*/ 2371994 h 2411469"/>
              <a:gd name="connsiteX2" fmla="*/ 1694701 w 4300154"/>
              <a:gd name="connsiteY2" fmla="*/ 1798261 h 2411469"/>
              <a:gd name="connsiteX3" fmla="*/ 1558161 w 4300154"/>
              <a:gd name="connsiteY3" fmla="*/ 1163314 h 2411469"/>
              <a:gd name="connsiteX4" fmla="*/ 2513931 w 4300154"/>
              <a:gd name="connsiteY4" fmla="*/ 674894 h 2411469"/>
              <a:gd name="connsiteX5" fmla="*/ 3921127 w 4300154"/>
              <a:gd name="connsiteY5" fmla="*/ 528255 h 2411469"/>
              <a:gd name="connsiteX6" fmla="*/ 239777 w 4300154"/>
              <a:gd name="connsiteY6" fmla="*/ 563881 h 2411469"/>
              <a:gd name="connsiteX7" fmla="*/ 239777 w 4300154"/>
              <a:gd name="connsiteY7" fmla="*/ 1561408 h 2411469"/>
              <a:gd name="connsiteX0" fmla="*/ 239775 w 4300150"/>
              <a:gd name="connsiteY0" fmla="*/ 1561408 h 2411469"/>
              <a:gd name="connsiteX1" fmla="*/ 242486 w 4300150"/>
              <a:gd name="connsiteY1" fmla="*/ 2371994 h 2411469"/>
              <a:gd name="connsiteX2" fmla="*/ 1694699 w 4300150"/>
              <a:gd name="connsiteY2" fmla="*/ 1798261 h 2411469"/>
              <a:gd name="connsiteX3" fmla="*/ 1558159 w 4300150"/>
              <a:gd name="connsiteY3" fmla="*/ 1163314 h 2411469"/>
              <a:gd name="connsiteX4" fmla="*/ 2513929 w 4300150"/>
              <a:gd name="connsiteY4" fmla="*/ 674894 h 2411469"/>
              <a:gd name="connsiteX5" fmla="*/ 3921125 w 4300150"/>
              <a:gd name="connsiteY5" fmla="*/ 528255 h 2411469"/>
              <a:gd name="connsiteX6" fmla="*/ 239775 w 4300150"/>
              <a:gd name="connsiteY6" fmla="*/ 563881 h 2411469"/>
              <a:gd name="connsiteX7" fmla="*/ 239775 w 4300150"/>
              <a:gd name="connsiteY7" fmla="*/ 1561408 h 2411469"/>
              <a:gd name="connsiteX0" fmla="*/ 239777 w 4300154"/>
              <a:gd name="connsiteY0" fmla="*/ 1561408 h 2411469"/>
              <a:gd name="connsiteX1" fmla="*/ 242488 w 4300154"/>
              <a:gd name="connsiteY1" fmla="*/ 2371994 h 2411469"/>
              <a:gd name="connsiteX2" fmla="*/ 1694701 w 4300154"/>
              <a:gd name="connsiteY2" fmla="*/ 1798261 h 2411469"/>
              <a:gd name="connsiteX3" fmla="*/ 1558161 w 4300154"/>
              <a:gd name="connsiteY3" fmla="*/ 1163314 h 2411469"/>
              <a:gd name="connsiteX4" fmla="*/ 2513931 w 4300154"/>
              <a:gd name="connsiteY4" fmla="*/ 674894 h 2411469"/>
              <a:gd name="connsiteX5" fmla="*/ 3921127 w 4300154"/>
              <a:gd name="connsiteY5" fmla="*/ 528255 h 2411469"/>
              <a:gd name="connsiteX6" fmla="*/ 239777 w 4300154"/>
              <a:gd name="connsiteY6" fmla="*/ 563881 h 2411469"/>
              <a:gd name="connsiteX7" fmla="*/ 239777 w 4300154"/>
              <a:gd name="connsiteY7" fmla="*/ 1561408 h 2411469"/>
              <a:gd name="connsiteX0" fmla="*/ 239775 w 4300150"/>
              <a:gd name="connsiteY0" fmla="*/ 1561408 h 2411469"/>
              <a:gd name="connsiteX1" fmla="*/ 242486 w 4300150"/>
              <a:gd name="connsiteY1" fmla="*/ 2371994 h 2411469"/>
              <a:gd name="connsiteX2" fmla="*/ 1694699 w 4300150"/>
              <a:gd name="connsiteY2" fmla="*/ 1798261 h 2411469"/>
              <a:gd name="connsiteX3" fmla="*/ 1558159 w 4300150"/>
              <a:gd name="connsiteY3" fmla="*/ 1163314 h 2411469"/>
              <a:gd name="connsiteX4" fmla="*/ 2513929 w 4300150"/>
              <a:gd name="connsiteY4" fmla="*/ 674894 h 2411469"/>
              <a:gd name="connsiteX5" fmla="*/ 3921125 w 4300150"/>
              <a:gd name="connsiteY5" fmla="*/ 528255 h 2411469"/>
              <a:gd name="connsiteX6" fmla="*/ 239775 w 4300150"/>
              <a:gd name="connsiteY6" fmla="*/ 563881 h 2411469"/>
              <a:gd name="connsiteX7" fmla="*/ 239775 w 4300150"/>
              <a:gd name="connsiteY7" fmla="*/ 1561408 h 2411469"/>
              <a:gd name="connsiteX0" fmla="*/ 239777 w 4300154"/>
              <a:gd name="connsiteY0" fmla="*/ 1561408 h 2411469"/>
              <a:gd name="connsiteX1" fmla="*/ 242488 w 4300154"/>
              <a:gd name="connsiteY1" fmla="*/ 2371994 h 2411469"/>
              <a:gd name="connsiteX2" fmla="*/ 1694701 w 4300154"/>
              <a:gd name="connsiteY2" fmla="*/ 1798261 h 2411469"/>
              <a:gd name="connsiteX3" fmla="*/ 1558161 w 4300154"/>
              <a:gd name="connsiteY3" fmla="*/ 1163314 h 2411469"/>
              <a:gd name="connsiteX4" fmla="*/ 2513931 w 4300154"/>
              <a:gd name="connsiteY4" fmla="*/ 674894 h 2411469"/>
              <a:gd name="connsiteX5" fmla="*/ 3921127 w 4300154"/>
              <a:gd name="connsiteY5" fmla="*/ 528255 h 2411469"/>
              <a:gd name="connsiteX6" fmla="*/ 239777 w 4300154"/>
              <a:gd name="connsiteY6" fmla="*/ 563881 h 2411469"/>
              <a:gd name="connsiteX7" fmla="*/ 239777 w 4300154"/>
              <a:gd name="connsiteY7" fmla="*/ 1561408 h 2411469"/>
              <a:gd name="connsiteX0" fmla="*/ 447295 w 3510096"/>
              <a:gd name="connsiteY0" fmla="*/ 1442278 h 2292339"/>
              <a:gd name="connsiteX1" fmla="*/ 450006 w 3510096"/>
              <a:gd name="connsiteY1" fmla="*/ 2252864 h 2292339"/>
              <a:gd name="connsiteX2" fmla="*/ 1902219 w 3510096"/>
              <a:gd name="connsiteY2" fmla="*/ 1679131 h 2292339"/>
              <a:gd name="connsiteX3" fmla="*/ 1765679 w 3510096"/>
              <a:gd name="connsiteY3" fmla="*/ 1044184 h 2292339"/>
              <a:gd name="connsiteX4" fmla="*/ 2721449 w 3510096"/>
              <a:gd name="connsiteY4" fmla="*/ 555764 h 2292339"/>
              <a:gd name="connsiteX5" fmla="*/ 3131069 w 3510096"/>
              <a:gd name="connsiteY5" fmla="*/ 18502 h 2292339"/>
              <a:gd name="connsiteX6" fmla="*/ 447295 w 3510096"/>
              <a:gd name="connsiteY6" fmla="*/ 444751 h 2292339"/>
              <a:gd name="connsiteX7" fmla="*/ 447295 w 3510096"/>
              <a:gd name="connsiteY7" fmla="*/ 1442278 h 2292339"/>
              <a:gd name="connsiteX0" fmla="*/ 476128 w 3538927"/>
              <a:gd name="connsiteY0" fmla="*/ 1442278 h 2292339"/>
              <a:gd name="connsiteX1" fmla="*/ 478839 w 3538927"/>
              <a:gd name="connsiteY1" fmla="*/ 2252864 h 2292339"/>
              <a:gd name="connsiteX2" fmla="*/ 1931052 w 3538927"/>
              <a:gd name="connsiteY2" fmla="*/ 1679131 h 2292339"/>
              <a:gd name="connsiteX3" fmla="*/ 1794512 w 3538927"/>
              <a:gd name="connsiteY3" fmla="*/ 1044184 h 2292339"/>
              <a:gd name="connsiteX4" fmla="*/ 2750282 w 3538927"/>
              <a:gd name="connsiteY4" fmla="*/ 555764 h 2292339"/>
              <a:gd name="connsiteX5" fmla="*/ 3159902 w 3538927"/>
              <a:gd name="connsiteY5" fmla="*/ 18502 h 2292339"/>
              <a:gd name="connsiteX6" fmla="*/ 476128 w 3538927"/>
              <a:gd name="connsiteY6" fmla="*/ 444751 h 2292339"/>
              <a:gd name="connsiteX7" fmla="*/ 303125 w 3538927"/>
              <a:gd name="connsiteY7" fmla="*/ 609613 h 2292339"/>
              <a:gd name="connsiteX8" fmla="*/ 476128 w 3538927"/>
              <a:gd name="connsiteY8" fmla="*/ 1442278 h 2292339"/>
              <a:gd name="connsiteX0" fmla="*/ 455130 w 3517931"/>
              <a:gd name="connsiteY0" fmla="*/ 1442278 h 2292339"/>
              <a:gd name="connsiteX1" fmla="*/ 457841 w 3517931"/>
              <a:gd name="connsiteY1" fmla="*/ 2252864 h 2292339"/>
              <a:gd name="connsiteX2" fmla="*/ 1910054 w 3517931"/>
              <a:gd name="connsiteY2" fmla="*/ 1679131 h 2292339"/>
              <a:gd name="connsiteX3" fmla="*/ 1773514 w 3517931"/>
              <a:gd name="connsiteY3" fmla="*/ 1044184 h 2292339"/>
              <a:gd name="connsiteX4" fmla="*/ 2729284 w 3517931"/>
              <a:gd name="connsiteY4" fmla="*/ 555764 h 2292339"/>
              <a:gd name="connsiteX5" fmla="*/ 3138904 w 3517931"/>
              <a:gd name="connsiteY5" fmla="*/ 18502 h 2292339"/>
              <a:gd name="connsiteX6" fmla="*/ 455130 w 3517931"/>
              <a:gd name="connsiteY6" fmla="*/ 444751 h 2292339"/>
              <a:gd name="connsiteX7" fmla="*/ 408125 w 3517931"/>
              <a:gd name="connsiteY7" fmla="*/ 506922 h 2292339"/>
              <a:gd name="connsiteX8" fmla="*/ 455130 w 3517931"/>
              <a:gd name="connsiteY8" fmla="*/ 1442278 h 2292339"/>
              <a:gd name="connsiteX0" fmla="*/ 455130 w 3517929"/>
              <a:gd name="connsiteY0" fmla="*/ 1442278 h 2292339"/>
              <a:gd name="connsiteX1" fmla="*/ 457841 w 3517929"/>
              <a:gd name="connsiteY1" fmla="*/ 2252864 h 2292339"/>
              <a:gd name="connsiteX2" fmla="*/ 1910054 w 3517929"/>
              <a:gd name="connsiteY2" fmla="*/ 1679131 h 2292339"/>
              <a:gd name="connsiteX3" fmla="*/ 1773514 w 3517929"/>
              <a:gd name="connsiteY3" fmla="*/ 1044184 h 2292339"/>
              <a:gd name="connsiteX4" fmla="*/ 2729284 w 3517929"/>
              <a:gd name="connsiteY4" fmla="*/ 555764 h 2292339"/>
              <a:gd name="connsiteX5" fmla="*/ 3138904 w 3517929"/>
              <a:gd name="connsiteY5" fmla="*/ 18502 h 2292339"/>
              <a:gd name="connsiteX6" fmla="*/ 455130 w 3517929"/>
              <a:gd name="connsiteY6" fmla="*/ 444751 h 2292339"/>
              <a:gd name="connsiteX7" fmla="*/ 408125 w 3517929"/>
              <a:gd name="connsiteY7" fmla="*/ 506922 h 2292339"/>
              <a:gd name="connsiteX8" fmla="*/ 455130 w 3517929"/>
              <a:gd name="connsiteY8" fmla="*/ 1442278 h 2292339"/>
              <a:gd name="connsiteX0" fmla="*/ 130197 w 3109806"/>
              <a:gd name="connsiteY0" fmla="*/ 1456337 h 2306398"/>
              <a:gd name="connsiteX1" fmla="*/ 132908 w 3109806"/>
              <a:gd name="connsiteY1" fmla="*/ 2266923 h 2306398"/>
              <a:gd name="connsiteX2" fmla="*/ 1585121 w 3109806"/>
              <a:gd name="connsiteY2" fmla="*/ 1693190 h 2306398"/>
              <a:gd name="connsiteX3" fmla="*/ 1448581 w 3109806"/>
              <a:gd name="connsiteY3" fmla="*/ 1058243 h 2306398"/>
              <a:gd name="connsiteX4" fmla="*/ 2404351 w 3109806"/>
              <a:gd name="connsiteY4" fmla="*/ 569823 h 2306398"/>
              <a:gd name="connsiteX5" fmla="*/ 2813971 w 3109806"/>
              <a:gd name="connsiteY5" fmla="*/ 32561 h 2306398"/>
              <a:gd name="connsiteX6" fmla="*/ 629348 w 3109806"/>
              <a:gd name="connsiteY6" fmla="*/ 374455 h 2306398"/>
              <a:gd name="connsiteX7" fmla="*/ 83192 w 3109806"/>
              <a:gd name="connsiteY7" fmla="*/ 520981 h 2306398"/>
              <a:gd name="connsiteX8" fmla="*/ 130197 w 3109806"/>
              <a:gd name="connsiteY8" fmla="*/ 1456337 h 2306398"/>
              <a:gd name="connsiteX0" fmla="*/ 130197 w 3200831"/>
              <a:gd name="connsiteY0" fmla="*/ 1431916 h 2281977"/>
              <a:gd name="connsiteX1" fmla="*/ 132908 w 3200831"/>
              <a:gd name="connsiteY1" fmla="*/ 2242502 h 2281977"/>
              <a:gd name="connsiteX2" fmla="*/ 1585121 w 3200831"/>
              <a:gd name="connsiteY2" fmla="*/ 1668769 h 2281977"/>
              <a:gd name="connsiteX3" fmla="*/ 1448581 w 3200831"/>
              <a:gd name="connsiteY3" fmla="*/ 1033822 h 2281977"/>
              <a:gd name="connsiteX4" fmla="*/ 2404351 w 3200831"/>
              <a:gd name="connsiteY4" fmla="*/ 545402 h 2281977"/>
              <a:gd name="connsiteX5" fmla="*/ 2813971 w 3200831"/>
              <a:gd name="connsiteY5" fmla="*/ 8140 h 2281977"/>
              <a:gd name="connsiteX6" fmla="*/ 83192 w 3200831"/>
              <a:gd name="connsiteY6" fmla="*/ 496560 h 2281977"/>
              <a:gd name="connsiteX7" fmla="*/ 130197 w 3200831"/>
              <a:gd name="connsiteY7" fmla="*/ 1431916 h 2281977"/>
              <a:gd name="connsiteX0" fmla="*/ 47005 w 3117639"/>
              <a:gd name="connsiteY0" fmla="*/ 1431916 h 2281977"/>
              <a:gd name="connsiteX1" fmla="*/ 49716 w 3117639"/>
              <a:gd name="connsiteY1" fmla="*/ 2242502 h 2281977"/>
              <a:gd name="connsiteX2" fmla="*/ 1501929 w 3117639"/>
              <a:gd name="connsiteY2" fmla="*/ 1668769 h 2281977"/>
              <a:gd name="connsiteX3" fmla="*/ 1365389 w 3117639"/>
              <a:gd name="connsiteY3" fmla="*/ 1033822 h 2281977"/>
              <a:gd name="connsiteX4" fmla="*/ 2321159 w 3117639"/>
              <a:gd name="connsiteY4" fmla="*/ 545402 h 2281977"/>
              <a:gd name="connsiteX5" fmla="*/ 2730779 w 3117639"/>
              <a:gd name="connsiteY5" fmla="*/ 8140 h 2281977"/>
              <a:gd name="connsiteX6" fmla="*/ 0 w 3117639"/>
              <a:gd name="connsiteY6" fmla="*/ 496560 h 2281977"/>
              <a:gd name="connsiteX7" fmla="*/ 47005 w 3117639"/>
              <a:gd name="connsiteY7" fmla="*/ 1431916 h 2281977"/>
              <a:gd name="connsiteX0" fmla="*/ 102419 w 3173053"/>
              <a:gd name="connsiteY0" fmla="*/ 1431916 h 2272610"/>
              <a:gd name="connsiteX1" fmla="*/ 32654 w 3173053"/>
              <a:gd name="connsiteY1" fmla="*/ 2233135 h 2272610"/>
              <a:gd name="connsiteX2" fmla="*/ 1557343 w 3173053"/>
              <a:gd name="connsiteY2" fmla="*/ 1668769 h 2272610"/>
              <a:gd name="connsiteX3" fmla="*/ 1420803 w 3173053"/>
              <a:gd name="connsiteY3" fmla="*/ 1033822 h 2272610"/>
              <a:gd name="connsiteX4" fmla="*/ 2376573 w 3173053"/>
              <a:gd name="connsiteY4" fmla="*/ 545402 h 2272610"/>
              <a:gd name="connsiteX5" fmla="*/ 2786193 w 3173053"/>
              <a:gd name="connsiteY5" fmla="*/ 8140 h 2272610"/>
              <a:gd name="connsiteX6" fmla="*/ 55414 w 3173053"/>
              <a:gd name="connsiteY6" fmla="*/ 496560 h 2272610"/>
              <a:gd name="connsiteX7" fmla="*/ 102419 w 3173053"/>
              <a:gd name="connsiteY7" fmla="*/ 1431916 h 2272610"/>
              <a:gd name="connsiteX0" fmla="*/ 83529 w 3154163"/>
              <a:gd name="connsiteY0" fmla="*/ 1431916 h 2272610"/>
              <a:gd name="connsiteX1" fmla="*/ 13764 w 3154163"/>
              <a:gd name="connsiteY1" fmla="*/ 2233135 h 2272610"/>
              <a:gd name="connsiteX2" fmla="*/ 1538453 w 3154163"/>
              <a:gd name="connsiteY2" fmla="*/ 1668769 h 2272610"/>
              <a:gd name="connsiteX3" fmla="*/ 1401913 w 3154163"/>
              <a:gd name="connsiteY3" fmla="*/ 1033822 h 2272610"/>
              <a:gd name="connsiteX4" fmla="*/ 2357683 w 3154163"/>
              <a:gd name="connsiteY4" fmla="*/ 545402 h 2272610"/>
              <a:gd name="connsiteX5" fmla="*/ 2767303 w 3154163"/>
              <a:gd name="connsiteY5" fmla="*/ 8140 h 2272610"/>
              <a:gd name="connsiteX6" fmla="*/ 36524 w 3154163"/>
              <a:gd name="connsiteY6" fmla="*/ 496560 h 2272610"/>
              <a:gd name="connsiteX7" fmla="*/ 83529 w 3154163"/>
              <a:gd name="connsiteY7" fmla="*/ 1431916 h 2272610"/>
              <a:gd name="connsiteX0" fmla="*/ 29286 w 3169685"/>
              <a:gd name="connsiteY0" fmla="*/ 1402820 h 2272610"/>
              <a:gd name="connsiteX1" fmla="*/ 29286 w 3169685"/>
              <a:gd name="connsiteY1" fmla="*/ 2233135 h 2272610"/>
              <a:gd name="connsiteX2" fmla="*/ 1553975 w 3169685"/>
              <a:gd name="connsiteY2" fmla="*/ 1668769 h 2272610"/>
              <a:gd name="connsiteX3" fmla="*/ 1417435 w 3169685"/>
              <a:gd name="connsiteY3" fmla="*/ 1033822 h 2272610"/>
              <a:gd name="connsiteX4" fmla="*/ 2373205 w 3169685"/>
              <a:gd name="connsiteY4" fmla="*/ 545402 h 2272610"/>
              <a:gd name="connsiteX5" fmla="*/ 2782825 w 3169685"/>
              <a:gd name="connsiteY5" fmla="*/ 8140 h 2272610"/>
              <a:gd name="connsiteX6" fmla="*/ 52046 w 3169685"/>
              <a:gd name="connsiteY6" fmla="*/ 496560 h 2272610"/>
              <a:gd name="connsiteX7" fmla="*/ 29286 w 3169685"/>
              <a:gd name="connsiteY7" fmla="*/ 1402820 h 2272610"/>
              <a:gd name="connsiteX0" fmla="*/ 13764 w 3154163"/>
              <a:gd name="connsiteY0" fmla="*/ 1402820 h 2272610"/>
              <a:gd name="connsiteX1" fmla="*/ 13764 w 3154163"/>
              <a:gd name="connsiteY1" fmla="*/ 2233135 h 2272610"/>
              <a:gd name="connsiteX2" fmla="*/ 1538453 w 3154163"/>
              <a:gd name="connsiteY2" fmla="*/ 1668769 h 2272610"/>
              <a:gd name="connsiteX3" fmla="*/ 1401913 w 3154163"/>
              <a:gd name="connsiteY3" fmla="*/ 1033822 h 2272610"/>
              <a:gd name="connsiteX4" fmla="*/ 2357683 w 3154163"/>
              <a:gd name="connsiteY4" fmla="*/ 545402 h 2272610"/>
              <a:gd name="connsiteX5" fmla="*/ 2767303 w 3154163"/>
              <a:gd name="connsiteY5" fmla="*/ 8140 h 2272610"/>
              <a:gd name="connsiteX6" fmla="*/ 36524 w 3154163"/>
              <a:gd name="connsiteY6" fmla="*/ 496560 h 2272610"/>
              <a:gd name="connsiteX7" fmla="*/ 13764 w 3154163"/>
              <a:gd name="connsiteY7" fmla="*/ 1402820 h 2272610"/>
              <a:gd name="connsiteX0" fmla="*/ 13764 w 3154163"/>
              <a:gd name="connsiteY0" fmla="*/ 1402820 h 2272610"/>
              <a:gd name="connsiteX1" fmla="*/ 13764 w 3154163"/>
              <a:gd name="connsiteY1" fmla="*/ 2233135 h 2272610"/>
              <a:gd name="connsiteX2" fmla="*/ 1538453 w 3154163"/>
              <a:gd name="connsiteY2" fmla="*/ 1668769 h 2272610"/>
              <a:gd name="connsiteX3" fmla="*/ 1401913 w 3154163"/>
              <a:gd name="connsiteY3" fmla="*/ 1033822 h 2272610"/>
              <a:gd name="connsiteX4" fmla="*/ 2357683 w 3154163"/>
              <a:gd name="connsiteY4" fmla="*/ 545402 h 2272610"/>
              <a:gd name="connsiteX5" fmla="*/ 2767303 w 3154163"/>
              <a:gd name="connsiteY5" fmla="*/ 8140 h 2272610"/>
              <a:gd name="connsiteX6" fmla="*/ 36524 w 3154163"/>
              <a:gd name="connsiteY6" fmla="*/ 496560 h 2272610"/>
              <a:gd name="connsiteX7" fmla="*/ 13764 w 3154163"/>
              <a:gd name="connsiteY7" fmla="*/ 1402820 h 2272610"/>
              <a:gd name="connsiteX0" fmla="*/ 13764 w 3082101"/>
              <a:gd name="connsiteY0" fmla="*/ 1397636 h 2267426"/>
              <a:gd name="connsiteX1" fmla="*/ 13764 w 3082101"/>
              <a:gd name="connsiteY1" fmla="*/ 2227951 h 2267426"/>
              <a:gd name="connsiteX2" fmla="*/ 1538453 w 3082101"/>
              <a:gd name="connsiteY2" fmla="*/ 1663585 h 2267426"/>
              <a:gd name="connsiteX3" fmla="*/ 1401913 w 3082101"/>
              <a:gd name="connsiteY3" fmla="*/ 1028638 h 2267426"/>
              <a:gd name="connsiteX4" fmla="*/ 1925311 w 3082101"/>
              <a:gd name="connsiteY4" fmla="*/ 509112 h 2267426"/>
              <a:gd name="connsiteX5" fmla="*/ 2767303 w 3082101"/>
              <a:gd name="connsiteY5" fmla="*/ 2956 h 2267426"/>
              <a:gd name="connsiteX6" fmla="*/ 36524 w 3082101"/>
              <a:gd name="connsiteY6" fmla="*/ 491376 h 2267426"/>
              <a:gd name="connsiteX7" fmla="*/ 13764 w 3082101"/>
              <a:gd name="connsiteY7" fmla="*/ 1397636 h 2267426"/>
              <a:gd name="connsiteX0" fmla="*/ 13764 w 3104857"/>
              <a:gd name="connsiteY0" fmla="*/ 1405776 h 2275566"/>
              <a:gd name="connsiteX1" fmla="*/ 13764 w 3104857"/>
              <a:gd name="connsiteY1" fmla="*/ 2236091 h 2275566"/>
              <a:gd name="connsiteX2" fmla="*/ 1538453 w 3104857"/>
              <a:gd name="connsiteY2" fmla="*/ 1671725 h 2275566"/>
              <a:gd name="connsiteX3" fmla="*/ 1401913 w 3104857"/>
              <a:gd name="connsiteY3" fmla="*/ 1036778 h 2275566"/>
              <a:gd name="connsiteX4" fmla="*/ 2061851 w 3104857"/>
              <a:gd name="connsiteY4" fmla="*/ 566094 h 2275566"/>
              <a:gd name="connsiteX5" fmla="*/ 2767303 w 3104857"/>
              <a:gd name="connsiteY5" fmla="*/ 11096 h 2275566"/>
              <a:gd name="connsiteX6" fmla="*/ 36524 w 3104857"/>
              <a:gd name="connsiteY6" fmla="*/ 499516 h 2275566"/>
              <a:gd name="connsiteX7" fmla="*/ 13764 w 3104857"/>
              <a:gd name="connsiteY7" fmla="*/ 1405776 h 2275566"/>
              <a:gd name="connsiteX0" fmla="*/ 13764 w 2399404"/>
              <a:gd name="connsiteY0" fmla="*/ 1339198 h 2208988"/>
              <a:gd name="connsiteX1" fmla="*/ 13764 w 2399404"/>
              <a:gd name="connsiteY1" fmla="*/ 2169513 h 2208988"/>
              <a:gd name="connsiteX2" fmla="*/ 1538453 w 2399404"/>
              <a:gd name="connsiteY2" fmla="*/ 1605147 h 2208988"/>
              <a:gd name="connsiteX3" fmla="*/ 1401913 w 2399404"/>
              <a:gd name="connsiteY3" fmla="*/ 970200 h 2208988"/>
              <a:gd name="connsiteX4" fmla="*/ 2061851 w 2399404"/>
              <a:gd name="connsiteY4" fmla="*/ 499516 h 2208988"/>
              <a:gd name="connsiteX5" fmla="*/ 2061849 w 2399404"/>
              <a:gd name="connsiteY5" fmla="*/ 11096 h 2208988"/>
              <a:gd name="connsiteX6" fmla="*/ 36524 w 2399404"/>
              <a:gd name="connsiteY6" fmla="*/ 432938 h 2208988"/>
              <a:gd name="connsiteX7" fmla="*/ 13764 w 2399404"/>
              <a:gd name="connsiteY7" fmla="*/ 1339198 h 2208988"/>
              <a:gd name="connsiteX0" fmla="*/ 13764 w 2399402"/>
              <a:gd name="connsiteY0" fmla="*/ 1339198 h 2262348"/>
              <a:gd name="connsiteX1" fmla="*/ 13764 w 2399402"/>
              <a:gd name="connsiteY1" fmla="*/ 2169513 h 2262348"/>
              <a:gd name="connsiteX2" fmla="*/ 832998 w 2399402"/>
              <a:gd name="connsiteY2" fmla="*/ 2062462 h 2262348"/>
              <a:gd name="connsiteX3" fmla="*/ 1401913 w 2399402"/>
              <a:gd name="connsiteY3" fmla="*/ 970200 h 2262348"/>
              <a:gd name="connsiteX4" fmla="*/ 2061851 w 2399402"/>
              <a:gd name="connsiteY4" fmla="*/ 499516 h 2262348"/>
              <a:gd name="connsiteX5" fmla="*/ 2061849 w 2399402"/>
              <a:gd name="connsiteY5" fmla="*/ 11096 h 2262348"/>
              <a:gd name="connsiteX6" fmla="*/ 36524 w 2399402"/>
              <a:gd name="connsiteY6" fmla="*/ 432938 h 2262348"/>
              <a:gd name="connsiteX7" fmla="*/ 13764 w 2399402"/>
              <a:gd name="connsiteY7" fmla="*/ 1339198 h 2262348"/>
              <a:gd name="connsiteX0" fmla="*/ 13764 w 2399404"/>
              <a:gd name="connsiteY0" fmla="*/ 1339198 h 2262348"/>
              <a:gd name="connsiteX1" fmla="*/ 13764 w 2399404"/>
              <a:gd name="connsiteY1" fmla="*/ 2169513 h 2262348"/>
              <a:gd name="connsiteX2" fmla="*/ 832998 w 2399404"/>
              <a:gd name="connsiteY2" fmla="*/ 2062462 h 2262348"/>
              <a:gd name="connsiteX3" fmla="*/ 1609723 w 2399404"/>
              <a:gd name="connsiteY3" fmla="*/ 1403134 h 2262348"/>
              <a:gd name="connsiteX4" fmla="*/ 1401913 w 2399404"/>
              <a:gd name="connsiteY4" fmla="*/ 970200 h 2262348"/>
              <a:gd name="connsiteX5" fmla="*/ 2061851 w 2399404"/>
              <a:gd name="connsiteY5" fmla="*/ 499516 h 2262348"/>
              <a:gd name="connsiteX6" fmla="*/ 2061849 w 2399404"/>
              <a:gd name="connsiteY6" fmla="*/ 11096 h 2262348"/>
              <a:gd name="connsiteX7" fmla="*/ 36524 w 2399404"/>
              <a:gd name="connsiteY7" fmla="*/ 432938 h 2262348"/>
              <a:gd name="connsiteX8" fmla="*/ 13764 w 2399404"/>
              <a:gd name="connsiteY8" fmla="*/ 1339198 h 2262348"/>
              <a:gd name="connsiteX0" fmla="*/ 13764 w 2399402"/>
              <a:gd name="connsiteY0" fmla="*/ 1339198 h 2262348"/>
              <a:gd name="connsiteX1" fmla="*/ 13764 w 2399402"/>
              <a:gd name="connsiteY1" fmla="*/ 2169513 h 2262348"/>
              <a:gd name="connsiteX2" fmla="*/ 832998 w 2399402"/>
              <a:gd name="connsiteY2" fmla="*/ 2062462 h 2262348"/>
              <a:gd name="connsiteX3" fmla="*/ 832999 w 2399402"/>
              <a:gd name="connsiteY3" fmla="*/ 1329831 h 2262348"/>
              <a:gd name="connsiteX4" fmla="*/ 1401913 w 2399402"/>
              <a:gd name="connsiteY4" fmla="*/ 970200 h 2262348"/>
              <a:gd name="connsiteX5" fmla="*/ 2061851 w 2399402"/>
              <a:gd name="connsiteY5" fmla="*/ 499516 h 2262348"/>
              <a:gd name="connsiteX6" fmla="*/ 2061849 w 2399402"/>
              <a:gd name="connsiteY6" fmla="*/ 11096 h 2262348"/>
              <a:gd name="connsiteX7" fmla="*/ 36524 w 2399402"/>
              <a:gd name="connsiteY7" fmla="*/ 432938 h 2262348"/>
              <a:gd name="connsiteX8" fmla="*/ 13764 w 2399402"/>
              <a:gd name="connsiteY8" fmla="*/ 1339198 h 2262348"/>
              <a:gd name="connsiteX0" fmla="*/ 13764 w 2399404"/>
              <a:gd name="connsiteY0" fmla="*/ 1339198 h 2262347"/>
              <a:gd name="connsiteX1" fmla="*/ 13764 w 2399404"/>
              <a:gd name="connsiteY1" fmla="*/ 2169513 h 2262347"/>
              <a:gd name="connsiteX2" fmla="*/ 1379156 w 2399404"/>
              <a:gd name="connsiteY2" fmla="*/ 2062461 h 2262347"/>
              <a:gd name="connsiteX3" fmla="*/ 832999 w 2399404"/>
              <a:gd name="connsiteY3" fmla="*/ 1329831 h 2262347"/>
              <a:gd name="connsiteX4" fmla="*/ 1401913 w 2399404"/>
              <a:gd name="connsiteY4" fmla="*/ 970200 h 2262347"/>
              <a:gd name="connsiteX5" fmla="*/ 2061851 w 2399404"/>
              <a:gd name="connsiteY5" fmla="*/ 499516 h 2262347"/>
              <a:gd name="connsiteX6" fmla="*/ 2061849 w 2399404"/>
              <a:gd name="connsiteY6" fmla="*/ 11096 h 2262347"/>
              <a:gd name="connsiteX7" fmla="*/ 36524 w 2399404"/>
              <a:gd name="connsiteY7" fmla="*/ 432938 h 2262347"/>
              <a:gd name="connsiteX8" fmla="*/ 13764 w 2399404"/>
              <a:gd name="connsiteY8" fmla="*/ 1339198 h 2262347"/>
              <a:gd name="connsiteX0" fmla="*/ 13764 w 2399402"/>
              <a:gd name="connsiteY0" fmla="*/ 1339198 h 2262347"/>
              <a:gd name="connsiteX1" fmla="*/ 13764 w 2399402"/>
              <a:gd name="connsiteY1" fmla="*/ 2169513 h 2262347"/>
              <a:gd name="connsiteX2" fmla="*/ 1379156 w 2399402"/>
              <a:gd name="connsiteY2" fmla="*/ 2062461 h 2262347"/>
              <a:gd name="connsiteX3" fmla="*/ 832999 w 2399402"/>
              <a:gd name="connsiteY3" fmla="*/ 1329831 h 2262347"/>
              <a:gd name="connsiteX4" fmla="*/ 1401913 w 2399402"/>
              <a:gd name="connsiteY4" fmla="*/ 970200 h 2262347"/>
              <a:gd name="connsiteX5" fmla="*/ 2061851 w 2399402"/>
              <a:gd name="connsiteY5" fmla="*/ 499516 h 2262347"/>
              <a:gd name="connsiteX6" fmla="*/ 2061849 w 2399402"/>
              <a:gd name="connsiteY6" fmla="*/ 11096 h 2262347"/>
              <a:gd name="connsiteX7" fmla="*/ 36524 w 2399402"/>
              <a:gd name="connsiteY7" fmla="*/ 432938 h 2262347"/>
              <a:gd name="connsiteX8" fmla="*/ 13764 w 2399402"/>
              <a:gd name="connsiteY8" fmla="*/ 1339198 h 2262347"/>
              <a:gd name="connsiteX0" fmla="*/ 13764 w 2399404"/>
              <a:gd name="connsiteY0" fmla="*/ 1339198 h 2262347"/>
              <a:gd name="connsiteX1" fmla="*/ 13764 w 2399404"/>
              <a:gd name="connsiteY1" fmla="*/ 2169513 h 2262347"/>
              <a:gd name="connsiteX2" fmla="*/ 1379156 w 2399404"/>
              <a:gd name="connsiteY2" fmla="*/ 2062461 h 2262347"/>
              <a:gd name="connsiteX3" fmla="*/ 832999 w 2399404"/>
              <a:gd name="connsiteY3" fmla="*/ 1329831 h 2262347"/>
              <a:gd name="connsiteX4" fmla="*/ 1401913 w 2399404"/>
              <a:gd name="connsiteY4" fmla="*/ 970200 h 2262347"/>
              <a:gd name="connsiteX5" fmla="*/ 2061851 w 2399404"/>
              <a:gd name="connsiteY5" fmla="*/ 499516 h 2262347"/>
              <a:gd name="connsiteX6" fmla="*/ 2061849 w 2399404"/>
              <a:gd name="connsiteY6" fmla="*/ 11096 h 2262347"/>
              <a:gd name="connsiteX7" fmla="*/ 36524 w 2399404"/>
              <a:gd name="connsiteY7" fmla="*/ 432938 h 2262347"/>
              <a:gd name="connsiteX8" fmla="*/ 13764 w 2399404"/>
              <a:gd name="connsiteY8" fmla="*/ 1339198 h 2262347"/>
              <a:gd name="connsiteX0" fmla="*/ 13764 w 2399402"/>
              <a:gd name="connsiteY0" fmla="*/ 1339198 h 2262347"/>
              <a:gd name="connsiteX1" fmla="*/ 13764 w 2399402"/>
              <a:gd name="connsiteY1" fmla="*/ 2169513 h 2262347"/>
              <a:gd name="connsiteX2" fmla="*/ 1379156 w 2399402"/>
              <a:gd name="connsiteY2" fmla="*/ 2062461 h 2262347"/>
              <a:gd name="connsiteX3" fmla="*/ 832999 w 2399402"/>
              <a:gd name="connsiteY3" fmla="*/ 1329831 h 2262347"/>
              <a:gd name="connsiteX4" fmla="*/ 1401913 w 2399402"/>
              <a:gd name="connsiteY4" fmla="*/ 970200 h 2262347"/>
              <a:gd name="connsiteX5" fmla="*/ 2061851 w 2399402"/>
              <a:gd name="connsiteY5" fmla="*/ 499516 h 2262347"/>
              <a:gd name="connsiteX6" fmla="*/ 2061849 w 2399402"/>
              <a:gd name="connsiteY6" fmla="*/ 11096 h 2262347"/>
              <a:gd name="connsiteX7" fmla="*/ 36524 w 2399402"/>
              <a:gd name="connsiteY7" fmla="*/ 432938 h 2262347"/>
              <a:gd name="connsiteX8" fmla="*/ 13764 w 2399402"/>
              <a:gd name="connsiteY8" fmla="*/ 1339198 h 2262347"/>
              <a:gd name="connsiteX0" fmla="*/ 13764 w 2399404"/>
              <a:gd name="connsiteY0" fmla="*/ 1339198 h 2208988"/>
              <a:gd name="connsiteX1" fmla="*/ 13764 w 2399404"/>
              <a:gd name="connsiteY1" fmla="*/ 2169513 h 2208988"/>
              <a:gd name="connsiteX2" fmla="*/ 1242616 w 2399404"/>
              <a:gd name="connsiteY2" fmla="*/ 1867093 h 2208988"/>
              <a:gd name="connsiteX3" fmla="*/ 832999 w 2399404"/>
              <a:gd name="connsiteY3" fmla="*/ 1329831 h 2208988"/>
              <a:gd name="connsiteX4" fmla="*/ 1401913 w 2399404"/>
              <a:gd name="connsiteY4" fmla="*/ 970200 h 2208988"/>
              <a:gd name="connsiteX5" fmla="*/ 2061851 w 2399404"/>
              <a:gd name="connsiteY5" fmla="*/ 499516 h 2208988"/>
              <a:gd name="connsiteX6" fmla="*/ 2061849 w 2399404"/>
              <a:gd name="connsiteY6" fmla="*/ 11096 h 2208988"/>
              <a:gd name="connsiteX7" fmla="*/ 36524 w 2399404"/>
              <a:gd name="connsiteY7" fmla="*/ 432938 h 2208988"/>
              <a:gd name="connsiteX8" fmla="*/ 13764 w 2399404"/>
              <a:gd name="connsiteY8" fmla="*/ 1339198 h 2208988"/>
              <a:gd name="connsiteX0" fmla="*/ 13764 w 2399402"/>
              <a:gd name="connsiteY0" fmla="*/ 1339198 h 2208988"/>
              <a:gd name="connsiteX1" fmla="*/ 13764 w 2399402"/>
              <a:gd name="connsiteY1" fmla="*/ 2169513 h 2208988"/>
              <a:gd name="connsiteX2" fmla="*/ 1379155 w 2399402"/>
              <a:gd name="connsiteY2" fmla="*/ 1769410 h 2208988"/>
              <a:gd name="connsiteX3" fmla="*/ 832999 w 2399402"/>
              <a:gd name="connsiteY3" fmla="*/ 1329831 h 2208988"/>
              <a:gd name="connsiteX4" fmla="*/ 1401913 w 2399402"/>
              <a:gd name="connsiteY4" fmla="*/ 970200 h 2208988"/>
              <a:gd name="connsiteX5" fmla="*/ 2061851 w 2399402"/>
              <a:gd name="connsiteY5" fmla="*/ 499516 h 2208988"/>
              <a:gd name="connsiteX6" fmla="*/ 2061849 w 2399402"/>
              <a:gd name="connsiteY6" fmla="*/ 11096 h 2208988"/>
              <a:gd name="connsiteX7" fmla="*/ 36524 w 2399402"/>
              <a:gd name="connsiteY7" fmla="*/ 432938 h 2208988"/>
              <a:gd name="connsiteX8" fmla="*/ 13764 w 2399402"/>
              <a:gd name="connsiteY8" fmla="*/ 1339198 h 2208988"/>
              <a:gd name="connsiteX0" fmla="*/ 13764 w 2399404"/>
              <a:gd name="connsiteY0" fmla="*/ 1339198 h 2208988"/>
              <a:gd name="connsiteX1" fmla="*/ 13764 w 2399404"/>
              <a:gd name="connsiteY1" fmla="*/ 2169513 h 2208988"/>
              <a:gd name="connsiteX2" fmla="*/ 1379155 w 2399404"/>
              <a:gd name="connsiteY2" fmla="*/ 1769410 h 2208988"/>
              <a:gd name="connsiteX3" fmla="*/ 832999 w 2399404"/>
              <a:gd name="connsiteY3" fmla="*/ 1329831 h 2208988"/>
              <a:gd name="connsiteX4" fmla="*/ 1515695 w 2399404"/>
              <a:gd name="connsiteY4" fmla="*/ 1134463 h 2208988"/>
              <a:gd name="connsiteX5" fmla="*/ 2061851 w 2399404"/>
              <a:gd name="connsiteY5" fmla="*/ 499516 h 2208988"/>
              <a:gd name="connsiteX6" fmla="*/ 2061849 w 2399404"/>
              <a:gd name="connsiteY6" fmla="*/ 11096 h 2208988"/>
              <a:gd name="connsiteX7" fmla="*/ 36524 w 2399404"/>
              <a:gd name="connsiteY7" fmla="*/ 432938 h 2208988"/>
              <a:gd name="connsiteX8" fmla="*/ 13764 w 2399404"/>
              <a:gd name="connsiteY8" fmla="*/ 1339198 h 2208988"/>
              <a:gd name="connsiteX0" fmla="*/ 13764 w 2399402"/>
              <a:gd name="connsiteY0" fmla="*/ 1339198 h 2346147"/>
              <a:gd name="connsiteX1" fmla="*/ 13764 w 2399402"/>
              <a:gd name="connsiteY1" fmla="*/ 2306672 h 2346147"/>
              <a:gd name="connsiteX2" fmla="*/ 1379155 w 2399402"/>
              <a:gd name="connsiteY2" fmla="*/ 1769410 h 2346147"/>
              <a:gd name="connsiteX3" fmla="*/ 832999 w 2399402"/>
              <a:gd name="connsiteY3" fmla="*/ 1329831 h 2346147"/>
              <a:gd name="connsiteX4" fmla="*/ 1515695 w 2399402"/>
              <a:gd name="connsiteY4" fmla="*/ 1134463 h 2346147"/>
              <a:gd name="connsiteX5" fmla="*/ 2061851 w 2399402"/>
              <a:gd name="connsiteY5" fmla="*/ 499516 h 2346147"/>
              <a:gd name="connsiteX6" fmla="*/ 2061849 w 2399402"/>
              <a:gd name="connsiteY6" fmla="*/ 11096 h 2346147"/>
              <a:gd name="connsiteX7" fmla="*/ 36524 w 2399402"/>
              <a:gd name="connsiteY7" fmla="*/ 432938 h 2346147"/>
              <a:gd name="connsiteX8" fmla="*/ 13764 w 2399402"/>
              <a:gd name="connsiteY8" fmla="*/ 1339198 h 2346147"/>
              <a:gd name="connsiteX0" fmla="*/ 13764 w 2399404"/>
              <a:gd name="connsiteY0" fmla="*/ 1339198 h 2306672"/>
              <a:gd name="connsiteX1" fmla="*/ 13764 w 2399404"/>
              <a:gd name="connsiteY1" fmla="*/ 2306672 h 2306672"/>
              <a:gd name="connsiteX2" fmla="*/ 1379155 w 2399404"/>
              <a:gd name="connsiteY2" fmla="*/ 1769410 h 2306672"/>
              <a:gd name="connsiteX3" fmla="*/ 832999 w 2399404"/>
              <a:gd name="connsiteY3" fmla="*/ 1329831 h 2306672"/>
              <a:gd name="connsiteX4" fmla="*/ 1515695 w 2399404"/>
              <a:gd name="connsiteY4" fmla="*/ 1134463 h 2306672"/>
              <a:gd name="connsiteX5" fmla="*/ 2061851 w 2399404"/>
              <a:gd name="connsiteY5" fmla="*/ 499516 h 2306672"/>
              <a:gd name="connsiteX6" fmla="*/ 2061849 w 2399404"/>
              <a:gd name="connsiteY6" fmla="*/ 11096 h 2306672"/>
              <a:gd name="connsiteX7" fmla="*/ 36524 w 2399404"/>
              <a:gd name="connsiteY7" fmla="*/ 432938 h 2306672"/>
              <a:gd name="connsiteX8" fmla="*/ 13764 w 2399404"/>
              <a:gd name="connsiteY8" fmla="*/ 1339198 h 2306672"/>
              <a:gd name="connsiteX0" fmla="*/ 13764 w 2399402"/>
              <a:gd name="connsiteY0" fmla="*/ 1339198 h 2422063"/>
              <a:gd name="connsiteX1" fmla="*/ 13764 w 2399402"/>
              <a:gd name="connsiteY1" fmla="*/ 2306672 h 2422063"/>
              <a:gd name="connsiteX2" fmla="*/ 1379155 w 2399402"/>
              <a:gd name="connsiteY2" fmla="*/ 1769410 h 2422063"/>
              <a:gd name="connsiteX3" fmla="*/ 832999 w 2399402"/>
              <a:gd name="connsiteY3" fmla="*/ 1329831 h 2422063"/>
              <a:gd name="connsiteX4" fmla="*/ 1515695 w 2399402"/>
              <a:gd name="connsiteY4" fmla="*/ 1134463 h 2422063"/>
              <a:gd name="connsiteX5" fmla="*/ 2061851 w 2399402"/>
              <a:gd name="connsiteY5" fmla="*/ 499516 h 2422063"/>
              <a:gd name="connsiteX6" fmla="*/ 2061849 w 2399402"/>
              <a:gd name="connsiteY6" fmla="*/ 11096 h 2422063"/>
              <a:gd name="connsiteX7" fmla="*/ 36524 w 2399402"/>
              <a:gd name="connsiteY7" fmla="*/ 432938 h 2422063"/>
              <a:gd name="connsiteX8" fmla="*/ 13764 w 2399402"/>
              <a:gd name="connsiteY8" fmla="*/ 1339198 h 2422063"/>
              <a:gd name="connsiteX0" fmla="*/ 13764 w 2399404"/>
              <a:gd name="connsiteY0" fmla="*/ 1339198 h 2609035"/>
              <a:gd name="connsiteX1" fmla="*/ 13764 w 2399404"/>
              <a:gd name="connsiteY1" fmla="*/ 2306672 h 2609035"/>
              <a:gd name="connsiteX2" fmla="*/ 1379155 w 2399404"/>
              <a:gd name="connsiteY2" fmla="*/ 1769410 h 2609035"/>
              <a:gd name="connsiteX3" fmla="*/ 832999 w 2399404"/>
              <a:gd name="connsiteY3" fmla="*/ 1329831 h 2609035"/>
              <a:gd name="connsiteX4" fmla="*/ 1515695 w 2399404"/>
              <a:gd name="connsiteY4" fmla="*/ 1134463 h 2609035"/>
              <a:gd name="connsiteX5" fmla="*/ 2061851 w 2399404"/>
              <a:gd name="connsiteY5" fmla="*/ 499516 h 2609035"/>
              <a:gd name="connsiteX6" fmla="*/ 2061849 w 2399404"/>
              <a:gd name="connsiteY6" fmla="*/ 11096 h 2609035"/>
              <a:gd name="connsiteX7" fmla="*/ 36524 w 2399404"/>
              <a:gd name="connsiteY7" fmla="*/ 432938 h 2609035"/>
              <a:gd name="connsiteX8" fmla="*/ 13764 w 2399404"/>
              <a:gd name="connsiteY8" fmla="*/ 1339198 h 2609035"/>
              <a:gd name="connsiteX0" fmla="*/ 13764 w 2399402"/>
              <a:gd name="connsiteY0" fmla="*/ 1339198 h 2609035"/>
              <a:gd name="connsiteX1" fmla="*/ 13764 w 2399402"/>
              <a:gd name="connsiteY1" fmla="*/ 2306672 h 2609035"/>
              <a:gd name="connsiteX2" fmla="*/ 1379155 w 2399402"/>
              <a:gd name="connsiteY2" fmla="*/ 1769410 h 2609035"/>
              <a:gd name="connsiteX3" fmla="*/ 832999 w 2399402"/>
              <a:gd name="connsiteY3" fmla="*/ 1329831 h 2609035"/>
              <a:gd name="connsiteX4" fmla="*/ 1515695 w 2399402"/>
              <a:gd name="connsiteY4" fmla="*/ 1134463 h 2609035"/>
              <a:gd name="connsiteX5" fmla="*/ 2061851 w 2399402"/>
              <a:gd name="connsiteY5" fmla="*/ 499516 h 2609035"/>
              <a:gd name="connsiteX6" fmla="*/ 2061849 w 2399402"/>
              <a:gd name="connsiteY6" fmla="*/ 11096 h 2609035"/>
              <a:gd name="connsiteX7" fmla="*/ 36524 w 2399402"/>
              <a:gd name="connsiteY7" fmla="*/ 432938 h 2609035"/>
              <a:gd name="connsiteX8" fmla="*/ 13764 w 2399402"/>
              <a:gd name="connsiteY8" fmla="*/ 1339198 h 2609035"/>
              <a:gd name="connsiteX0" fmla="*/ 13764 w 2399404"/>
              <a:gd name="connsiteY0" fmla="*/ 1339198 h 2609035"/>
              <a:gd name="connsiteX1" fmla="*/ 13764 w 2399404"/>
              <a:gd name="connsiteY1" fmla="*/ 2306672 h 2609035"/>
              <a:gd name="connsiteX2" fmla="*/ 1379155 w 2399404"/>
              <a:gd name="connsiteY2" fmla="*/ 1769410 h 2609035"/>
              <a:gd name="connsiteX3" fmla="*/ 832999 w 2399404"/>
              <a:gd name="connsiteY3" fmla="*/ 1329831 h 2609035"/>
              <a:gd name="connsiteX4" fmla="*/ 1515695 w 2399404"/>
              <a:gd name="connsiteY4" fmla="*/ 1134463 h 2609035"/>
              <a:gd name="connsiteX5" fmla="*/ 2061851 w 2399404"/>
              <a:gd name="connsiteY5" fmla="*/ 499516 h 2609035"/>
              <a:gd name="connsiteX6" fmla="*/ 2061849 w 2399404"/>
              <a:gd name="connsiteY6" fmla="*/ 11096 h 2609035"/>
              <a:gd name="connsiteX7" fmla="*/ 36524 w 2399404"/>
              <a:gd name="connsiteY7" fmla="*/ 432938 h 2609035"/>
              <a:gd name="connsiteX8" fmla="*/ 13764 w 2399404"/>
              <a:gd name="connsiteY8" fmla="*/ 1339198 h 2609035"/>
              <a:gd name="connsiteX0" fmla="*/ 13764 w 2399402"/>
              <a:gd name="connsiteY0" fmla="*/ 1339198 h 2609035"/>
              <a:gd name="connsiteX1" fmla="*/ 13764 w 2399402"/>
              <a:gd name="connsiteY1" fmla="*/ 2306672 h 2609035"/>
              <a:gd name="connsiteX2" fmla="*/ 1379155 w 2399402"/>
              <a:gd name="connsiteY2" fmla="*/ 1769410 h 2609035"/>
              <a:gd name="connsiteX3" fmla="*/ 832999 w 2399402"/>
              <a:gd name="connsiteY3" fmla="*/ 1329831 h 2609035"/>
              <a:gd name="connsiteX4" fmla="*/ 1515695 w 2399402"/>
              <a:gd name="connsiteY4" fmla="*/ 1134463 h 2609035"/>
              <a:gd name="connsiteX5" fmla="*/ 2061851 w 2399402"/>
              <a:gd name="connsiteY5" fmla="*/ 499516 h 2609035"/>
              <a:gd name="connsiteX6" fmla="*/ 2061849 w 2399402"/>
              <a:gd name="connsiteY6" fmla="*/ 11096 h 2609035"/>
              <a:gd name="connsiteX7" fmla="*/ 36524 w 2399402"/>
              <a:gd name="connsiteY7" fmla="*/ 432938 h 2609035"/>
              <a:gd name="connsiteX8" fmla="*/ 13764 w 2399402"/>
              <a:gd name="connsiteY8" fmla="*/ 1339198 h 2609035"/>
              <a:gd name="connsiteX0" fmla="*/ 13764 w 2399404"/>
              <a:gd name="connsiteY0" fmla="*/ 1339198 h 2609035"/>
              <a:gd name="connsiteX1" fmla="*/ 13764 w 2399404"/>
              <a:gd name="connsiteY1" fmla="*/ 2306672 h 2609035"/>
              <a:gd name="connsiteX2" fmla="*/ 1379155 w 2399404"/>
              <a:gd name="connsiteY2" fmla="*/ 1769410 h 2609035"/>
              <a:gd name="connsiteX3" fmla="*/ 832999 w 2399404"/>
              <a:gd name="connsiteY3" fmla="*/ 1329831 h 2609035"/>
              <a:gd name="connsiteX4" fmla="*/ 1515695 w 2399404"/>
              <a:gd name="connsiteY4" fmla="*/ 1134463 h 2609035"/>
              <a:gd name="connsiteX5" fmla="*/ 2061851 w 2399404"/>
              <a:gd name="connsiteY5" fmla="*/ 499516 h 2609035"/>
              <a:gd name="connsiteX6" fmla="*/ 2061849 w 2399404"/>
              <a:gd name="connsiteY6" fmla="*/ 11096 h 2609035"/>
              <a:gd name="connsiteX7" fmla="*/ 36524 w 2399404"/>
              <a:gd name="connsiteY7" fmla="*/ 432938 h 2609035"/>
              <a:gd name="connsiteX8" fmla="*/ 13764 w 2399404"/>
              <a:gd name="connsiteY8" fmla="*/ 1339198 h 2609035"/>
              <a:gd name="connsiteX0" fmla="*/ 13764 w 2399402"/>
              <a:gd name="connsiteY0" fmla="*/ 1339198 h 2609035"/>
              <a:gd name="connsiteX1" fmla="*/ 13764 w 2399402"/>
              <a:gd name="connsiteY1" fmla="*/ 2306672 h 2609035"/>
              <a:gd name="connsiteX2" fmla="*/ 1242615 w 2399402"/>
              <a:gd name="connsiteY2" fmla="*/ 1769409 h 2609035"/>
              <a:gd name="connsiteX3" fmla="*/ 832999 w 2399402"/>
              <a:gd name="connsiteY3" fmla="*/ 1329831 h 2609035"/>
              <a:gd name="connsiteX4" fmla="*/ 1515695 w 2399402"/>
              <a:gd name="connsiteY4" fmla="*/ 1134463 h 2609035"/>
              <a:gd name="connsiteX5" fmla="*/ 2061851 w 2399402"/>
              <a:gd name="connsiteY5" fmla="*/ 499516 h 2609035"/>
              <a:gd name="connsiteX6" fmla="*/ 2061849 w 2399402"/>
              <a:gd name="connsiteY6" fmla="*/ 11096 h 2609035"/>
              <a:gd name="connsiteX7" fmla="*/ 36524 w 2399402"/>
              <a:gd name="connsiteY7" fmla="*/ 432938 h 2609035"/>
              <a:gd name="connsiteX8" fmla="*/ 13764 w 2399402"/>
              <a:gd name="connsiteY8" fmla="*/ 1339198 h 2609035"/>
              <a:gd name="connsiteX0" fmla="*/ 13764 w 2399404"/>
              <a:gd name="connsiteY0" fmla="*/ 1339198 h 2609035"/>
              <a:gd name="connsiteX1" fmla="*/ 13764 w 2399404"/>
              <a:gd name="connsiteY1" fmla="*/ 2306672 h 2609035"/>
              <a:gd name="connsiteX2" fmla="*/ 832998 w 2399404"/>
              <a:gd name="connsiteY2" fmla="*/ 1653132 h 2609035"/>
              <a:gd name="connsiteX3" fmla="*/ 832999 w 2399404"/>
              <a:gd name="connsiteY3" fmla="*/ 1329831 h 2609035"/>
              <a:gd name="connsiteX4" fmla="*/ 1515695 w 2399404"/>
              <a:gd name="connsiteY4" fmla="*/ 1134463 h 2609035"/>
              <a:gd name="connsiteX5" fmla="*/ 2061851 w 2399404"/>
              <a:gd name="connsiteY5" fmla="*/ 499516 h 2609035"/>
              <a:gd name="connsiteX6" fmla="*/ 2061849 w 2399404"/>
              <a:gd name="connsiteY6" fmla="*/ 11096 h 2609035"/>
              <a:gd name="connsiteX7" fmla="*/ 36524 w 2399404"/>
              <a:gd name="connsiteY7" fmla="*/ 432938 h 2609035"/>
              <a:gd name="connsiteX8" fmla="*/ 13764 w 2399404"/>
              <a:gd name="connsiteY8" fmla="*/ 1339198 h 2609035"/>
              <a:gd name="connsiteX0" fmla="*/ 13764 w 2399402"/>
              <a:gd name="connsiteY0" fmla="*/ 1339198 h 2609035"/>
              <a:gd name="connsiteX1" fmla="*/ 13764 w 2399402"/>
              <a:gd name="connsiteY1" fmla="*/ 2306672 h 2609035"/>
              <a:gd name="connsiteX2" fmla="*/ 832998 w 2399402"/>
              <a:gd name="connsiteY2" fmla="*/ 1653132 h 2609035"/>
              <a:gd name="connsiteX3" fmla="*/ 1515695 w 2399402"/>
              <a:gd name="connsiteY3" fmla="*/ 1134463 h 2609035"/>
              <a:gd name="connsiteX4" fmla="*/ 2061851 w 2399402"/>
              <a:gd name="connsiteY4" fmla="*/ 499516 h 2609035"/>
              <a:gd name="connsiteX5" fmla="*/ 2061849 w 2399402"/>
              <a:gd name="connsiteY5" fmla="*/ 11096 h 2609035"/>
              <a:gd name="connsiteX6" fmla="*/ 36524 w 2399402"/>
              <a:gd name="connsiteY6" fmla="*/ 432938 h 2609035"/>
              <a:gd name="connsiteX7" fmla="*/ 13764 w 2399402"/>
              <a:gd name="connsiteY7" fmla="*/ 1339198 h 2609035"/>
              <a:gd name="connsiteX0" fmla="*/ 13764 w 2399404"/>
              <a:gd name="connsiteY0" fmla="*/ 1339198 h 2609035"/>
              <a:gd name="connsiteX1" fmla="*/ 13764 w 2399404"/>
              <a:gd name="connsiteY1" fmla="*/ 2306672 h 2609035"/>
              <a:gd name="connsiteX2" fmla="*/ 832998 w 2399404"/>
              <a:gd name="connsiteY2" fmla="*/ 1653132 h 2609035"/>
              <a:gd name="connsiteX3" fmla="*/ 1515695 w 2399404"/>
              <a:gd name="connsiteY3" fmla="*/ 1134463 h 2609035"/>
              <a:gd name="connsiteX4" fmla="*/ 2061851 w 2399404"/>
              <a:gd name="connsiteY4" fmla="*/ 499516 h 2609035"/>
              <a:gd name="connsiteX5" fmla="*/ 2061849 w 2399404"/>
              <a:gd name="connsiteY5" fmla="*/ 11096 h 2609035"/>
              <a:gd name="connsiteX6" fmla="*/ 36524 w 2399404"/>
              <a:gd name="connsiteY6" fmla="*/ 432938 h 2609035"/>
              <a:gd name="connsiteX7" fmla="*/ 13764 w 2399404"/>
              <a:gd name="connsiteY7" fmla="*/ 1339198 h 2609035"/>
              <a:gd name="connsiteX0" fmla="*/ 13764 w 2399402"/>
              <a:gd name="connsiteY0" fmla="*/ 1339198 h 2609035"/>
              <a:gd name="connsiteX1" fmla="*/ 13764 w 2399402"/>
              <a:gd name="connsiteY1" fmla="*/ 2306672 h 2609035"/>
              <a:gd name="connsiteX2" fmla="*/ 832998 w 2399402"/>
              <a:gd name="connsiteY2" fmla="*/ 1653132 h 2609035"/>
              <a:gd name="connsiteX3" fmla="*/ 1106075 w 2399402"/>
              <a:gd name="connsiteY3" fmla="*/ 1003687 h 2609035"/>
              <a:gd name="connsiteX4" fmla="*/ 2061851 w 2399402"/>
              <a:gd name="connsiteY4" fmla="*/ 499516 h 2609035"/>
              <a:gd name="connsiteX5" fmla="*/ 2061849 w 2399402"/>
              <a:gd name="connsiteY5" fmla="*/ 11096 h 2609035"/>
              <a:gd name="connsiteX6" fmla="*/ 36524 w 2399402"/>
              <a:gd name="connsiteY6" fmla="*/ 432938 h 2609035"/>
              <a:gd name="connsiteX7" fmla="*/ 13764 w 2399402"/>
              <a:gd name="connsiteY7" fmla="*/ 1339198 h 2609035"/>
              <a:gd name="connsiteX0" fmla="*/ 13764 w 2353890"/>
              <a:gd name="connsiteY0" fmla="*/ 1360898 h 2630735"/>
              <a:gd name="connsiteX1" fmla="*/ 13764 w 2353890"/>
              <a:gd name="connsiteY1" fmla="*/ 2328372 h 2630735"/>
              <a:gd name="connsiteX2" fmla="*/ 832998 w 2353890"/>
              <a:gd name="connsiteY2" fmla="*/ 1674832 h 2630735"/>
              <a:gd name="connsiteX3" fmla="*/ 1106075 w 2353890"/>
              <a:gd name="connsiteY3" fmla="*/ 1025387 h 2630735"/>
              <a:gd name="connsiteX4" fmla="*/ 1788771 w 2353890"/>
              <a:gd name="connsiteY4" fmla="*/ 257861 h 2630735"/>
              <a:gd name="connsiteX5" fmla="*/ 2061849 w 2353890"/>
              <a:gd name="connsiteY5" fmla="*/ 32796 h 2630735"/>
              <a:gd name="connsiteX6" fmla="*/ 36524 w 2353890"/>
              <a:gd name="connsiteY6" fmla="*/ 454638 h 2630735"/>
              <a:gd name="connsiteX7" fmla="*/ 13764 w 2353890"/>
              <a:gd name="connsiteY7" fmla="*/ 1360898 h 2630735"/>
              <a:gd name="connsiteX0" fmla="*/ 13764 w 1788770"/>
              <a:gd name="connsiteY0" fmla="*/ 1371995 h 2641832"/>
              <a:gd name="connsiteX1" fmla="*/ 13764 w 1788770"/>
              <a:gd name="connsiteY1" fmla="*/ 2339469 h 2641832"/>
              <a:gd name="connsiteX2" fmla="*/ 832998 w 1788770"/>
              <a:gd name="connsiteY2" fmla="*/ 1685929 h 2641832"/>
              <a:gd name="connsiteX3" fmla="*/ 1106075 w 1788770"/>
              <a:gd name="connsiteY3" fmla="*/ 1036484 h 2641832"/>
              <a:gd name="connsiteX4" fmla="*/ 1788771 w 1788770"/>
              <a:gd name="connsiteY4" fmla="*/ 268958 h 2641832"/>
              <a:gd name="connsiteX5" fmla="*/ 1106076 w 1788770"/>
              <a:gd name="connsiteY5" fmla="*/ 32796 h 2641832"/>
              <a:gd name="connsiteX6" fmla="*/ 36524 w 1788770"/>
              <a:gd name="connsiteY6" fmla="*/ 465735 h 2641832"/>
              <a:gd name="connsiteX7" fmla="*/ 13764 w 1788770"/>
              <a:gd name="connsiteY7" fmla="*/ 1371995 h 2641832"/>
              <a:gd name="connsiteX0" fmla="*/ 13764 w 1811528"/>
              <a:gd name="connsiteY0" fmla="*/ 1240798 h 2510635"/>
              <a:gd name="connsiteX1" fmla="*/ 13764 w 1811528"/>
              <a:gd name="connsiteY1" fmla="*/ 2208272 h 2510635"/>
              <a:gd name="connsiteX2" fmla="*/ 832998 w 1811528"/>
              <a:gd name="connsiteY2" fmla="*/ 1554732 h 2510635"/>
              <a:gd name="connsiteX3" fmla="*/ 1106075 w 1811528"/>
              <a:gd name="connsiteY3" fmla="*/ 905287 h 2510635"/>
              <a:gd name="connsiteX4" fmla="*/ 1788771 w 1811528"/>
              <a:gd name="connsiteY4" fmla="*/ 137761 h 2510635"/>
              <a:gd name="connsiteX5" fmla="*/ 969538 w 1811528"/>
              <a:gd name="connsiteY5" fmla="*/ 78721 h 2510635"/>
              <a:gd name="connsiteX6" fmla="*/ 36524 w 1811528"/>
              <a:gd name="connsiteY6" fmla="*/ 334538 h 2510635"/>
              <a:gd name="connsiteX7" fmla="*/ 13764 w 1811528"/>
              <a:gd name="connsiteY7" fmla="*/ 1240798 h 2510635"/>
              <a:gd name="connsiteX0" fmla="*/ 13764 w 1811526"/>
              <a:gd name="connsiteY0" fmla="*/ 1240798 h 2510635"/>
              <a:gd name="connsiteX1" fmla="*/ 13764 w 1811526"/>
              <a:gd name="connsiteY1" fmla="*/ 2208272 h 2510635"/>
              <a:gd name="connsiteX2" fmla="*/ 696459 w 1811526"/>
              <a:gd name="connsiteY2" fmla="*/ 1554732 h 2510635"/>
              <a:gd name="connsiteX3" fmla="*/ 1106075 w 1811526"/>
              <a:gd name="connsiteY3" fmla="*/ 905287 h 2510635"/>
              <a:gd name="connsiteX4" fmla="*/ 1788771 w 1811526"/>
              <a:gd name="connsiteY4" fmla="*/ 137761 h 2510635"/>
              <a:gd name="connsiteX5" fmla="*/ 969538 w 1811526"/>
              <a:gd name="connsiteY5" fmla="*/ 78721 h 2510635"/>
              <a:gd name="connsiteX6" fmla="*/ 36524 w 1811526"/>
              <a:gd name="connsiteY6" fmla="*/ 334538 h 2510635"/>
              <a:gd name="connsiteX7" fmla="*/ 13764 w 1811526"/>
              <a:gd name="connsiteY7" fmla="*/ 1240798 h 2510635"/>
              <a:gd name="connsiteX0" fmla="*/ 13764 w 1834284"/>
              <a:gd name="connsiteY0" fmla="*/ 1319519 h 2589356"/>
              <a:gd name="connsiteX1" fmla="*/ 13764 w 1834284"/>
              <a:gd name="connsiteY1" fmla="*/ 2286993 h 2589356"/>
              <a:gd name="connsiteX2" fmla="*/ 696459 w 1834284"/>
              <a:gd name="connsiteY2" fmla="*/ 1633453 h 2589356"/>
              <a:gd name="connsiteX3" fmla="*/ 1242616 w 1834284"/>
              <a:gd name="connsiteY3" fmla="*/ 1456331 h 2589356"/>
              <a:gd name="connsiteX4" fmla="*/ 1788771 w 1834284"/>
              <a:gd name="connsiteY4" fmla="*/ 216482 h 2589356"/>
              <a:gd name="connsiteX5" fmla="*/ 969538 w 1834284"/>
              <a:gd name="connsiteY5" fmla="*/ 157442 h 2589356"/>
              <a:gd name="connsiteX6" fmla="*/ 36524 w 1834284"/>
              <a:gd name="connsiteY6" fmla="*/ 413259 h 2589356"/>
              <a:gd name="connsiteX7" fmla="*/ 13764 w 1834284"/>
              <a:gd name="connsiteY7" fmla="*/ 1319519 h 2589356"/>
              <a:gd name="connsiteX0" fmla="*/ 13764 w 1834284"/>
              <a:gd name="connsiteY0" fmla="*/ 1319519 h 2589356"/>
              <a:gd name="connsiteX1" fmla="*/ 13764 w 1834284"/>
              <a:gd name="connsiteY1" fmla="*/ 2286993 h 2589356"/>
              <a:gd name="connsiteX2" fmla="*/ 696459 w 1834284"/>
              <a:gd name="connsiteY2" fmla="*/ 1633453 h 2589356"/>
              <a:gd name="connsiteX3" fmla="*/ 1242616 w 1834284"/>
              <a:gd name="connsiteY3" fmla="*/ 1456331 h 2589356"/>
              <a:gd name="connsiteX4" fmla="*/ 1788771 w 1834284"/>
              <a:gd name="connsiteY4" fmla="*/ 216482 h 2589356"/>
              <a:gd name="connsiteX5" fmla="*/ 969538 w 1834284"/>
              <a:gd name="connsiteY5" fmla="*/ 157442 h 2589356"/>
              <a:gd name="connsiteX6" fmla="*/ 36524 w 1834284"/>
              <a:gd name="connsiteY6" fmla="*/ 413259 h 2589356"/>
              <a:gd name="connsiteX7" fmla="*/ 13764 w 1834284"/>
              <a:gd name="connsiteY7" fmla="*/ 1319519 h 2589356"/>
              <a:gd name="connsiteX0" fmla="*/ 13764 w 1834284"/>
              <a:gd name="connsiteY0" fmla="*/ 1319519 h 2589356"/>
              <a:gd name="connsiteX1" fmla="*/ 13764 w 1834284"/>
              <a:gd name="connsiteY1" fmla="*/ 2286993 h 2589356"/>
              <a:gd name="connsiteX2" fmla="*/ 696459 w 1834284"/>
              <a:gd name="connsiteY2" fmla="*/ 1633453 h 2589356"/>
              <a:gd name="connsiteX3" fmla="*/ 1242616 w 1834284"/>
              <a:gd name="connsiteY3" fmla="*/ 1456331 h 2589356"/>
              <a:gd name="connsiteX4" fmla="*/ 1788771 w 1834284"/>
              <a:gd name="connsiteY4" fmla="*/ 216482 h 2589356"/>
              <a:gd name="connsiteX5" fmla="*/ 969538 w 1834284"/>
              <a:gd name="connsiteY5" fmla="*/ 157442 h 2589356"/>
              <a:gd name="connsiteX6" fmla="*/ 36524 w 1834284"/>
              <a:gd name="connsiteY6" fmla="*/ 413259 h 2589356"/>
              <a:gd name="connsiteX7" fmla="*/ 13764 w 1834284"/>
              <a:gd name="connsiteY7" fmla="*/ 1319519 h 2589356"/>
              <a:gd name="connsiteX0" fmla="*/ 13764 w 1424669"/>
              <a:gd name="connsiteY0" fmla="*/ 1201438 h 2471275"/>
              <a:gd name="connsiteX1" fmla="*/ 13764 w 1424669"/>
              <a:gd name="connsiteY1" fmla="*/ 2168912 h 2471275"/>
              <a:gd name="connsiteX2" fmla="*/ 696459 w 1424669"/>
              <a:gd name="connsiteY2" fmla="*/ 1515372 h 2471275"/>
              <a:gd name="connsiteX3" fmla="*/ 1242616 w 1424669"/>
              <a:gd name="connsiteY3" fmla="*/ 1338250 h 2471275"/>
              <a:gd name="connsiteX4" fmla="*/ 1379156 w 1424669"/>
              <a:gd name="connsiteY4" fmla="*/ 216482 h 2471275"/>
              <a:gd name="connsiteX5" fmla="*/ 969538 w 1424669"/>
              <a:gd name="connsiteY5" fmla="*/ 39361 h 2471275"/>
              <a:gd name="connsiteX6" fmla="*/ 36524 w 1424669"/>
              <a:gd name="connsiteY6" fmla="*/ 295178 h 2471275"/>
              <a:gd name="connsiteX7" fmla="*/ 13764 w 1424669"/>
              <a:gd name="connsiteY7" fmla="*/ 1201438 h 2471275"/>
              <a:gd name="connsiteX0" fmla="*/ 13764 w 1379155"/>
              <a:gd name="connsiteY0" fmla="*/ 1201438 h 2471275"/>
              <a:gd name="connsiteX1" fmla="*/ 13764 w 1379155"/>
              <a:gd name="connsiteY1" fmla="*/ 2168912 h 2471275"/>
              <a:gd name="connsiteX2" fmla="*/ 696459 w 1379155"/>
              <a:gd name="connsiteY2" fmla="*/ 1515372 h 2471275"/>
              <a:gd name="connsiteX3" fmla="*/ 1242616 w 1379155"/>
              <a:gd name="connsiteY3" fmla="*/ 1338250 h 2471275"/>
              <a:gd name="connsiteX4" fmla="*/ 1379156 w 1379155"/>
              <a:gd name="connsiteY4" fmla="*/ 216482 h 2471275"/>
              <a:gd name="connsiteX5" fmla="*/ 969538 w 1379155"/>
              <a:gd name="connsiteY5" fmla="*/ 39361 h 2471275"/>
              <a:gd name="connsiteX6" fmla="*/ 36524 w 1379155"/>
              <a:gd name="connsiteY6" fmla="*/ 295178 h 2471275"/>
              <a:gd name="connsiteX7" fmla="*/ 13764 w 1379155"/>
              <a:gd name="connsiteY7" fmla="*/ 1201438 h 2471275"/>
              <a:gd name="connsiteX0" fmla="*/ 13764 w 1631806"/>
              <a:gd name="connsiteY0" fmla="*/ 1206433 h 2476270"/>
              <a:gd name="connsiteX1" fmla="*/ 13764 w 1631806"/>
              <a:gd name="connsiteY1" fmla="*/ 2173907 h 2476270"/>
              <a:gd name="connsiteX2" fmla="*/ 696459 w 1631806"/>
              <a:gd name="connsiteY2" fmla="*/ 1520367 h 2476270"/>
              <a:gd name="connsiteX3" fmla="*/ 1242616 w 1631806"/>
              <a:gd name="connsiteY3" fmla="*/ 1343245 h 2476270"/>
              <a:gd name="connsiteX4" fmla="*/ 1379156 w 1631806"/>
              <a:gd name="connsiteY4" fmla="*/ 221477 h 2476270"/>
              <a:gd name="connsiteX5" fmla="*/ 969538 w 1631806"/>
              <a:gd name="connsiteY5" fmla="*/ 44356 h 2476270"/>
              <a:gd name="connsiteX6" fmla="*/ 36524 w 1631806"/>
              <a:gd name="connsiteY6" fmla="*/ 300173 h 2476270"/>
              <a:gd name="connsiteX7" fmla="*/ 13764 w 1631806"/>
              <a:gd name="connsiteY7" fmla="*/ 1206433 h 2476270"/>
              <a:gd name="connsiteX0" fmla="*/ 13764 w 1631804"/>
              <a:gd name="connsiteY0" fmla="*/ 1206433 h 2476270"/>
              <a:gd name="connsiteX1" fmla="*/ 13764 w 1631804"/>
              <a:gd name="connsiteY1" fmla="*/ 2173907 h 2476270"/>
              <a:gd name="connsiteX2" fmla="*/ 696459 w 1631804"/>
              <a:gd name="connsiteY2" fmla="*/ 1520367 h 2476270"/>
              <a:gd name="connsiteX3" fmla="*/ 1242616 w 1631804"/>
              <a:gd name="connsiteY3" fmla="*/ 1343245 h 2476270"/>
              <a:gd name="connsiteX4" fmla="*/ 1379156 w 1631804"/>
              <a:gd name="connsiteY4" fmla="*/ 221477 h 2476270"/>
              <a:gd name="connsiteX5" fmla="*/ 969538 w 1631804"/>
              <a:gd name="connsiteY5" fmla="*/ 44356 h 2476270"/>
              <a:gd name="connsiteX6" fmla="*/ 36524 w 1631804"/>
              <a:gd name="connsiteY6" fmla="*/ 300173 h 2476270"/>
              <a:gd name="connsiteX7" fmla="*/ 13764 w 1631804"/>
              <a:gd name="connsiteY7" fmla="*/ 1206433 h 2476270"/>
              <a:gd name="connsiteX0" fmla="*/ 13764 w 1631806"/>
              <a:gd name="connsiteY0" fmla="*/ 1206433 h 2476270"/>
              <a:gd name="connsiteX1" fmla="*/ 13764 w 1631806"/>
              <a:gd name="connsiteY1" fmla="*/ 2173907 h 2476270"/>
              <a:gd name="connsiteX2" fmla="*/ 696459 w 1631806"/>
              <a:gd name="connsiteY2" fmla="*/ 1520367 h 2476270"/>
              <a:gd name="connsiteX3" fmla="*/ 1242616 w 1631806"/>
              <a:gd name="connsiteY3" fmla="*/ 1343245 h 2476270"/>
              <a:gd name="connsiteX4" fmla="*/ 1379156 w 1631806"/>
              <a:gd name="connsiteY4" fmla="*/ 221477 h 2476270"/>
              <a:gd name="connsiteX5" fmla="*/ 969538 w 1631806"/>
              <a:gd name="connsiteY5" fmla="*/ 44356 h 2476270"/>
              <a:gd name="connsiteX6" fmla="*/ 36524 w 1631806"/>
              <a:gd name="connsiteY6" fmla="*/ 300173 h 2476270"/>
              <a:gd name="connsiteX7" fmla="*/ 13764 w 1631806"/>
              <a:gd name="connsiteY7" fmla="*/ 1206433 h 2476270"/>
              <a:gd name="connsiteX0" fmla="*/ 13764 w 1631804"/>
              <a:gd name="connsiteY0" fmla="*/ 1206433 h 2476270"/>
              <a:gd name="connsiteX1" fmla="*/ 13764 w 1631804"/>
              <a:gd name="connsiteY1" fmla="*/ 2173907 h 2476270"/>
              <a:gd name="connsiteX2" fmla="*/ 696459 w 1631804"/>
              <a:gd name="connsiteY2" fmla="*/ 1520367 h 2476270"/>
              <a:gd name="connsiteX3" fmla="*/ 1242616 w 1631804"/>
              <a:gd name="connsiteY3" fmla="*/ 1343245 h 2476270"/>
              <a:gd name="connsiteX4" fmla="*/ 1379156 w 1631804"/>
              <a:gd name="connsiteY4" fmla="*/ 221477 h 2476270"/>
              <a:gd name="connsiteX5" fmla="*/ 969538 w 1631804"/>
              <a:gd name="connsiteY5" fmla="*/ 44356 h 2476270"/>
              <a:gd name="connsiteX6" fmla="*/ 36524 w 1631804"/>
              <a:gd name="connsiteY6" fmla="*/ 300173 h 2476270"/>
              <a:gd name="connsiteX7" fmla="*/ 13764 w 1631804"/>
              <a:gd name="connsiteY7" fmla="*/ 1206433 h 2476270"/>
              <a:gd name="connsiteX0" fmla="*/ 13764 w 1631806"/>
              <a:gd name="connsiteY0" fmla="*/ 1206433 h 2476270"/>
              <a:gd name="connsiteX1" fmla="*/ 13764 w 1631806"/>
              <a:gd name="connsiteY1" fmla="*/ 2173907 h 2476270"/>
              <a:gd name="connsiteX2" fmla="*/ 696459 w 1631806"/>
              <a:gd name="connsiteY2" fmla="*/ 1520367 h 2476270"/>
              <a:gd name="connsiteX3" fmla="*/ 1106080 w 1631806"/>
              <a:gd name="connsiteY3" fmla="*/ 1343245 h 2476270"/>
              <a:gd name="connsiteX4" fmla="*/ 1379156 w 1631806"/>
              <a:gd name="connsiteY4" fmla="*/ 221477 h 2476270"/>
              <a:gd name="connsiteX5" fmla="*/ 969538 w 1631806"/>
              <a:gd name="connsiteY5" fmla="*/ 44356 h 2476270"/>
              <a:gd name="connsiteX6" fmla="*/ 36524 w 1631806"/>
              <a:gd name="connsiteY6" fmla="*/ 300173 h 2476270"/>
              <a:gd name="connsiteX7" fmla="*/ 13764 w 1631806"/>
              <a:gd name="connsiteY7" fmla="*/ 1206433 h 2476270"/>
              <a:gd name="connsiteX0" fmla="*/ 13764 w 1631804"/>
              <a:gd name="connsiteY0" fmla="*/ 1206433 h 2476270"/>
              <a:gd name="connsiteX1" fmla="*/ 13764 w 1631804"/>
              <a:gd name="connsiteY1" fmla="*/ 2173907 h 2476270"/>
              <a:gd name="connsiteX2" fmla="*/ 696459 w 1631804"/>
              <a:gd name="connsiteY2" fmla="*/ 1520367 h 2476270"/>
              <a:gd name="connsiteX3" fmla="*/ 1106080 w 1631804"/>
              <a:gd name="connsiteY3" fmla="*/ 1343245 h 2476270"/>
              <a:gd name="connsiteX4" fmla="*/ 1379156 w 1631804"/>
              <a:gd name="connsiteY4" fmla="*/ 221477 h 2476270"/>
              <a:gd name="connsiteX5" fmla="*/ 969538 w 1631804"/>
              <a:gd name="connsiteY5" fmla="*/ 44356 h 2476270"/>
              <a:gd name="connsiteX6" fmla="*/ 36524 w 1631804"/>
              <a:gd name="connsiteY6" fmla="*/ 300173 h 2476270"/>
              <a:gd name="connsiteX7" fmla="*/ 13764 w 1631804"/>
              <a:gd name="connsiteY7" fmla="*/ 1206433 h 2476270"/>
              <a:gd name="connsiteX0" fmla="*/ 13764 w 1631806"/>
              <a:gd name="connsiteY0" fmla="*/ 1206433 h 2476270"/>
              <a:gd name="connsiteX1" fmla="*/ 13764 w 1631806"/>
              <a:gd name="connsiteY1" fmla="*/ 2173907 h 2476270"/>
              <a:gd name="connsiteX2" fmla="*/ 696459 w 1631806"/>
              <a:gd name="connsiteY2" fmla="*/ 1520367 h 2476270"/>
              <a:gd name="connsiteX3" fmla="*/ 1106080 w 1631806"/>
              <a:gd name="connsiteY3" fmla="*/ 1343245 h 2476270"/>
              <a:gd name="connsiteX4" fmla="*/ 1379156 w 1631806"/>
              <a:gd name="connsiteY4" fmla="*/ 221477 h 2476270"/>
              <a:gd name="connsiteX5" fmla="*/ 969538 w 1631806"/>
              <a:gd name="connsiteY5" fmla="*/ 44356 h 2476270"/>
              <a:gd name="connsiteX6" fmla="*/ 36524 w 1631806"/>
              <a:gd name="connsiteY6" fmla="*/ 300173 h 2476270"/>
              <a:gd name="connsiteX7" fmla="*/ 13764 w 1631806"/>
              <a:gd name="connsiteY7" fmla="*/ 1206433 h 2476270"/>
              <a:gd name="connsiteX0" fmla="*/ 13764 w 1631804"/>
              <a:gd name="connsiteY0" fmla="*/ 1206433 h 2476270"/>
              <a:gd name="connsiteX1" fmla="*/ 13764 w 1631804"/>
              <a:gd name="connsiteY1" fmla="*/ 2173907 h 2476270"/>
              <a:gd name="connsiteX2" fmla="*/ 696459 w 1631804"/>
              <a:gd name="connsiteY2" fmla="*/ 1520367 h 2476270"/>
              <a:gd name="connsiteX3" fmla="*/ 1242618 w 1631804"/>
              <a:gd name="connsiteY3" fmla="*/ 1343246 h 2476270"/>
              <a:gd name="connsiteX4" fmla="*/ 1379156 w 1631804"/>
              <a:gd name="connsiteY4" fmla="*/ 221477 h 2476270"/>
              <a:gd name="connsiteX5" fmla="*/ 969538 w 1631804"/>
              <a:gd name="connsiteY5" fmla="*/ 44356 h 2476270"/>
              <a:gd name="connsiteX6" fmla="*/ 36524 w 1631804"/>
              <a:gd name="connsiteY6" fmla="*/ 300173 h 2476270"/>
              <a:gd name="connsiteX7" fmla="*/ 13764 w 1631804"/>
              <a:gd name="connsiteY7" fmla="*/ 1206433 h 2476270"/>
              <a:gd name="connsiteX0" fmla="*/ 13764 w 1446395"/>
              <a:gd name="connsiteY0" fmla="*/ 1208001 h 2477838"/>
              <a:gd name="connsiteX1" fmla="*/ 13764 w 1446395"/>
              <a:gd name="connsiteY1" fmla="*/ 2175475 h 2477838"/>
              <a:gd name="connsiteX2" fmla="*/ 696459 w 1446395"/>
              <a:gd name="connsiteY2" fmla="*/ 1521935 h 2477838"/>
              <a:gd name="connsiteX3" fmla="*/ 1242618 w 1446395"/>
              <a:gd name="connsiteY3" fmla="*/ 1344814 h 2477838"/>
              <a:gd name="connsiteX4" fmla="*/ 969541 w 1446395"/>
              <a:gd name="connsiteY4" fmla="*/ 577287 h 2477838"/>
              <a:gd name="connsiteX5" fmla="*/ 969538 w 1446395"/>
              <a:gd name="connsiteY5" fmla="*/ 45924 h 2477838"/>
              <a:gd name="connsiteX6" fmla="*/ 36524 w 1446395"/>
              <a:gd name="connsiteY6" fmla="*/ 301741 h 2477838"/>
              <a:gd name="connsiteX7" fmla="*/ 13764 w 1446395"/>
              <a:gd name="connsiteY7" fmla="*/ 1208001 h 2477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6395" h="2477838">
                <a:moveTo>
                  <a:pt x="13764" y="1208001"/>
                </a:moveTo>
                <a:cubicBezTo>
                  <a:pt x="14216" y="1509353"/>
                  <a:pt x="0" y="1505547"/>
                  <a:pt x="13764" y="2175475"/>
                </a:cubicBezTo>
                <a:cubicBezTo>
                  <a:pt x="160662" y="2477838"/>
                  <a:pt x="288296" y="1855774"/>
                  <a:pt x="696459" y="1521935"/>
                </a:cubicBezTo>
                <a:cubicBezTo>
                  <a:pt x="825161" y="1420888"/>
                  <a:pt x="1446395" y="1441887"/>
                  <a:pt x="1242618" y="1344814"/>
                </a:cubicBezTo>
                <a:cubicBezTo>
                  <a:pt x="830820" y="1092388"/>
                  <a:pt x="601635" y="1027179"/>
                  <a:pt x="969541" y="577287"/>
                </a:cubicBezTo>
                <a:cubicBezTo>
                  <a:pt x="1222190" y="355810"/>
                  <a:pt x="1125041" y="91848"/>
                  <a:pt x="969538" y="45924"/>
                </a:cubicBezTo>
                <a:cubicBezTo>
                  <a:pt x="814035" y="0"/>
                  <a:pt x="483820" y="64445"/>
                  <a:pt x="36524" y="301741"/>
                </a:cubicBezTo>
                <a:cubicBezTo>
                  <a:pt x="33321" y="857515"/>
                  <a:pt x="12589" y="730386"/>
                  <a:pt x="13764" y="1208001"/>
                </a:cubicBezTo>
                <a:close/>
              </a:path>
            </a:pathLst>
          </a:custGeom>
          <a:solidFill>
            <a:srgbClr val="B8B8B8">
              <a:alpha val="49804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95536" y="1700808"/>
            <a:ext cx="2748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Control Parameter 1</a:t>
            </a:r>
          </a:p>
        </p:txBody>
      </p:sp>
      <p:sp>
        <p:nvSpPr>
          <p:cNvPr id="63" name="Freeform 62"/>
          <p:cNvSpPr/>
          <p:nvPr/>
        </p:nvSpPr>
        <p:spPr>
          <a:xfrm>
            <a:off x="281256" y="2132856"/>
            <a:ext cx="8333930" cy="2010441"/>
          </a:xfrm>
          <a:custGeom>
            <a:avLst/>
            <a:gdLst>
              <a:gd name="connsiteX0" fmla="*/ 615538 w 4914405"/>
              <a:gd name="connsiteY0" fmla="*/ 1169719 h 1367641"/>
              <a:gd name="connsiteX1" fmla="*/ 1577439 w 4914405"/>
              <a:gd name="connsiteY1" fmla="*/ 1300348 h 1367641"/>
              <a:gd name="connsiteX2" fmla="*/ 2123704 w 4914405"/>
              <a:gd name="connsiteY2" fmla="*/ 765958 h 1367641"/>
              <a:gd name="connsiteX3" fmla="*/ 3489366 w 4914405"/>
              <a:gd name="connsiteY3" fmla="*/ 492826 h 1367641"/>
              <a:gd name="connsiteX4" fmla="*/ 4320639 w 4914405"/>
              <a:gd name="connsiteY4" fmla="*/ 326571 h 1367641"/>
              <a:gd name="connsiteX5" fmla="*/ 4296888 w 4914405"/>
              <a:gd name="connsiteY5" fmla="*/ 136566 h 1367641"/>
              <a:gd name="connsiteX6" fmla="*/ 615538 w 4914405"/>
              <a:gd name="connsiteY6" fmla="*/ 172192 h 1367641"/>
              <a:gd name="connsiteX7" fmla="*/ 615538 w 4914405"/>
              <a:gd name="connsiteY7" fmla="*/ 1169719 h 1367641"/>
              <a:gd name="connsiteX0" fmla="*/ 615538 w 4914405"/>
              <a:gd name="connsiteY0" fmla="*/ 1169719 h 1415711"/>
              <a:gd name="connsiteX1" fmla="*/ 1577439 w 4914405"/>
              <a:gd name="connsiteY1" fmla="*/ 1300348 h 1415711"/>
              <a:gd name="connsiteX2" fmla="*/ 2123704 w 4914405"/>
              <a:gd name="connsiteY2" fmla="*/ 765958 h 1415711"/>
              <a:gd name="connsiteX3" fmla="*/ 3489366 w 4914405"/>
              <a:gd name="connsiteY3" fmla="*/ 492826 h 1415711"/>
              <a:gd name="connsiteX4" fmla="*/ 4320639 w 4914405"/>
              <a:gd name="connsiteY4" fmla="*/ 326571 h 1415711"/>
              <a:gd name="connsiteX5" fmla="*/ 4296888 w 4914405"/>
              <a:gd name="connsiteY5" fmla="*/ 136566 h 1415711"/>
              <a:gd name="connsiteX6" fmla="*/ 615538 w 4914405"/>
              <a:gd name="connsiteY6" fmla="*/ 172192 h 1415711"/>
              <a:gd name="connsiteX7" fmla="*/ 615538 w 4914405"/>
              <a:gd name="connsiteY7" fmla="*/ 1169719 h 1415711"/>
              <a:gd name="connsiteX0" fmla="*/ 6505 w 4305372"/>
              <a:gd name="connsiteY0" fmla="*/ 1561408 h 1807400"/>
              <a:gd name="connsiteX1" fmla="*/ 968406 w 4305372"/>
              <a:gd name="connsiteY1" fmla="*/ 1692037 h 1807400"/>
              <a:gd name="connsiteX2" fmla="*/ 1514671 w 4305372"/>
              <a:gd name="connsiteY2" fmla="*/ 1157647 h 1807400"/>
              <a:gd name="connsiteX3" fmla="*/ 2880333 w 4305372"/>
              <a:gd name="connsiteY3" fmla="*/ 884515 h 1807400"/>
              <a:gd name="connsiteX4" fmla="*/ 3711606 w 4305372"/>
              <a:gd name="connsiteY4" fmla="*/ 718260 h 1807400"/>
              <a:gd name="connsiteX5" fmla="*/ 3687855 w 4305372"/>
              <a:gd name="connsiteY5" fmla="*/ 528255 h 1807400"/>
              <a:gd name="connsiteX6" fmla="*/ 6505 w 4305372"/>
              <a:gd name="connsiteY6" fmla="*/ 563881 h 1807400"/>
              <a:gd name="connsiteX7" fmla="*/ 6505 w 4305372"/>
              <a:gd name="connsiteY7" fmla="*/ 1561408 h 1807400"/>
              <a:gd name="connsiteX0" fmla="*/ 6505 w 4305372"/>
              <a:gd name="connsiteY0" fmla="*/ 1561408 h 1807400"/>
              <a:gd name="connsiteX1" fmla="*/ 968406 w 4305372"/>
              <a:gd name="connsiteY1" fmla="*/ 1692037 h 1807400"/>
              <a:gd name="connsiteX2" fmla="*/ 1701580 w 4305372"/>
              <a:gd name="connsiteY2" fmla="*/ 1502554 h 1807400"/>
              <a:gd name="connsiteX3" fmla="*/ 2880333 w 4305372"/>
              <a:gd name="connsiteY3" fmla="*/ 884515 h 1807400"/>
              <a:gd name="connsiteX4" fmla="*/ 3711606 w 4305372"/>
              <a:gd name="connsiteY4" fmla="*/ 718260 h 1807400"/>
              <a:gd name="connsiteX5" fmla="*/ 3687855 w 4305372"/>
              <a:gd name="connsiteY5" fmla="*/ 528255 h 1807400"/>
              <a:gd name="connsiteX6" fmla="*/ 6505 w 4305372"/>
              <a:gd name="connsiteY6" fmla="*/ 563881 h 1807400"/>
              <a:gd name="connsiteX7" fmla="*/ 6505 w 4305372"/>
              <a:gd name="connsiteY7" fmla="*/ 1561408 h 1807400"/>
              <a:gd name="connsiteX0" fmla="*/ 6505 w 4305372"/>
              <a:gd name="connsiteY0" fmla="*/ 1561408 h 1807400"/>
              <a:gd name="connsiteX1" fmla="*/ 968406 w 4305372"/>
              <a:gd name="connsiteY1" fmla="*/ 1692037 h 1807400"/>
              <a:gd name="connsiteX2" fmla="*/ 1701580 w 4305372"/>
              <a:gd name="connsiteY2" fmla="*/ 1502554 h 1807400"/>
              <a:gd name="connsiteX3" fmla="*/ 2565676 w 4305372"/>
              <a:gd name="connsiteY3" fmla="*/ 710466 h 1807400"/>
              <a:gd name="connsiteX4" fmla="*/ 3711606 w 4305372"/>
              <a:gd name="connsiteY4" fmla="*/ 718260 h 1807400"/>
              <a:gd name="connsiteX5" fmla="*/ 3687855 w 4305372"/>
              <a:gd name="connsiteY5" fmla="*/ 528255 h 1807400"/>
              <a:gd name="connsiteX6" fmla="*/ 6505 w 4305372"/>
              <a:gd name="connsiteY6" fmla="*/ 563881 h 1807400"/>
              <a:gd name="connsiteX7" fmla="*/ 6505 w 4305372"/>
              <a:gd name="connsiteY7" fmla="*/ 1561408 h 1807400"/>
              <a:gd name="connsiteX0" fmla="*/ 6505 w 4305372"/>
              <a:gd name="connsiteY0" fmla="*/ 1561408 h 1807400"/>
              <a:gd name="connsiteX1" fmla="*/ 968406 w 4305372"/>
              <a:gd name="connsiteY1" fmla="*/ 1692037 h 1807400"/>
              <a:gd name="connsiteX2" fmla="*/ 1773588 w 4305372"/>
              <a:gd name="connsiteY2" fmla="*/ 1574562 h 1807400"/>
              <a:gd name="connsiteX3" fmla="*/ 2565676 w 4305372"/>
              <a:gd name="connsiteY3" fmla="*/ 710466 h 1807400"/>
              <a:gd name="connsiteX4" fmla="*/ 3711606 w 4305372"/>
              <a:gd name="connsiteY4" fmla="*/ 718260 h 1807400"/>
              <a:gd name="connsiteX5" fmla="*/ 3687855 w 4305372"/>
              <a:gd name="connsiteY5" fmla="*/ 528255 h 1807400"/>
              <a:gd name="connsiteX6" fmla="*/ 6505 w 4305372"/>
              <a:gd name="connsiteY6" fmla="*/ 563881 h 1807400"/>
              <a:gd name="connsiteX7" fmla="*/ 6505 w 4305372"/>
              <a:gd name="connsiteY7" fmla="*/ 1561408 h 1807400"/>
              <a:gd name="connsiteX0" fmla="*/ 6505 w 4305372"/>
              <a:gd name="connsiteY0" fmla="*/ 1561408 h 1807400"/>
              <a:gd name="connsiteX1" fmla="*/ 968406 w 4305372"/>
              <a:gd name="connsiteY1" fmla="*/ 1692037 h 1807400"/>
              <a:gd name="connsiteX2" fmla="*/ 1773588 w 4305372"/>
              <a:gd name="connsiteY2" fmla="*/ 1574562 h 1807400"/>
              <a:gd name="connsiteX3" fmla="*/ 2565676 w 4305372"/>
              <a:gd name="connsiteY3" fmla="*/ 710466 h 1807400"/>
              <a:gd name="connsiteX4" fmla="*/ 3711606 w 4305372"/>
              <a:gd name="connsiteY4" fmla="*/ 718260 h 1807400"/>
              <a:gd name="connsiteX5" fmla="*/ 3687855 w 4305372"/>
              <a:gd name="connsiteY5" fmla="*/ 528255 h 1807400"/>
              <a:gd name="connsiteX6" fmla="*/ 6505 w 4305372"/>
              <a:gd name="connsiteY6" fmla="*/ 563881 h 1807400"/>
              <a:gd name="connsiteX7" fmla="*/ 6505 w 4305372"/>
              <a:gd name="connsiteY7" fmla="*/ 1561408 h 1807400"/>
              <a:gd name="connsiteX0" fmla="*/ 6505 w 4305372"/>
              <a:gd name="connsiteY0" fmla="*/ 1561408 h 1807400"/>
              <a:gd name="connsiteX1" fmla="*/ 968406 w 4305372"/>
              <a:gd name="connsiteY1" fmla="*/ 1692037 h 1807400"/>
              <a:gd name="connsiteX2" fmla="*/ 2349652 w 4305372"/>
              <a:gd name="connsiteY2" fmla="*/ 1502554 h 1807400"/>
              <a:gd name="connsiteX3" fmla="*/ 2565676 w 4305372"/>
              <a:gd name="connsiteY3" fmla="*/ 710466 h 1807400"/>
              <a:gd name="connsiteX4" fmla="*/ 3711606 w 4305372"/>
              <a:gd name="connsiteY4" fmla="*/ 718260 h 1807400"/>
              <a:gd name="connsiteX5" fmla="*/ 3687855 w 4305372"/>
              <a:gd name="connsiteY5" fmla="*/ 528255 h 1807400"/>
              <a:gd name="connsiteX6" fmla="*/ 6505 w 4305372"/>
              <a:gd name="connsiteY6" fmla="*/ 563881 h 1807400"/>
              <a:gd name="connsiteX7" fmla="*/ 6505 w 4305372"/>
              <a:gd name="connsiteY7" fmla="*/ 1561408 h 1807400"/>
              <a:gd name="connsiteX0" fmla="*/ 6505 w 4305372"/>
              <a:gd name="connsiteY0" fmla="*/ 1066497 h 1312489"/>
              <a:gd name="connsiteX1" fmla="*/ 968406 w 4305372"/>
              <a:gd name="connsiteY1" fmla="*/ 1197126 h 1312489"/>
              <a:gd name="connsiteX2" fmla="*/ 2349652 w 4305372"/>
              <a:gd name="connsiteY2" fmla="*/ 1007643 h 1312489"/>
              <a:gd name="connsiteX3" fmla="*/ 2565676 w 4305372"/>
              <a:gd name="connsiteY3" fmla="*/ 215555 h 1312489"/>
              <a:gd name="connsiteX4" fmla="*/ 3711606 w 4305372"/>
              <a:gd name="connsiteY4" fmla="*/ 223349 h 1312489"/>
              <a:gd name="connsiteX5" fmla="*/ 3687855 w 4305372"/>
              <a:gd name="connsiteY5" fmla="*/ 33344 h 1312489"/>
              <a:gd name="connsiteX6" fmla="*/ 6505 w 4305372"/>
              <a:gd name="connsiteY6" fmla="*/ 68970 h 1312489"/>
              <a:gd name="connsiteX7" fmla="*/ 6505 w 4305372"/>
              <a:gd name="connsiteY7" fmla="*/ 1066497 h 1312489"/>
              <a:gd name="connsiteX0" fmla="*/ 6505 w 4305372"/>
              <a:gd name="connsiteY0" fmla="*/ 1058883 h 1304875"/>
              <a:gd name="connsiteX1" fmla="*/ 968406 w 4305372"/>
              <a:gd name="connsiteY1" fmla="*/ 1189512 h 1304875"/>
              <a:gd name="connsiteX2" fmla="*/ 2349652 w 4305372"/>
              <a:gd name="connsiteY2" fmla="*/ 1000029 h 1304875"/>
              <a:gd name="connsiteX3" fmla="*/ 2565676 w 4305372"/>
              <a:gd name="connsiteY3" fmla="*/ 207941 h 1304875"/>
              <a:gd name="connsiteX4" fmla="*/ 3711606 w 4305372"/>
              <a:gd name="connsiteY4" fmla="*/ 215735 h 1304875"/>
              <a:gd name="connsiteX5" fmla="*/ 3687855 w 4305372"/>
              <a:gd name="connsiteY5" fmla="*/ 25730 h 1304875"/>
              <a:gd name="connsiteX6" fmla="*/ 6505 w 4305372"/>
              <a:gd name="connsiteY6" fmla="*/ 61356 h 1304875"/>
              <a:gd name="connsiteX7" fmla="*/ 6505 w 4305372"/>
              <a:gd name="connsiteY7" fmla="*/ 1058883 h 1304875"/>
              <a:gd name="connsiteX0" fmla="*/ 6505 w 4289925"/>
              <a:gd name="connsiteY0" fmla="*/ 1012412 h 1258404"/>
              <a:gd name="connsiteX1" fmla="*/ 968406 w 4289925"/>
              <a:gd name="connsiteY1" fmla="*/ 1143041 h 1258404"/>
              <a:gd name="connsiteX2" fmla="*/ 2349652 w 4289925"/>
              <a:gd name="connsiteY2" fmla="*/ 953558 h 1258404"/>
              <a:gd name="connsiteX3" fmla="*/ 2565676 w 4289925"/>
              <a:gd name="connsiteY3" fmla="*/ 161470 h 1258404"/>
              <a:gd name="connsiteX4" fmla="*/ 3711606 w 4289925"/>
              <a:gd name="connsiteY4" fmla="*/ 169264 h 1258404"/>
              <a:gd name="connsiteX5" fmla="*/ 3672408 w 4289925"/>
              <a:gd name="connsiteY5" fmla="*/ 27068 h 1258404"/>
              <a:gd name="connsiteX6" fmla="*/ 6505 w 4289925"/>
              <a:gd name="connsiteY6" fmla="*/ 14885 h 1258404"/>
              <a:gd name="connsiteX7" fmla="*/ 6505 w 4289925"/>
              <a:gd name="connsiteY7" fmla="*/ 1012412 h 1258404"/>
              <a:gd name="connsiteX0" fmla="*/ 6505 w 4289925"/>
              <a:gd name="connsiteY0" fmla="*/ 1012412 h 1258404"/>
              <a:gd name="connsiteX1" fmla="*/ 968406 w 4289925"/>
              <a:gd name="connsiteY1" fmla="*/ 1143041 h 1258404"/>
              <a:gd name="connsiteX2" fmla="*/ 2349652 w 4289925"/>
              <a:gd name="connsiteY2" fmla="*/ 953558 h 1258404"/>
              <a:gd name="connsiteX3" fmla="*/ 2565676 w 4289925"/>
              <a:gd name="connsiteY3" fmla="*/ 161470 h 1258404"/>
              <a:gd name="connsiteX4" fmla="*/ 3711606 w 4289925"/>
              <a:gd name="connsiteY4" fmla="*/ 169264 h 1258404"/>
              <a:gd name="connsiteX5" fmla="*/ 3672408 w 4289925"/>
              <a:gd name="connsiteY5" fmla="*/ 27068 h 1258404"/>
              <a:gd name="connsiteX6" fmla="*/ 6505 w 4289925"/>
              <a:gd name="connsiteY6" fmla="*/ 14885 h 1258404"/>
              <a:gd name="connsiteX7" fmla="*/ 6505 w 4289925"/>
              <a:gd name="connsiteY7" fmla="*/ 1012412 h 1258404"/>
              <a:gd name="connsiteX0" fmla="*/ 6505 w 4289926"/>
              <a:gd name="connsiteY0" fmla="*/ 1012412 h 1258404"/>
              <a:gd name="connsiteX1" fmla="*/ 968406 w 4289926"/>
              <a:gd name="connsiteY1" fmla="*/ 1143041 h 1258404"/>
              <a:gd name="connsiteX2" fmla="*/ 2349652 w 4289926"/>
              <a:gd name="connsiteY2" fmla="*/ 953558 h 1258404"/>
              <a:gd name="connsiteX3" fmla="*/ 2565676 w 4289926"/>
              <a:gd name="connsiteY3" fmla="*/ 161470 h 1258404"/>
              <a:gd name="connsiteX4" fmla="*/ 3711606 w 4289926"/>
              <a:gd name="connsiteY4" fmla="*/ 169264 h 1258404"/>
              <a:gd name="connsiteX5" fmla="*/ 3672409 w 4289926"/>
              <a:gd name="connsiteY5" fmla="*/ 27067 h 1258404"/>
              <a:gd name="connsiteX6" fmla="*/ 6505 w 4289926"/>
              <a:gd name="connsiteY6" fmla="*/ 14885 h 1258404"/>
              <a:gd name="connsiteX7" fmla="*/ 6505 w 4289926"/>
              <a:gd name="connsiteY7" fmla="*/ 1012412 h 1258404"/>
              <a:gd name="connsiteX0" fmla="*/ 6505 w 4289926"/>
              <a:gd name="connsiteY0" fmla="*/ 1012412 h 1258404"/>
              <a:gd name="connsiteX1" fmla="*/ 968406 w 4289926"/>
              <a:gd name="connsiteY1" fmla="*/ 1143041 h 1258404"/>
              <a:gd name="connsiteX2" fmla="*/ 2349652 w 4289926"/>
              <a:gd name="connsiteY2" fmla="*/ 953558 h 1258404"/>
              <a:gd name="connsiteX3" fmla="*/ 2565676 w 4289926"/>
              <a:gd name="connsiteY3" fmla="*/ 161470 h 1258404"/>
              <a:gd name="connsiteX4" fmla="*/ 3711606 w 4289926"/>
              <a:gd name="connsiteY4" fmla="*/ 169264 h 1258404"/>
              <a:gd name="connsiteX5" fmla="*/ 3672409 w 4289926"/>
              <a:gd name="connsiteY5" fmla="*/ 27067 h 1258404"/>
              <a:gd name="connsiteX6" fmla="*/ 6505 w 4289926"/>
              <a:gd name="connsiteY6" fmla="*/ 14885 h 1258404"/>
              <a:gd name="connsiteX7" fmla="*/ 6505 w 4289926"/>
              <a:gd name="connsiteY7" fmla="*/ 1012412 h 1258404"/>
              <a:gd name="connsiteX0" fmla="*/ 6505 w 4289925"/>
              <a:gd name="connsiteY0" fmla="*/ 1015622 h 1261614"/>
              <a:gd name="connsiteX1" fmla="*/ 968406 w 4289925"/>
              <a:gd name="connsiteY1" fmla="*/ 1146251 h 1261614"/>
              <a:gd name="connsiteX2" fmla="*/ 2349652 w 4289925"/>
              <a:gd name="connsiteY2" fmla="*/ 956768 h 1261614"/>
              <a:gd name="connsiteX3" fmla="*/ 2565676 w 4289925"/>
              <a:gd name="connsiteY3" fmla="*/ 164680 h 1261614"/>
              <a:gd name="connsiteX4" fmla="*/ 3711606 w 4289925"/>
              <a:gd name="connsiteY4" fmla="*/ 172474 h 1261614"/>
              <a:gd name="connsiteX5" fmla="*/ 3672408 w 4289925"/>
              <a:gd name="connsiteY5" fmla="*/ 3210 h 1261614"/>
              <a:gd name="connsiteX6" fmla="*/ 6505 w 4289925"/>
              <a:gd name="connsiteY6" fmla="*/ 18095 h 1261614"/>
              <a:gd name="connsiteX7" fmla="*/ 6505 w 4289925"/>
              <a:gd name="connsiteY7" fmla="*/ 1015622 h 1261614"/>
              <a:gd name="connsiteX0" fmla="*/ 6505 w 4289926"/>
              <a:gd name="connsiteY0" fmla="*/ 1015622 h 1261614"/>
              <a:gd name="connsiteX1" fmla="*/ 968406 w 4289926"/>
              <a:gd name="connsiteY1" fmla="*/ 1146251 h 1261614"/>
              <a:gd name="connsiteX2" fmla="*/ 2349652 w 4289926"/>
              <a:gd name="connsiteY2" fmla="*/ 956768 h 1261614"/>
              <a:gd name="connsiteX3" fmla="*/ 2565676 w 4289926"/>
              <a:gd name="connsiteY3" fmla="*/ 164680 h 1261614"/>
              <a:gd name="connsiteX4" fmla="*/ 3711606 w 4289926"/>
              <a:gd name="connsiteY4" fmla="*/ 172474 h 1261614"/>
              <a:gd name="connsiteX5" fmla="*/ 3672409 w 4289926"/>
              <a:gd name="connsiteY5" fmla="*/ 3210 h 1261614"/>
              <a:gd name="connsiteX6" fmla="*/ 6505 w 4289926"/>
              <a:gd name="connsiteY6" fmla="*/ 18095 h 1261614"/>
              <a:gd name="connsiteX7" fmla="*/ 6505 w 4289926"/>
              <a:gd name="connsiteY7" fmla="*/ 1015622 h 1261614"/>
              <a:gd name="connsiteX0" fmla="*/ 6505 w 4361933"/>
              <a:gd name="connsiteY0" fmla="*/ 1015622 h 1261614"/>
              <a:gd name="connsiteX1" fmla="*/ 968406 w 4361933"/>
              <a:gd name="connsiteY1" fmla="*/ 1146251 h 1261614"/>
              <a:gd name="connsiteX2" fmla="*/ 2349652 w 4361933"/>
              <a:gd name="connsiteY2" fmla="*/ 956768 h 1261614"/>
              <a:gd name="connsiteX3" fmla="*/ 2565676 w 4361933"/>
              <a:gd name="connsiteY3" fmla="*/ 164680 h 1261614"/>
              <a:gd name="connsiteX4" fmla="*/ 3711606 w 4361933"/>
              <a:gd name="connsiteY4" fmla="*/ 172474 h 1261614"/>
              <a:gd name="connsiteX5" fmla="*/ 3744416 w 4361933"/>
              <a:gd name="connsiteY5" fmla="*/ 3210 h 1261614"/>
              <a:gd name="connsiteX6" fmla="*/ 6505 w 4361933"/>
              <a:gd name="connsiteY6" fmla="*/ 18095 h 1261614"/>
              <a:gd name="connsiteX7" fmla="*/ 6505 w 4361933"/>
              <a:gd name="connsiteY7" fmla="*/ 1015622 h 1261614"/>
              <a:gd name="connsiteX0" fmla="*/ 6505 w 4361933"/>
              <a:gd name="connsiteY0" fmla="*/ 1012412 h 1258404"/>
              <a:gd name="connsiteX1" fmla="*/ 968406 w 4361933"/>
              <a:gd name="connsiteY1" fmla="*/ 1143041 h 1258404"/>
              <a:gd name="connsiteX2" fmla="*/ 2349652 w 4361933"/>
              <a:gd name="connsiteY2" fmla="*/ 953558 h 1258404"/>
              <a:gd name="connsiteX3" fmla="*/ 2565676 w 4361933"/>
              <a:gd name="connsiteY3" fmla="*/ 161470 h 1258404"/>
              <a:gd name="connsiteX4" fmla="*/ 3711606 w 4361933"/>
              <a:gd name="connsiteY4" fmla="*/ 169264 h 1258404"/>
              <a:gd name="connsiteX5" fmla="*/ 3744416 w 4361933"/>
              <a:gd name="connsiteY5" fmla="*/ 0 h 1258404"/>
              <a:gd name="connsiteX6" fmla="*/ 6505 w 4361933"/>
              <a:gd name="connsiteY6" fmla="*/ 14885 h 1258404"/>
              <a:gd name="connsiteX7" fmla="*/ 6505 w 4361933"/>
              <a:gd name="connsiteY7" fmla="*/ 1012412 h 1258404"/>
              <a:gd name="connsiteX0" fmla="*/ 6505 w 4289342"/>
              <a:gd name="connsiteY0" fmla="*/ 1021095 h 1267087"/>
              <a:gd name="connsiteX1" fmla="*/ 968406 w 4289342"/>
              <a:gd name="connsiteY1" fmla="*/ 1151724 h 1267087"/>
              <a:gd name="connsiteX2" fmla="*/ 2349652 w 4289342"/>
              <a:gd name="connsiteY2" fmla="*/ 962241 h 1267087"/>
              <a:gd name="connsiteX3" fmla="*/ 2565676 w 4289342"/>
              <a:gd name="connsiteY3" fmla="*/ 170153 h 1267087"/>
              <a:gd name="connsiteX4" fmla="*/ 3711606 w 4289342"/>
              <a:gd name="connsiteY4" fmla="*/ 177947 h 1267087"/>
              <a:gd name="connsiteX5" fmla="*/ 3744416 w 4289342"/>
              <a:gd name="connsiteY5" fmla="*/ 8683 h 1267087"/>
              <a:gd name="connsiteX6" fmla="*/ 6505 w 4289342"/>
              <a:gd name="connsiteY6" fmla="*/ 23568 h 1267087"/>
              <a:gd name="connsiteX7" fmla="*/ 6505 w 4289342"/>
              <a:gd name="connsiteY7" fmla="*/ 1021095 h 1267087"/>
              <a:gd name="connsiteX0" fmla="*/ 6505 w 4295847"/>
              <a:gd name="connsiteY0" fmla="*/ 1160812 h 1406804"/>
              <a:gd name="connsiteX1" fmla="*/ 974911 w 4295847"/>
              <a:gd name="connsiteY1" fmla="*/ 1151724 h 1406804"/>
              <a:gd name="connsiteX2" fmla="*/ 2356157 w 4295847"/>
              <a:gd name="connsiteY2" fmla="*/ 962241 h 1406804"/>
              <a:gd name="connsiteX3" fmla="*/ 2572181 w 4295847"/>
              <a:gd name="connsiteY3" fmla="*/ 170153 h 1406804"/>
              <a:gd name="connsiteX4" fmla="*/ 3718111 w 4295847"/>
              <a:gd name="connsiteY4" fmla="*/ 177947 h 1406804"/>
              <a:gd name="connsiteX5" fmla="*/ 3750921 w 4295847"/>
              <a:gd name="connsiteY5" fmla="*/ 8683 h 1406804"/>
              <a:gd name="connsiteX6" fmla="*/ 13010 w 4295847"/>
              <a:gd name="connsiteY6" fmla="*/ 23568 h 1406804"/>
              <a:gd name="connsiteX7" fmla="*/ 6505 w 4295847"/>
              <a:gd name="connsiteY7" fmla="*/ 1160812 h 1406804"/>
              <a:gd name="connsiteX0" fmla="*/ 0 w 4289342"/>
              <a:gd name="connsiteY0" fmla="*/ 1160812 h 1264920"/>
              <a:gd name="connsiteX1" fmla="*/ 968406 w 4289342"/>
              <a:gd name="connsiteY1" fmla="*/ 1151724 h 1264920"/>
              <a:gd name="connsiteX2" fmla="*/ 2349652 w 4289342"/>
              <a:gd name="connsiteY2" fmla="*/ 962241 h 1264920"/>
              <a:gd name="connsiteX3" fmla="*/ 2565676 w 4289342"/>
              <a:gd name="connsiteY3" fmla="*/ 170153 h 1264920"/>
              <a:gd name="connsiteX4" fmla="*/ 3711606 w 4289342"/>
              <a:gd name="connsiteY4" fmla="*/ 177947 h 1264920"/>
              <a:gd name="connsiteX5" fmla="*/ 3744416 w 4289342"/>
              <a:gd name="connsiteY5" fmla="*/ 8683 h 1264920"/>
              <a:gd name="connsiteX6" fmla="*/ 6505 w 4289342"/>
              <a:gd name="connsiteY6" fmla="*/ 23568 h 1264920"/>
              <a:gd name="connsiteX7" fmla="*/ 0 w 4289342"/>
              <a:gd name="connsiteY7" fmla="*/ 1160812 h 1264920"/>
              <a:gd name="connsiteX0" fmla="*/ 0 w 4289342"/>
              <a:gd name="connsiteY0" fmla="*/ 1160812 h 1264920"/>
              <a:gd name="connsiteX1" fmla="*/ 1008112 w 4289342"/>
              <a:gd name="connsiteY1" fmla="*/ 800771 h 1264920"/>
              <a:gd name="connsiteX2" fmla="*/ 2349652 w 4289342"/>
              <a:gd name="connsiteY2" fmla="*/ 962241 h 1264920"/>
              <a:gd name="connsiteX3" fmla="*/ 2565676 w 4289342"/>
              <a:gd name="connsiteY3" fmla="*/ 170153 h 1264920"/>
              <a:gd name="connsiteX4" fmla="*/ 3711606 w 4289342"/>
              <a:gd name="connsiteY4" fmla="*/ 177947 h 1264920"/>
              <a:gd name="connsiteX5" fmla="*/ 3744416 w 4289342"/>
              <a:gd name="connsiteY5" fmla="*/ 8683 h 1264920"/>
              <a:gd name="connsiteX6" fmla="*/ 6505 w 4289342"/>
              <a:gd name="connsiteY6" fmla="*/ 23568 h 1264920"/>
              <a:gd name="connsiteX7" fmla="*/ 0 w 4289342"/>
              <a:gd name="connsiteY7" fmla="*/ 1160812 h 1264920"/>
              <a:gd name="connsiteX0" fmla="*/ 0 w 4289342"/>
              <a:gd name="connsiteY0" fmla="*/ 1160812 h 1264920"/>
              <a:gd name="connsiteX1" fmla="*/ 1008112 w 4289342"/>
              <a:gd name="connsiteY1" fmla="*/ 800771 h 1264920"/>
              <a:gd name="connsiteX2" fmla="*/ 2376264 w 4289342"/>
              <a:gd name="connsiteY2" fmla="*/ 1088803 h 1264920"/>
              <a:gd name="connsiteX3" fmla="*/ 2565676 w 4289342"/>
              <a:gd name="connsiteY3" fmla="*/ 170153 h 1264920"/>
              <a:gd name="connsiteX4" fmla="*/ 3711606 w 4289342"/>
              <a:gd name="connsiteY4" fmla="*/ 177947 h 1264920"/>
              <a:gd name="connsiteX5" fmla="*/ 3744416 w 4289342"/>
              <a:gd name="connsiteY5" fmla="*/ 8683 h 1264920"/>
              <a:gd name="connsiteX6" fmla="*/ 6505 w 4289342"/>
              <a:gd name="connsiteY6" fmla="*/ 23568 h 1264920"/>
              <a:gd name="connsiteX7" fmla="*/ 0 w 4289342"/>
              <a:gd name="connsiteY7" fmla="*/ 1160812 h 1264920"/>
              <a:gd name="connsiteX0" fmla="*/ 0 w 4289342"/>
              <a:gd name="connsiteY0" fmla="*/ 1160812 h 1265914"/>
              <a:gd name="connsiteX1" fmla="*/ 1008112 w 4289342"/>
              <a:gd name="connsiteY1" fmla="*/ 800771 h 1265914"/>
              <a:gd name="connsiteX2" fmla="*/ 2376264 w 4289342"/>
              <a:gd name="connsiteY2" fmla="*/ 1160811 h 1265914"/>
              <a:gd name="connsiteX3" fmla="*/ 2565676 w 4289342"/>
              <a:gd name="connsiteY3" fmla="*/ 170153 h 1265914"/>
              <a:gd name="connsiteX4" fmla="*/ 3711606 w 4289342"/>
              <a:gd name="connsiteY4" fmla="*/ 177947 h 1265914"/>
              <a:gd name="connsiteX5" fmla="*/ 3744416 w 4289342"/>
              <a:gd name="connsiteY5" fmla="*/ 8683 h 1265914"/>
              <a:gd name="connsiteX6" fmla="*/ 6505 w 4289342"/>
              <a:gd name="connsiteY6" fmla="*/ 23568 h 1265914"/>
              <a:gd name="connsiteX7" fmla="*/ 0 w 4289342"/>
              <a:gd name="connsiteY7" fmla="*/ 1160812 h 1265914"/>
              <a:gd name="connsiteX0" fmla="*/ 0 w 4289342"/>
              <a:gd name="connsiteY0" fmla="*/ 1166471 h 1343581"/>
              <a:gd name="connsiteX1" fmla="*/ 1008112 w 4289342"/>
              <a:gd name="connsiteY1" fmla="*/ 806430 h 1343581"/>
              <a:gd name="connsiteX2" fmla="*/ 2376264 w 4289342"/>
              <a:gd name="connsiteY2" fmla="*/ 1238478 h 1343581"/>
              <a:gd name="connsiteX3" fmla="*/ 2565676 w 4289342"/>
              <a:gd name="connsiteY3" fmla="*/ 175812 h 1343581"/>
              <a:gd name="connsiteX4" fmla="*/ 3711606 w 4289342"/>
              <a:gd name="connsiteY4" fmla="*/ 183606 h 1343581"/>
              <a:gd name="connsiteX5" fmla="*/ 3744416 w 4289342"/>
              <a:gd name="connsiteY5" fmla="*/ 14342 h 1343581"/>
              <a:gd name="connsiteX6" fmla="*/ 6505 w 4289342"/>
              <a:gd name="connsiteY6" fmla="*/ 29227 h 1343581"/>
              <a:gd name="connsiteX7" fmla="*/ 0 w 4289342"/>
              <a:gd name="connsiteY7" fmla="*/ 1166471 h 1343581"/>
              <a:gd name="connsiteX0" fmla="*/ 0 w 4289342"/>
              <a:gd name="connsiteY0" fmla="*/ 1202475 h 1595610"/>
              <a:gd name="connsiteX1" fmla="*/ 1008112 w 4289342"/>
              <a:gd name="connsiteY1" fmla="*/ 842434 h 1595610"/>
              <a:gd name="connsiteX2" fmla="*/ 2448272 w 4289342"/>
              <a:gd name="connsiteY2" fmla="*/ 1490507 h 1595610"/>
              <a:gd name="connsiteX3" fmla="*/ 2565676 w 4289342"/>
              <a:gd name="connsiteY3" fmla="*/ 211816 h 1595610"/>
              <a:gd name="connsiteX4" fmla="*/ 3711606 w 4289342"/>
              <a:gd name="connsiteY4" fmla="*/ 219610 h 1595610"/>
              <a:gd name="connsiteX5" fmla="*/ 3744416 w 4289342"/>
              <a:gd name="connsiteY5" fmla="*/ 50346 h 1595610"/>
              <a:gd name="connsiteX6" fmla="*/ 6505 w 4289342"/>
              <a:gd name="connsiteY6" fmla="*/ 65231 h 1595610"/>
              <a:gd name="connsiteX7" fmla="*/ 0 w 4289342"/>
              <a:gd name="connsiteY7" fmla="*/ 1202475 h 1595610"/>
              <a:gd name="connsiteX0" fmla="*/ 0 w 4289342"/>
              <a:gd name="connsiteY0" fmla="*/ 1226478 h 1763628"/>
              <a:gd name="connsiteX1" fmla="*/ 1008112 w 4289342"/>
              <a:gd name="connsiteY1" fmla="*/ 866437 h 1763628"/>
              <a:gd name="connsiteX2" fmla="*/ 2664296 w 4289342"/>
              <a:gd name="connsiteY2" fmla="*/ 1658525 h 1763628"/>
              <a:gd name="connsiteX3" fmla="*/ 2565676 w 4289342"/>
              <a:gd name="connsiteY3" fmla="*/ 235819 h 1763628"/>
              <a:gd name="connsiteX4" fmla="*/ 3711606 w 4289342"/>
              <a:gd name="connsiteY4" fmla="*/ 243613 h 1763628"/>
              <a:gd name="connsiteX5" fmla="*/ 3744416 w 4289342"/>
              <a:gd name="connsiteY5" fmla="*/ 74349 h 1763628"/>
              <a:gd name="connsiteX6" fmla="*/ 6505 w 4289342"/>
              <a:gd name="connsiteY6" fmla="*/ 89234 h 1763628"/>
              <a:gd name="connsiteX7" fmla="*/ 0 w 4289342"/>
              <a:gd name="connsiteY7" fmla="*/ 1226478 h 1763628"/>
              <a:gd name="connsiteX0" fmla="*/ 0 w 4289342"/>
              <a:gd name="connsiteY0" fmla="*/ 1238479 h 1847637"/>
              <a:gd name="connsiteX1" fmla="*/ 1008112 w 4289342"/>
              <a:gd name="connsiteY1" fmla="*/ 878438 h 1847637"/>
              <a:gd name="connsiteX2" fmla="*/ 2664296 w 4289342"/>
              <a:gd name="connsiteY2" fmla="*/ 1742534 h 1847637"/>
              <a:gd name="connsiteX3" fmla="*/ 2565676 w 4289342"/>
              <a:gd name="connsiteY3" fmla="*/ 247820 h 1847637"/>
              <a:gd name="connsiteX4" fmla="*/ 3711606 w 4289342"/>
              <a:gd name="connsiteY4" fmla="*/ 255614 h 1847637"/>
              <a:gd name="connsiteX5" fmla="*/ 3744416 w 4289342"/>
              <a:gd name="connsiteY5" fmla="*/ 86350 h 1847637"/>
              <a:gd name="connsiteX6" fmla="*/ 6505 w 4289342"/>
              <a:gd name="connsiteY6" fmla="*/ 101235 h 1847637"/>
              <a:gd name="connsiteX7" fmla="*/ 0 w 4289342"/>
              <a:gd name="connsiteY7" fmla="*/ 1238479 h 1847637"/>
              <a:gd name="connsiteX0" fmla="*/ 0 w 4289342"/>
              <a:gd name="connsiteY0" fmla="*/ 1262482 h 2015657"/>
              <a:gd name="connsiteX1" fmla="*/ 1008112 w 4289342"/>
              <a:gd name="connsiteY1" fmla="*/ 902441 h 2015657"/>
              <a:gd name="connsiteX2" fmla="*/ 1584176 w 4289342"/>
              <a:gd name="connsiteY2" fmla="*/ 1910554 h 2015657"/>
              <a:gd name="connsiteX3" fmla="*/ 2565676 w 4289342"/>
              <a:gd name="connsiteY3" fmla="*/ 271823 h 2015657"/>
              <a:gd name="connsiteX4" fmla="*/ 3711606 w 4289342"/>
              <a:gd name="connsiteY4" fmla="*/ 279617 h 2015657"/>
              <a:gd name="connsiteX5" fmla="*/ 3744416 w 4289342"/>
              <a:gd name="connsiteY5" fmla="*/ 110353 h 2015657"/>
              <a:gd name="connsiteX6" fmla="*/ 6505 w 4289342"/>
              <a:gd name="connsiteY6" fmla="*/ 125238 h 2015657"/>
              <a:gd name="connsiteX7" fmla="*/ 0 w 4289342"/>
              <a:gd name="connsiteY7" fmla="*/ 1262482 h 2015657"/>
              <a:gd name="connsiteX0" fmla="*/ 0 w 4289342"/>
              <a:gd name="connsiteY0" fmla="*/ 1250480 h 1931647"/>
              <a:gd name="connsiteX1" fmla="*/ 1008112 w 4289342"/>
              <a:gd name="connsiteY1" fmla="*/ 890439 h 1931647"/>
              <a:gd name="connsiteX2" fmla="*/ 1584176 w 4289342"/>
              <a:gd name="connsiteY2" fmla="*/ 1826544 h 1931647"/>
              <a:gd name="connsiteX3" fmla="*/ 2565676 w 4289342"/>
              <a:gd name="connsiteY3" fmla="*/ 259821 h 1931647"/>
              <a:gd name="connsiteX4" fmla="*/ 3711606 w 4289342"/>
              <a:gd name="connsiteY4" fmla="*/ 267615 h 1931647"/>
              <a:gd name="connsiteX5" fmla="*/ 3744416 w 4289342"/>
              <a:gd name="connsiteY5" fmla="*/ 98351 h 1931647"/>
              <a:gd name="connsiteX6" fmla="*/ 6505 w 4289342"/>
              <a:gd name="connsiteY6" fmla="*/ 113236 h 1931647"/>
              <a:gd name="connsiteX7" fmla="*/ 0 w 4289342"/>
              <a:gd name="connsiteY7" fmla="*/ 1250480 h 1931647"/>
              <a:gd name="connsiteX0" fmla="*/ 0 w 4289342"/>
              <a:gd name="connsiteY0" fmla="*/ 1286485 h 2183676"/>
              <a:gd name="connsiteX1" fmla="*/ 1008112 w 4289342"/>
              <a:gd name="connsiteY1" fmla="*/ 926444 h 2183676"/>
              <a:gd name="connsiteX2" fmla="*/ 1296144 w 4289342"/>
              <a:gd name="connsiteY2" fmla="*/ 2078573 h 2183676"/>
              <a:gd name="connsiteX3" fmla="*/ 2565676 w 4289342"/>
              <a:gd name="connsiteY3" fmla="*/ 295826 h 2183676"/>
              <a:gd name="connsiteX4" fmla="*/ 3711606 w 4289342"/>
              <a:gd name="connsiteY4" fmla="*/ 303620 h 2183676"/>
              <a:gd name="connsiteX5" fmla="*/ 3744416 w 4289342"/>
              <a:gd name="connsiteY5" fmla="*/ 134356 h 2183676"/>
              <a:gd name="connsiteX6" fmla="*/ 6505 w 4289342"/>
              <a:gd name="connsiteY6" fmla="*/ 149241 h 2183676"/>
              <a:gd name="connsiteX7" fmla="*/ 0 w 4289342"/>
              <a:gd name="connsiteY7" fmla="*/ 1286485 h 2183676"/>
              <a:gd name="connsiteX0" fmla="*/ 0 w 4289342"/>
              <a:gd name="connsiteY0" fmla="*/ 1278036 h 2124546"/>
              <a:gd name="connsiteX1" fmla="*/ 1008112 w 4289342"/>
              <a:gd name="connsiteY1" fmla="*/ 917995 h 2124546"/>
              <a:gd name="connsiteX2" fmla="*/ 1728192 w 4289342"/>
              <a:gd name="connsiteY2" fmla="*/ 2019442 h 2124546"/>
              <a:gd name="connsiteX3" fmla="*/ 2565676 w 4289342"/>
              <a:gd name="connsiteY3" fmla="*/ 287377 h 2124546"/>
              <a:gd name="connsiteX4" fmla="*/ 3711606 w 4289342"/>
              <a:gd name="connsiteY4" fmla="*/ 295171 h 2124546"/>
              <a:gd name="connsiteX5" fmla="*/ 3744416 w 4289342"/>
              <a:gd name="connsiteY5" fmla="*/ 125907 h 2124546"/>
              <a:gd name="connsiteX6" fmla="*/ 6505 w 4289342"/>
              <a:gd name="connsiteY6" fmla="*/ 140792 h 2124546"/>
              <a:gd name="connsiteX7" fmla="*/ 0 w 4289342"/>
              <a:gd name="connsiteY7" fmla="*/ 1278036 h 2124546"/>
              <a:gd name="connsiteX0" fmla="*/ 0 w 4289342"/>
              <a:gd name="connsiteY0" fmla="*/ 1260249 h 2000027"/>
              <a:gd name="connsiteX1" fmla="*/ 1008112 w 4289342"/>
              <a:gd name="connsiteY1" fmla="*/ 900208 h 2000027"/>
              <a:gd name="connsiteX2" fmla="*/ 1800200 w 4289342"/>
              <a:gd name="connsiteY2" fmla="*/ 1894924 h 2000027"/>
              <a:gd name="connsiteX3" fmla="*/ 2565676 w 4289342"/>
              <a:gd name="connsiteY3" fmla="*/ 269590 h 2000027"/>
              <a:gd name="connsiteX4" fmla="*/ 3711606 w 4289342"/>
              <a:gd name="connsiteY4" fmla="*/ 277384 h 2000027"/>
              <a:gd name="connsiteX5" fmla="*/ 3744416 w 4289342"/>
              <a:gd name="connsiteY5" fmla="*/ 108120 h 2000027"/>
              <a:gd name="connsiteX6" fmla="*/ 6505 w 4289342"/>
              <a:gd name="connsiteY6" fmla="*/ 123005 h 2000027"/>
              <a:gd name="connsiteX7" fmla="*/ 0 w 4289342"/>
              <a:gd name="connsiteY7" fmla="*/ 1260249 h 2000027"/>
              <a:gd name="connsiteX0" fmla="*/ 0 w 4289342"/>
              <a:gd name="connsiteY0" fmla="*/ 1260249 h 2000028"/>
              <a:gd name="connsiteX1" fmla="*/ 1008112 w 4289342"/>
              <a:gd name="connsiteY1" fmla="*/ 900208 h 2000028"/>
              <a:gd name="connsiteX2" fmla="*/ 1800200 w 4289342"/>
              <a:gd name="connsiteY2" fmla="*/ 1894926 h 2000028"/>
              <a:gd name="connsiteX3" fmla="*/ 2565676 w 4289342"/>
              <a:gd name="connsiteY3" fmla="*/ 269590 h 2000028"/>
              <a:gd name="connsiteX4" fmla="*/ 3711606 w 4289342"/>
              <a:gd name="connsiteY4" fmla="*/ 277384 h 2000028"/>
              <a:gd name="connsiteX5" fmla="*/ 3744416 w 4289342"/>
              <a:gd name="connsiteY5" fmla="*/ 108120 h 2000028"/>
              <a:gd name="connsiteX6" fmla="*/ 6505 w 4289342"/>
              <a:gd name="connsiteY6" fmla="*/ 123005 h 2000028"/>
              <a:gd name="connsiteX7" fmla="*/ 0 w 4289342"/>
              <a:gd name="connsiteY7" fmla="*/ 1260249 h 2000028"/>
              <a:gd name="connsiteX0" fmla="*/ 0 w 4289342"/>
              <a:gd name="connsiteY0" fmla="*/ 1260249 h 2000030"/>
              <a:gd name="connsiteX1" fmla="*/ 1008112 w 4289342"/>
              <a:gd name="connsiteY1" fmla="*/ 900208 h 2000030"/>
              <a:gd name="connsiteX2" fmla="*/ 1800200 w 4289342"/>
              <a:gd name="connsiteY2" fmla="*/ 1894926 h 2000030"/>
              <a:gd name="connsiteX3" fmla="*/ 2565676 w 4289342"/>
              <a:gd name="connsiteY3" fmla="*/ 269590 h 2000030"/>
              <a:gd name="connsiteX4" fmla="*/ 3711606 w 4289342"/>
              <a:gd name="connsiteY4" fmla="*/ 277384 h 2000030"/>
              <a:gd name="connsiteX5" fmla="*/ 3744416 w 4289342"/>
              <a:gd name="connsiteY5" fmla="*/ 108120 h 2000030"/>
              <a:gd name="connsiteX6" fmla="*/ 6505 w 4289342"/>
              <a:gd name="connsiteY6" fmla="*/ 123005 h 2000030"/>
              <a:gd name="connsiteX7" fmla="*/ 0 w 4289342"/>
              <a:gd name="connsiteY7" fmla="*/ 1260249 h 2000030"/>
              <a:gd name="connsiteX0" fmla="*/ 0 w 4289342"/>
              <a:gd name="connsiteY0" fmla="*/ 1260249 h 2107810"/>
              <a:gd name="connsiteX1" fmla="*/ 1008112 w 4289342"/>
              <a:gd name="connsiteY1" fmla="*/ 900208 h 2107810"/>
              <a:gd name="connsiteX2" fmla="*/ 1463170 w 4289342"/>
              <a:gd name="connsiteY2" fmla="*/ 1546890 h 2107810"/>
              <a:gd name="connsiteX3" fmla="*/ 1800200 w 4289342"/>
              <a:gd name="connsiteY3" fmla="*/ 1894926 h 2107810"/>
              <a:gd name="connsiteX4" fmla="*/ 2565676 w 4289342"/>
              <a:gd name="connsiteY4" fmla="*/ 269590 h 2107810"/>
              <a:gd name="connsiteX5" fmla="*/ 3711606 w 4289342"/>
              <a:gd name="connsiteY5" fmla="*/ 277384 h 2107810"/>
              <a:gd name="connsiteX6" fmla="*/ 3744416 w 4289342"/>
              <a:gd name="connsiteY6" fmla="*/ 108120 h 2107810"/>
              <a:gd name="connsiteX7" fmla="*/ 6505 w 4289342"/>
              <a:gd name="connsiteY7" fmla="*/ 123005 h 2107810"/>
              <a:gd name="connsiteX8" fmla="*/ 0 w 4289342"/>
              <a:gd name="connsiteY8" fmla="*/ 1260249 h 2107810"/>
              <a:gd name="connsiteX0" fmla="*/ 0 w 4289342"/>
              <a:gd name="connsiteY0" fmla="*/ 1260249 h 2136025"/>
              <a:gd name="connsiteX1" fmla="*/ 1008112 w 4289342"/>
              <a:gd name="connsiteY1" fmla="*/ 900208 h 2136025"/>
              <a:gd name="connsiteX2" fmla="*/ 1080120 w 4289342"/>
              <a:gd name="connsiteY2" fmla="*/ 1716177 h 2136025"/>
              <a:gd name="connsiteX3" fmla="*/ 1800200 w 4289342"/>
              <a:gd name="connsiteY3" fmla="*/ 1894926 h 2136025"/>
              <a:gd name="connsiteX4" fmla="*/ 2565676 w 4289342"/>
              <a:gd name="connsiteY4" fmla="*/ 269590 h 2136025"/>
              <a:gd name="connsiteX5" fmla="*/ 3711606 w 4289342"/>
              <a:gd name="connsiteY5" fmla="*/ 277384 h 2136025"/>
              <a:gd name="connsiteX6" fmla="*/ 3744416 w 4289342"/>
              <a:gd name="connsiteY6" fmla="*/ 108120 h 2136025"/>
              <a:gd name="connsiteX7" fmla="*/ 6505 w 4289342"/>
              <a:gd name="connsiteY7" fmla="*/ 123005 h 2136025"/>
              <a:gd name="connsiteX8" fmla="*/ 0 w 4289342"/>
              <a:gd name="connsiteY8" fmla="*/ 1260249 h 2136025"/>
              <a:gd name="connsiteX0" fmla="*/ 0 w 4289342"/>
              <a:gd name="connsiteY0" fmla="*/ 1260249 h 2136023"/>
              <a:gd name="connsiteX1" fmla="*/ 1008112 w 4289342"/>
              <a:gd name="connsiteY1" fmla="*/ 900208 h 2136023"/>
              <a:gd name="connsiteX2" fmla="*/ 1080120 w 4289342"/>
              <a:gd name="connsiteY2" fmla="*/ 1716177 h 2136023"/>
              <a:gd name="connsiteX3" fmla="*/ 1800200 w 4289342"/>
              <a:gd name="connsiteY3" fmla="*/ 1894926 h 2136023"/>
              <a:gd name="connsiteX4" fmla="*/ 2565676 w 4289342"/>
              <a:gd name="connsiteY4" fmla="*/ 269590 h 2136023"/>
              <a:gd name="connsiteX5" fmla="*/ 3711606 w 4289342"/>
              <a:gd name="connsiteY5" fmla="*/ 277384 h 2136023"/>
              <a:gd name="connsiteX6" fmla="*/ 3744416 w 4289342"/>
              <a:gd name="connsiteY6" fmla="*/ 108120 h 2136023"/>
              <a:gd name="connsiteX7" fmla="*/ 6505 w 4289342"/>
              <a:gd name="connsiteY7" fmla="*/ 123005 h 2136023"/>
              <a:gd name="connsiteX8" fmla="*/ 0 w 4289342"/>
              <a:gd name="connsiteY8" fmla="*/ 1260249 h 2136023"/>
              <a:gd name="connsiteX0" fmla="*/ 0 w 4289342"/>
              <a:gd name="connsiteY0" fmla="*/ 1260249 h 2136025"/>
              <a:gd name="connsiteX1" fmla="*/ 1008112 w 4289342"/>
              <a:gd name="connsiteY1" fmla="*/ 900208 h 2136025"/>
              <a:gd name="connsiteX2" fmla="*/ 1080120 w 4289342"/>
              <a:gd name="connsiteY2" fmla="*/ 1716177 h 2136025"/>
              <a:gd name="connsiteX3" fmla="*/ 1800200 w 4289342"/>
              <a:gd name="connsiteY3" fmla="*/ 1894926 h 2136025"/>
              <a:gd name="connsiteX4" fmla="*/ 2565676 w 4289342"/>
              <a:gd name="connsiteY4" fmla="*/ 269590 h 2136025"/>
              <a:gd name="connsiteX5" fmla="*/ 3711606 w 4289342"/>
              <a:gd name="connsiteY5" fmla="*/ 277384 h 2136025"/>
              <a:gd name="connsiteX6" fmla="*/ 3744416 w 4289342"/>
              <a:gd name="connsiteY6" fmla="*/ 108120 h 2136025"/>
              <a:gd name="connsiteX7" fmla="*/ 6505 w 4289342"/>
              <a:gd name="connsiteY7" fmla="*/ 123005 h 2136025"/>
              <a:gd name="connsiteX8" fmla="*/ 0 w 4289342"/>
              <a:gd name="connsiteY8" fmla="*/ 1260249 h 2136025"/>
              <a:gd name="connsiteX0" fmla="*/ 0 w 4289342"/>
              <a:gd name="connsiteY0" fmla="*/ 1260249 h 2159860"/>
              <a:gd name="connsiteX1" fmla="*/ 1008112 w 4289342"/>
              <a:gd name="connsiteY1" fmla="*/ 900208 h 2159860"/>
              <a:gd name="connsiteX2" fmla="*/ 1296144 w 4289342"/>
              <a:gd name="connsiteY2" fmla="*/ 1859193 h 2159860"/>
              <a:gd name="connsiteX3" fmla="*/ 1800200 w 4289342"/>
              <a:gd name="connsiteY3" fmla="*/ 1894926 h 2159860"/>
              <a:gd name="connsiteX4" fmla="*/ 2565676 w 4289342"/>
              <a:gd name="connsiteY4" fmla="*/ 269590 h 2159860"/>
              <a:gd name="connsiteX5" fmla="*/ 3711606 w 4289342"/>
              <a:gd name="connsiteY5" fmla="*/ 277384 h 2159860"/>
              <a:gd name="connsiteX6" fmla="*/ 3744416 w 4289342"/>
              <a:gd name="connsiteY6" fmla="*/ 108120 h 2159860"/>
              <a:gd name="connsiteX7" fmla="*/ 6505 w 4289342"/>
              <a:gd name="connsiteY7" fmla="*/ 123005 h 2159860"/>
              <a:gd name="connsiteX8" fmla="*/ 0 w 4289342"/>
              <a:gd name="connsiteY8" fmla="*/ 1260249 h 2159860"/>
              <a:gd name="connsiteX0" fmla="*/ 0 w 4289342"/>
              <a:gd name="connsiteY0" fmla="*/ 1260249 h 2159860"/>
              <a:gd name="connsiteX1" fmla="*/ 1440160 w 4289342"/>
              <a:gd name="connsiteY1" fmla="*/ 1144118 h 2159860"/>
              <a:gd name="connsiteX2" fmla="*/ 1296144 w 4289342"/>
              <a:gd name="connsiteY2" fmla="*/ 1859193 h 2159860"/>
              <a:gd name="connsiteX3" fmla="*/ 1800200 w 4289342"/>
              <a:gd name="connsiteY3" fmla="*/ 1894926 h 2159860"/>
              <a:gd name="connsiteX4" fmla="*/ 2565676 w 4289342"/>
              <a:gd name="connsiteY4" fmla="*/ 269590 h 2159860"/>
              <a:gd name="connsiteX5" fmla="*/ 3711606 w 4289342"/>
              <a:gd name="connsiteY5" fmla="*/ 277384 h 2159860"/>
              <a:gd name="connsiteX6" fmla="*/ 3744416 w 4289342"/>
              <a:gd name="connsiteY6" fmla="*/ 108120 h 2159860"/>
              <a:gd name="connsiteX7" fmla="*/ 6505 w 4289342"/>
              <a:gd name="connsiteY7" fmla="*/ 123005 h 2159860"/>
              <a:gd name="connsiteX8" fmla="*/ 0 w 4289342"/>
              <a:gd name="connsiteY8" fmla="*/ 1260249 h 2159860"/>
              <a:gd name="connsiteX0" fmla="*/ 0 w 4289342"/>
              <a:gd name="connsiteY0" fmla="*/ 1260249 h 2159860"/>
              <a:gd name="connsiteX1" fmla="*/ 1440160 w 4289342"/>
              <a:gd name="connsiteY1" fmla="*/ 1144118 h 2159860"/>
              <a:gd name="connsiteX2" fmla="*/ 1296144 w 4289342"/>
              <a:gd name="connsiteY2" fmla="*/ 1859193 h 2159860"/>
              <a:gd name="connsiteX3" fmla="*/ 1800200 w 4289342"/>
              <a:gd name="connsiteY3" fmla="*/ 1894926 h 2159860"/>
              <a:gd name="connsiteX4" fmla="*/ 2565676 w 4289342"/>
              <a:gd name="connsiteY4" fmla="*/ 269590 h 2159860"/>
              <a:gd name="connsiteX5" fmla="*/ 3711606 w 4289342"/>
              <a:gd name="connsiteY5" fmla="*/ 277384 h 2159860"/>
              <a:gd name="connsiteX6" fmla="*/ 3744416 w 4289342"/>
              <a:gd name="connsiteY6" fmla="*/ 108120 h 2159860"/>
              <a:gd name="connsiteX7" fmla="*/ 6505 w 4289342"/>
              <a:gd name="connsiteY7" fmla="*/ 123005 h 2159860"/>
              <a:gd name="connsiteX8" fmla="*/ 0 w 4289342"/>
              <a:gd name="connsiteY8" fmla="*/ 1260249 h 2159860"/>
              <a:gd name="connsiteX0" fmla="*/ 0 w 4289342"/>
              <a:gd name="connsiteY0" fmla="*/ 1260249 h 2183695"/>
              <a:gd name="connsiteX1" fmla="*/ 1440160 w 4289342"/>
              <a:gd name="connsiteY1" fmla="*/ 1144118 h 2183695"/>
              <a:gd name="connsiteX2" fmla="*/ 1296144 w 4289342"/>
              <a:gd name="connsiteY2" fmla="*/ 2002207 h 2183695"/>
              <a:gd name="connsiteX3" fmla="*/ 1800200 w 4289342"/>
              <a:gd name="connsiteY3" fmla="*/ 1894926 h 2183695"/>
              <a:gd name="connsiteX4" fmla="*/ 2565676 w 4289342"/>
              <a:gd name="connsiteY4" fmla="*/ 269590 h 2183695"/>
              <a:gd name="connsiteX5" fmla="*/ 3711606 w 4289342"/>
              <a:gd name="connsiteY5" fmla="*/ 277384 h 2183695"/>
              <a:gd name="connsiteX6" fmla="*/ 3744416 w 4289342"/>
              <a:gd name="connsiteY6" fmla="*/ 108120 h 2183695"/>
              <a:gd name="connsiteX7" fmla="*/ 6505 w 4289342"/>
              <a:gd name="connsiteY7" fmla="*/ 123005 h 2183695"/>
              <a:gd name="connsiteX8" fmla="*/ 0 w 4289342"/>
              <a:gd name="connsiteY8" fmla="*/ 1260249 h 2183695"/>
              <a:gd name="connsiteX0" fmla="*/ 0 w 4289342"/>
              <a:gd name="connsiteY0" fmla="*/ 1260249 h 2183695"/>
              <a:gd name="connsiteX1" fmla="*/ 1440160 w 4289342"/>
              <a:gd name="connsiteY1" fmla="*/ 1144118 h 2183695"/>
              <a:gd name="connsiteX2" fmla="*/ 1296144 w 4289342"/>
              <a:gd name="connsiteY2" fmla="*/ 2002207 h 2183695"/>
              <a:gd name="connsiteX3" fmla="*/ 1800200 w 4289342"/>
              <a:gd name="connsiteY3" fmla="*/ 1894926 h 2183695"/>
              <a:gd name="connsiteX4" fmla="*/ 2565676 w 4289342"/>
              <a:gd name="connsiteY4" fmla="*/ 269590 h 2183695"/>
              <a:gd name="connsiteX5" fmla="*/ 3711606 w 4289342"/>
              <a:gd name="connsiteY5" fmla="*/ 277384 h 2183695"/>
              <a:gd name="connsiteX6" fmla="*/ 3744416 w 4289342"/>
              <a:gd name="connsiteY6" fmla="*/ 108120 h 2183695"/>
              <a:gd name="connsiteX7" fmla="*/ 6505 w 4289342"/>
              <a:gd name="connsiteY7" fmla="*/ 123005 h 2183695"/>
              <a:gd name="connsiteX8" fmla="*/ 0 w 4289342"/>
              <a:gd name="connsiteY8" fmla="*/ 1260249 h 2183695"/>
              <a:gd name="connsiteX0" fmla="*/ 0 w 4289342"/>
              <a:gd name="connsiteY0" fmla="*/ 1260249 h 2075212"/>
              <a:gd name="connsiteX1" fmla="*/ 1440160 w 4289342"/>
              <a:gd name="connsiteY1" fmla="*/ 1144118 h 2075212"/>
              <a:gd name="connsiteX2" fmla="*/ 1296144 w 4289342"/>
              <a:gd name="connsiteY2" fmla="*/ 2002207 h 2075212"/>
              <a:gd name="connsiteX3" fmla="*/ 1800200 w 4289342"/>
              <a:gd name="connsiteY3" fmla="*/ 1894926 h 2075212"/>
              <a:gd name="connsiteX4" fmla="*/ 2565676 w 4289342"/>
              <a:gd name="connsiteY4" fmla="*/ 269590 h 2075212"/>
              <a:gd name="connsiteX5" fmla="*/ 3711606 w 4289342"/>
              <a:gd name="connsiteY5" fmla="*/ 277384 h 2075212"/>
              <a:gd name="connsiteX6" fmla="*/ 3744416 w 4289342"/>
              <a:gd name="connsiteY6" fmla="*/ 108120 h 2075212"/>
              <a:gd name="connsiteX7" fmla="*/ 6505 w 4289342"/>
              <a:gd name="connsiteY7" fmla="*/ 123005 h 2075212"/>
              <a:gd name="connsiteX8" fmla="*/ 0 w 4289342"/>
              <a:gd name="connsiteY8" fmla="*/ 1260249 h 2075212"/>
              <a:gd name="connsiteX0" fmla="*/ 0 w 4289342"/>
              <a:gd name="connsiteY0" fmla="*/ 1260249 h 2075212"/>
              <a:gd name="connsiteX1" fmla="*/ 1584176 w 4289342"/>
              <a:gd name="connsiteY1" fmla="*/ 1287132 h 2075212"/>
              <a:gd name="connsiteX2" fmla="*/ 1296144 w 4289342"/>
              <a:gd name="connsiteY2" fmla="*/ 2002207 h 2075212"/>
              <a:gd name="connsiteX3" fmla="*/ 1800200 w 4289342"/>
              <a:gd name="connsiteY3" fmla="*/ 1894926 h 2075212"/>
              <a:gd name="connsiteX4" fmla="*/ 2565676 w 4289342"/>
              <a:gd name="connsiteY4" fmla="*/ 269590 h 2075212"/>
              <a:gd name="connsiteX5" fmla="*/ 3711606 w 4289342"/>
              <a:gd name="connsiteY5" fmla="*/ 277384 h 2075212"/>
              <a:gd name="connsiteX6" fmla="*/ 3744416 w 4289342"/>
              <a:gd name="connsiteY6" fmla="*/ 108120 h 2075212"/>
              <a:gd name="connsiteX7" fmla="*/ 6505 w 4289342"/>
              <a:gd name="connsiteY7" fmla="*/ 123005 h 2075212"/>
              <a:gd name="connsiteX8" fmla="*/ 0 w 4289342"/>
              <a:gd name="connsiteY8" fmla="*/ 1260249 h 2075212"/>
              <a:gd name="connsiteX0" fmla="*/ 0 w 4289342"/>
              <a:gd name="connsiteY0" fmla="*/ 1260249 h 2075212"/>
              <a:gd name="connsiteX1" fmla="*/ 1584176 w 4289342"/>
              <a:gd name="connsiteY1" fmla="*/ 1287132 h 2075212"/>
              <a:gd name="connsiteX2" fmla="*/ 1296144 w 4289342"/>
              <a:gd name="connsiteY2" fmla="*/ 2002207 h 2075212"/>
              <a:gd name="connsiteX3" fmla="*/ 1800200 w 4289342"/>
              <a:gd name="connsiteY3" fmla="*/ 1894926 h 2075212"/>
              <a:gd name="connsiteX4" fmla="*/ 2565676 w 4289342"/>
              <a:gd name="connsiteY4" fmla="*/ 269590 h 2075212"/>
              <a:gd name="connsiteX5" fmla="*/ 3711606 w 4289342"/>
              <a:gd name="connsiteY5" fmla="*/ 277384 h 2075212"/>
              <a:gd name="connsiteX6" fmla="*/ 3744416 w 4289342"/>
              <a:gd name="connsiteY6" fmla="*/ 108120 h 2075212"/>
              <a:gd name="connsiteX7" fmla="*/ 6505 w 4289342"/>
              <a:gd name="connsiteY7" fmla="*/ 123005 h 2075212"/>
              <a:gd name="connsiteX8" fmla="*/ 0 w 4289342"/>
              <a:gd name="connsiteY8" fmla="*/ 1260249 h 2075212"/>
              <a:gd name="connsiteX0" fmla="*/ 0 w 4289342"/>
              <a:gd name="connsiteY0" fmla="*/ 1260249 h 2075212"/>
              <a:gd name="connsiteX1" fmla="*/ 1584176 w 4289342"/>
              <a:gd name="connsiteY1" fmla="*/ 1287132 h 2075212"/>
              <a:gd name="connsiteX2" fmla="*/ 1296144 w 4289342"/>
              <a:gd name="connsiteY2" fmla="*/ 2002207 h 2075212"/>
              <a:gd name="connsiteX3" fmla="*/ 1800200 w 4289342"/>
              <a:gd name="connsiteY3" fmla="*/ 1894926 h 2075212"/>
              <a:gd name="connsiteX4" fmla="*/ 2565676 w 4289342"/>
              <a:gd name="connsiteY4" fmla="*/ 269590 h 2075212"/>
              <a:gd name="connsiteX5" fmla="*/ 3711606 w 4289342"/>
              <a:gd name="connsiteY5" fmla="*/ 277384 h 2075212"/>
              <a:gd name="connsiteX6" fmla="*/ 3744416 w 4289342"/>
              <a:gd name="connsiteY6" fmla="*/ 108120 h 2075212"/>
              <a:gd name="connsiteX7" fmla="*/ 6505 w 4289342"/>
              <a:gd name="connsiteY7" fmla="*/ 123005 h 2075212"/>
              <a:gd name="connsiteX8" fmla="*/ 0 w 4289342"/>
              <a:gd name="connsiteY8" fmla="*/ 1260249 h 2075212"/>
              <a:gd name="connsiteX0" fmla="*/ 0 w 4289342"/>
              <a:gd name="connsiteY0" fmla="*/ 1260249 h 2075212"/>
              <a:gd name="connsiteX1" fmla="*/ 1584176 w 4289342"/>
              <a:gd name="connsiteY1" fmla="*/ 1287132 h 2075212"/>
              <a:gd name="connsiteX2" fmla="*/ 1296144 w 4289342"/>
              <a:gd name="connsiteY2" fmla="*/ 2002207 h 2075212"/>
              <a:gd name="connsiteX3" fmla="*/ 1800200 w 4289342"/>
              <a:gd name="connsiteY3" fmla="*/ 1894926 h 2075212"/>
              <a:gd name="connsiteX4" fmla="*/ 2565676 w 4289342"/>
              <a:gd name="connsiteY4" fmla="*/ 269590 h 2075212"/>
              <a:gd name="connsiteX5" fmla="*/ 3711606 w 4289342"/>
              <a:gd name="connsiteY5" fmla="*/ 277384 h 2075212"/>
              <a:gd name="connsiteX6" fmla="*/ 3744416 w 4289342"/>
              <a:gd name="connsiteY6" fmla="*/ 108120 h 2075212"/>
              <a:gd name="connsiteX7" fmla="*/ 6505 w 4289342"/>
              <a:gd name="connsiteY7" fmla="*/ 123005 h 2075212"/>
              <a:gd name="connsiteX8" fmla="*/ 0 w 4289342"/>
              <a:gd name="connsiteY8" fmla="*/ 1260249 h 2075212"/>
              <a:gd name="connsiteX0" fmla="*/ 0 w 4289342"/>
              <a:gd name="connsiteY0" fmla="*/ 1260249 h 1963276"/>
              <a:gd name="connsiteX1" fmla="*/ 1584176 w 4289342"/>
              <a:gd name="connsiteY1" fmla="*/ 1287132 h 1963276"/>
              <a:gd name="connsiteX2" fmla="*/ 1080120 w 4289342"/>
              <a:gd name="connsiteY2" fmla="*/ 1859192 h 1963276"/>
              <a:gd name="connsiteX3" fmla="*/ 1800200 w 4289342"/>
              <a:gd name="connsiteY3" fmla="*/ 1894926 h 1963276"/>
              <a:gd name="connsiteX4" fmla="*/ 2565676 w 4289342"/>
              <a:gd name="connsiteY4" fmla="*/ 269590 h 1963276"/>
              <a:gd name="connsiteX5" fmla="*/ 3711606 w 4289342"/>
              <a:gd name="connsiteY5" fmla="*/ 277384 h 1963276"/>
              <a:gd name="connsiteX6" fmla="*/ 3744416 w 4289342"/>
              <a:gd name="connsiteY6" fmla="*/ 108120 h 1963276"/>
              <a:gd name="connsiteX7" fmla="*/ 6505 w 4289342"/>
              <a:gd name="connsiteY7" fmla="*/ 123005 h 1963276"/>
              <a:gd name="connsiteX8" fmla="*/ 0 w 4289342"/>
              <a:gd name="connsiteY8" fmla="*/ 1260249 h 1963276"/>
              <a:gd name="connsiteX0" fmla="*/ 0 w 4289342"/>
              <a:gd name="connsiteY0" fmla="*/ 1260249 h 1963276"/>
              <a:gd name="connsiteX1" fmla="*/ 1584176 w 4289342"/>
              <a:gd name="connsiteY1" fmla="*/ 1287132 h 1963276"/>
              <a:gd name="connsiteX2" fmla="*/ 1080120 w 4289342"/>
              <a:gd name="connsiteY2" fmla="*/ 1859192 h 1963276"/>
              <a:gd name="connsiteX3" fmla="*/ 1800200 w 4289342"/>
              <a:gd name="connsiteY3" fmla="*/ 1894926 h 1963276"/>
              <a:gd name="connsiteX4" fmla="*/ 2565676 w 4289342"/>
              <a:gd name="connsiteY4" fmla="*/ 269590 h 1963276"/>
              <a:gd name="connsiteX5" fmla="*/ 3711606 w 4289342"/>
              <a:gd name="connsiteY5" fmla="*/ 277384 h 1963276"/>
              <a:gd name="connsiteX6" fmla="*/ 3744416 w 4289342"/>
              <a:gd name="connsiteY6" fmla="*/ 108120 h 1963276"/>
              <a:gd name="connsiteX7" fmla="*/ 6505 w 4289342"/>
              <a:gd name="connsiteY7" fmla="*/ 123005 h 1963276"/>
              <a:gd name="connsiteX8" fmla="*/ 0 w 4289342"/>
              <a:gd name="connsiteY8" fmla="*/ 1260249 h 1963276"/>
              <a:gd name="connsiteX0" fmla="*/ 0 w 4289342"/>
              <a:gd name="connsiteY0" fmla="*/ 1260249 h 1963276"/>
              <a:gd name="connsiteX1" fmla="*/ 1584176 w 4289342"/>
              <a:gd name="connsiteY1" fmla="*/ 1287132 h 1963276"/>
              <a:gd name="connsiteX2" fmla="*/ 1080120 w 4289342"/>
              <a:gd name="connsiteY2" fmla="*/ 1859192 h 1963276"/>
              <a:gd name="connsiteX3" fmla="*/ 1800200 w 4289342"/>
              <a:gd name="connsiteY3" fmla="*/ 1894926 h 1963276"/>
              <a:gd name="connsiteX4" fmla="*/ 2565676 w 4289342"/>
              <a:gd name="connsiteY4" fmla="*/ 269590 h 1963276"/>
              <a:gd name="connsiteX5" fmla="*/ 3711606 w 4289342"/>
              <a:gd name="connsiteY5" fmla="*/ 277384 h 1963276"/>
              <a:gd name="connsiteX6" fmla="*/ 3744416 w 4289342"/>
              <a:gd name="connsiteY6" fmla="*/ 108120 h 1963276"/>
              <a:gd name="connsiteX7" fmla="*/ 6505 w 4289342"/>
              <a:gd name="connsiteY7" fmla="*/ 123005 h 1963276"/>
              <a:gd name="connsiteX8" fmla="*/ 0 w 4289342"/>
              <a:gd name="connsiteY8" fmla="*/ 1260249 h 1963276"/>
              <a:gd name="connsiteX0" fmla="*/ 0 w 4289342"/>
              <a:gd name="connsiteY0" fmla="*/ 1260249 h 2053850"/>
              <a:gd name="connsiteX1" fmla="*/ 1584176 w 4289342"/>
              <a:gd name="connsiteY1" fmla="*/ 1287132 h 2053850"/>
              <a:gd name="connsiteX2" fmla="*/ 1080120 w 4289342"/>
              <a:gd name="connsiteY2" fmla="*/ 2002207 h 2053850"/>
              <a:gd name="connsiteX3" fmla="*/ 1800200 w 4289342"/>
              <a:gd name="connsiteY3" fmla="*/ 1894926 h 2053850"/>
              <a:gd name="connsiteX4" fmla="*/ 2565676 w 4289342"/>
              <a:gd name="connsiteY4" fmla="*/ 269590 h 2053850"/>
              <a:gd name="connsiteX5" fmla="*/ 3711606 w 4289342"/>
              <a:gd name="connsiteY5" fmla="*/ 277384 h 2053850"/>
              <a:gd name="connsiteX6" fmla="*/ 3744416 w 4289342"/>
              <a:gd name="connsiteY6" fmla="*/ 108120 h 2053850"/>
              <a:gd name="connsiteX7" fmla="*/ 6505 w 4289342"/>
              <a:gd name="connsiteY7" fmla="*/ 123005 h 2053850"/>
              <a:gd name="connsiteX8" fmla="*/ 0 w 4289342"/>
              <a:gd name="connsiteY8" fmla="*/ 1260249 h 2053850"/>
              <a:gd name="connsiteX0" fmla="*/ 0 w 4289342"/>
              <a:gd name="connsiteY0" fmla="*/ 1260249 h 2053850"/>
              <a:gd name="connsiteX1" fmla="*/ 1584176 w 4289342"/>
              <a:gd name="connsiteY1" fmla="*/ 1287132 h 2053850"/>
              <a:gd name="connsiteX2" fmla="*/ 1080120 w 4289342"/>
              <a:gd name="connsiteY2" fmla="*/ 2002207 h 2053850"/>
              <a:gd name="connsiteX3" fmla="*/ 1800200 w 4289342"/>
              <a:gd name="connsiteY3" fmla="*/ 1894926 h 2053850"/>
              <a:gd name="connsiteX4" fmla="*/ 2565676 w 4289342"/>
              <a:gd name="connsiteY4" fmla="*/ 269590 h 2053850"/>
              <a:gd name="connsiteX5" fmla="*/ 3711606 w 4289342"/>
              <a:gd name="connsiteY5" fmla="*/ 277384 h 2053850"/>
              <a:gd name="connsiteX6" fmla="*/ 3744416 w 4289342"/>
              <a:gd name="connsiteY6" fmla="*/ 108120 h 2053850"/>
              <a:gd name="connsiteX7" fmla="*/ 6505 w 4289342"/>
              <a:gd name="connsiteY7" fmla="*/ 123005 h 2053850"/>
              <a:gd name="connsiteX8" fmla="*/ 0 w 4289342"/>
              <a:gd name="connsiteY8" fmla="*/ 1260249 h 2053850"/>
              <a:gd name="connsiteX0" fmla="*/ 0 w 4289342"/>
              <a:gd name="connsiteY0" fmla="*/ 1260249 h 2053850"/>
              <a:gd name="connsiteX1" fmla="*/ 1584176 w 4289342"/>
              <a:gd name="connsiteY1" fmla="*/ 1287132 h 2053850"/>
              <a:gd name="connsiteX2" fmla="*/ 1080120 w 4289342"/>
              <a:gd name="connsiteY2" fmla="*/ 2002207 h 2053850"/>
              <a:gd name="connsiteX3" fmla="*/ 1800200 w 4289342"/>
              <a:gd name="connsiteY3" fmla="*/ 1894926 h 2053850"/>
              <a:gd name="connsiteX4" fmla="*/ 2565676 w 4289342"/>
              <a:gd name="connsiteY4" fmla="*/ 269590 h 2053850"/>
              <a:gd name="connsiteX5" fmla="*/ 3711606 w 4289342"/>
              <a:gd name="connsiteY5" fmla="*/ 277384 h 2053850"/>
              <a:gd name="connsiteX6" fmla="*/ 3744416 w 4289342"/>
              <a:gd name="connsiteY6" fmla="*/ 108120 h 2053850"/>
              <a:gd name="connsiteX7" fmla="*/ 6505 w 4289342"/>
              <a:gd name="connsiteY7" fmla="*/ 123005 h 2053850"/>
              <a:gd name="connsiteX8" fmla="*/ 0 w 4289342"/>
              <a:gd name="connsiteY8" fmla="*/ 1260249 h 2053850"/>
              <a:gd name="connsiteX0" fmla="*/ 0 w 4289342"/>
              <a:gd name="connsiteY0" fmla="*/ 1260249 h 2053850"/>
              <a:gd name="connsiteX1" fmla="*/ 1368152 w 4289342"/>
              <a:gd name="connsiteY1" fmla="*/ 1287133 h 2053850"/>
              <a:gd name="connsiteX2" fmla="*/ 1080120 w 4289342"/>
              <a:gd name="connsiteY2" fmla="*/ 2002207 h 2053850"/>
              <a:gd name="connsiteX3" fmla="*/ 1800200 w 4289342"/>
              <a:gd name="connsiteY3" fmla="*/ 1894926 h 2053850"/>
              <a:gd name="connsiteX4" fmla="*/ 2565676 w 4289342"/>
              <a:gd name="connsiteY4" fmla="*/ 269590 h 2053850"/>
              <a:gd name="connsiteX5" fmla="*/ 3711606 w 4289342"/>
              <a:gd name="connsiteY5" fmla="*/ 277384 h 2053850"/>
              <a:gd name="connsiteX6" fmla="*/ 3744416 w 4289342"/>
              <a:gd name="connsiteY6" fmla="*/ 108120 h 2053850"/>
              <a:gd name="connsiteX7" fmla="*/ 6505 w 4289342"/>
              <a:gd name="connsiteY7" fmla="*/ 123005 h 2053850"/>
              <a:gd name="connsiteX8" fmla="*/ 0 w 4289342"/>
              <a:gd name="connsiteY8" fmla="*/ 1260249 h 205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9342" h="2053850">
                <a:moveTo>
                  <a:pt x="0" y="1260249"/>
                </a:moveTo>
                <a:cubicBezTo>
                  <a:pt x="334779" y="1364357"/>
                  <a:pt x="1248891" y="838702"/>
                  <a:pt x="1368152" y="1287133"/>
                </a:cubicBezTo>
                <a:cubicBezTo>
                  <a:pt x="1479070" y="1700905"/>
                  <a:pt x="346994" y="1735367"/>
                  <a:pt x="1080120" y="2002207"/>
                </a:cubicBezTo>
                <a:cubicBezTo>
                  <a:pt x="1386194" y="2053850"/>
                  <a:pt x="1509890" y="1963276"/>
                  <a:pt x="1800200" y="1894926"/>
                </a:cubicBezTo>
                <a:cubicBezTo>
                  <a:pt x="2177570" y="1705855"/>
                  <a:pt x="1916731" y="821168"/>
                  <a:pt x="2565676" y="269590"/>
                </a:cubicBezTo>
                <a:cubicBezTo>
                  <a:pt x="2884244" y="0"/>
                  <a:pt x="3515149" y="304296"/>
                  <a:pt x="3711606" y="277384"/>
                </a:cubicBezTo>
                <a:cubicBezTo>
                  <a:pt x="3908063" y="250472"/>
                  <a:pt x="4289342" y="99437"/>
                  <a:pt x="3744416" y="108120"/>
                </a:cubicBezTo>
                <a:lnTo>
                  <a:pt x="6505" y="123005"/>
                </a:lnTo>
                <a:cubicBezTo>
                  <a:pt x="8719" y="686886"/>
                  <a:pt x="6505" y="1014257"/>
                  <a:pt x="0" y="1260249"/>
                </a:cubicBezTo>
                <a:close/>
              </a:path>
            </a:pathLst>
          </a:custGeom>
          <a:solidFill>
            <a:srgbClr val="B8B8B8">
              <a:alpha val="50196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4" name="Straight Arrow Connector 63"/>
          <p:cNvCxnSpPr/>
          <p:nvPr/>
        </p:nvCxnSpPr>
        <p:spPr>
          <a:xfrm rot="5400000" flipH="1" flipV="1">
            <a:off x="-1592139" y="3717429"/>
            <a:ext cx="3745210" cy="1588"/>
          </a:xfrm>
          <a:prstGeom prst="straightConnector1">
            <a:avLst/>
          </a:prstGeom>
          <a:noFill/>
          <a:ln w="76200" cap="sq" cmpd="sng" algn="ctr">
            <a:solidFill>
              <a:schemeClr val="tx1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65" name="Straight Arrow Connector 64"/>
          <p:cNvCxnSpPr/>
          <p:nvPr/>
        </p:nvCxnSpPr>
        <p:spPr>
          <a:xfrm>
            <a:off x="281256" y="5585656"/>
            <a:ext cx="8683232" cy="11854"/>
          </a:xfrm>
          <a:prstGeom prst="straightConnector1">
            <a:avLst/>
          </a:prstGeom>
          <a:noFill/>
          <a:ln w="76200" cap="sq" cmpd="sng" algn="ctr">
            <a:solidFill>
              <a:schemeClr val="tx1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90" name="TextBox 89"/>
          <p:cNvSpPr txBox="1"/>
          <p:nvPr/>
        </p:nvSpPr>
        <p:spPr>
          <a:xfrm>
            <a:off x="6703908" y="5661248"/>
            <a:ext cx="2440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Control Parameter 2</a:t>
            </a:r>
          </a:p>
        </p:txBody>
      </p:sp>
      <p:grpSp>
        <p:nvGrpSpPr>
          <p:cNvPr id="4" name="Group 85"/>
          <p:cNvGrpSpPr/>
          <p:nvPr/>
        </p:nvGrpSpPr>
        <p:grpSpPr>
          <a:xfrm>
            <a:off x="1685592" y="3971554"/>
            <a:ext cx="1136125" cy="1399280"/>
            <a:chOff x="2998862" y="2852936"/>
            <a:chExt cx="1319773" cy="1581794"/>
          </a:xfrm>
        </p:grpSpPr>
        <p:sp>
          <p:nvSpPr>
            <p:cNvPr id="111" name="Oval 110"/>
            <p:cNvSpPr/>
            <p:nvPr/>
          </p:nvSpPr>
          <p:spPr>
            <a:xfrm flipV="1">
              <a:off x="3502919" y="3140969"/>
              <a:ext cx="141634" cy="141634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Oval 111"/>
            <p:cNvSpPr/>
            <p:nvPr/>
          </p:nvSpPr>
          <p:spPr>
            <a:xfrm flipV="1">
              <a:off x="3718942" y="4005064"/>
              <a:ext cx="141634" cy="141634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Oval 112"/>
            <p:cNvSpPr/>
            <p:nvPr/>
          </p:nvSpPr>
          <p:spPr>
            <a:xfrm flipV="1">
              <a:off x="3142878" y="4293096"/>
              <a:ext cx="141634" cy="141634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Oval 113"/>
            <p:cNvSpPr/>
            <p:nvPr/>
          </p:nvSpPr>
          <p:spPr>
            <a:xfrm flipV="1">
              <a:off x="4177000" y="3460619"/>
              <a:ext cx="141635" cy="141634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 flipV="1">
              <a:off x="4006974" y="3140968"/>
              <a:ext cx="141634" cy="141634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Oval 115"/>
            <p:cNvSpPr/>
            <p:nvPr/>
          </p:nvSpPr>
          <p:spPr>
            <a:xfrm flipV="1">
              <a:off x="3286894" y="2852936"/>
              <a:ext cx="141634" cy="141634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Oval 116"/>
            <p:cNvSpPr/>
            <p:nvPr/>
          </p:nvSpPr>
          <p:spPr>
            <a:xfrm flipV="1">
              <a:off x="2998862" y="4077072"/>
              <a:ext cx="141634" cy="141634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Oval 117"/>
            <p:cNvSpPr/>
            <p:nvPr/>
          </p:nvSpPr>
          <p:spPr>
            <a:xfrm flipV="1">
              <a:off x="3358902" y="3789040"/>
              <a:ext cx="141634" cy="141634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84"/>
          <p:cNvGrpSpPr/>
          <p:nvPr/>
        </p:nvGrpSpPr>
        <p:grpSpPr>
          <a:xfrm>
            <a:off x="335268" y="3628406"/>
            <a:ext cx="1735665" cy="1528785"/>
            <a:chOff x="1198662" y="2492896"/>
            <a:chExt cx="2016224" cy="1728192"/>
          </a:xfrm>
        </p:grpSpPr>
        <p:sp>
          <p:nvSpPr>
            <p:cNvPr id="100" name="Oval 99"/>
            <p:cNvSpPr/>
            <p:nvPr/>
          </p:nvSpPr>
          <p:spPr>
            <a:xfrm>
              <a:off x="1414686" y="2996952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Oval 100"/>
            <p:cNvSpPr/>
            <p:nvPr/>
          </p:nvSpPr>
          <p:spPr>
            <a:xfrm>
              <a:off x="2062758" y="2492896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Oval 101"/>
            <p:cNvSpPr/>
            <p:nvPr/>
          </p:nvSpPr>
          <p:spPr>
            <a:xfrm>
              <a:off x="2422798" y="2924944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Oval 102"/>
            <p:cNvSpPr/>
            <p:nvPr/>
          </p:nvSpPr>
          <p:spPr>
            <a:xfrm>
              <a:off x="2638822" y="4005064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Oval 103"/>
            <p:cNvSpPr/>
            <p:nvPr/>
          </p:nvSpPr>
          <p:spPr>
            <a:xfrm>
              <a:off x="1846734" y="3356992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Oval 104"/>
            <p:cNvSpPr/>
            <p:nvPr/>
          </p:nvSpPr>
          <p:spPr>
            <a:xfrm>
              <a:off x="1198662" y="3573016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Oval 105"/>
            <p:cNvSpPr/>
            <p:nvPr/>
          </p:nvSpPr>
          <p:spPr>
            <a:xfrm>
              <a:off x="2206774" y="3717032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Oval 106"/>
            <p:cNvSpPr/>
            <p:nvPr/>
          </p:nvSpPr>
          <p:spPr>
            <a:xfrm>
              <a:off x="1774726" y="4077072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Oval 107"/>
            <p:cNvSpPr/>
            <p:nvPr/>
          </p:nvSpPr>
          <p:spPr>
            <a:xfrm>
              <a:off x="3070870" y="3501008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Oval 165"/>
            <p:cNvSpPr/>
            <p:nvPr/>
          </p:nvSpPr>
          <p:spPr>
            <a:xfrm>
              <a:off x="1846734" y="2996952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Oval 166"/>
            <p:cNvSpPr/>
            <p:nvPr/>
          </p:nvSpPr>
          <p:spPr>
            <a:xfrm>
              <a:off x="2566814" y="3212976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8" name="Oval 47"/>
          <p:cNvSpPr/>
          <p:nvPr/>
        </p:nvSpPr>
        <p:spPr>
          <a:xfrm>
            <a:off x="1043608" y="4400445"/>
            <a:ext cx="245902" cy="252691"/>
          </a:xfrm>
          <a:prstGeom prst="ellipse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877826" y="4509120"/>
            <a:ext cx="245902" cy="252691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2627784" y="4437112"/>
            <a:ext cx="245902" cy="252691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Title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r>
              <a:rPr lang="en-US" altLang="zh-TW" sz="4400" dirty="0"/>
              <a:t>Continuous Optimization</a:t>
            </a:r>
            <a:endParaRPr lang="zh-TW" altLang="en-US" sz="4400" dirty="0"/>
          </a:p>
        </p:txBody>
      </p:sp>
      <p:sp>
        <p:nvSpPr>
          <p:cNvPr id="145" name="Slide Number Placeholder 14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46" name="Footer Placeholder 14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Physically-based Character Control in Low Dimensional Space</a:t>
            </a:r>
            <a:endParaRPr lang="en-US" dirty="0"/>
          </a:p>
        </p:txBody>
      </p:sp>
      <p:sp>
        <p:nvSpPr>
          <p:cNvPr id="155" name="TextBox 154"/>
          <p:cNvSpPr txBox="1"/>
          <p:nvPr/>
        </p:nvSpPr>
        <p:spPr>
          <a:xfrm>
            <a:off x="4932040" y="3645024"/>
            <a:ext cx="2063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Stable Controller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1907704" y="2564904"/>
            <a:ext cx="2370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Unstable Controller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4139952" y="5013176"/>
            <a:ext cx="2370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Unstable Controller</a:t>
            </a:r>
          </a:p>
        </p:txBody>
      </p:sp>
      <p:cxnSp>
        <p:nvCxnSpPr>
          <p:cNvPr id="158" name="Straight Arrow Connector 157"/>
          <p:cNvCxnSpPr>
            <a:stCxn id="174" idx="6"/>
            <a:endCxn id="175" idx="2"/>
          </p:cNvCxnSpPr>
          <p:nvPr/>
        </p:nvCxnSpPr>
        <p:spPr>
          <a:xfrm>
            <a:off x="1289510" y="4526791"/>
            <a:ext cx="588316" cy="108675"/>
          </a:xfrm>
          <a:prstGeom prst="straightConnector1">
            <a:avLst/>
          </a:prstGeom>
          <a:noFill/>
          <a:ln w="57150" cap="flat" cmpd="sng" algn="ctr">
            <a:solidFill>
              <a:srgbClr val="9BBB59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72" name="Straight Arrow Connector 171"/>
          <p:cNvCxnSpPr>
            <a:stCxn id="175" idx="6"/>
            <a:endCxn id="176" idx="2"/>
          </p:cNvCxnSpPr>
          <p:nvPr/>
        </p:nvCxnSpPr>
        <p:spPr>
          <a:xfrm flipV="1">
            <a:off x="2123728" y="4563458"/>
            <a:ext cx="504056" cy="72008"/>
          </a:xfrm>
          <a:prstGeom prst="straightConnector1">
            <a:avLst/>
          </a:prstGeom>
          <a:noFill/>
          <a:ln w="57150" cap="flat" cmpd="sng" algn="ctr">
            <a:solidFill>
              <a:srgbClr val="4BACC6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174" name="Oval 173"/>
          <p:cNvSpPr/>
          <p:nvPr/>
        </p:nvSpPr>
        <p:spPr>
          <a:xfrm>
            <a:off x="1043608" y="4400445"/>
            <a:ext cx="245902" cy="252691"/>
          </a:xfrm>
          <a:prstGeom prst="ellipse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5" name="Oval 174"/>
          <p:cNvSpPr/>
          <p:nvPr/>
        </p:nvSpPr>
        <p:spPr>
          <a:xfrm>
            <a:off x="1877826" y="4509120"/>
            <a:ext cx="245902" cy="252691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2627784" y="4437112"/>
            <a:ext cx="245902" cy="252691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467544" y="3573016"/>
            <a:ext cx="1322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Initial</a:t>
            </a:r>
            <a:b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Controller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2267744" y="3729226"/>
            <a:ext cx="1322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Optimal</a:t>
            </a:r>
            <a:b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Controller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2915816" y="4437112"/>
            <a:ext cx="28966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Stable Controller for 10N</a:t>
            </a:r>
            <a:br>
              <a:rPr lang="en-US" altLang="zh-TW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en-US" altLang="zh-TW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Push with 20N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395536" y="4737338"/>
            <a:ext cx="20516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Initial Controller</a:t>
            </a:r>
            <a:b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Push with 10N</a:t>
            </a:r>
          </a:p>
        </p:txBody>
      </p:sp>
      <p:grpSp>
        <p:nvGrpSpPr>
          <p:cNvPr id="10" name="Group 132"/>
          <p:cNvGrpSpPr/>
          <p:nvPr/>
        </p:nvGrpSpPr>
        <p:grpSpPr>
          <a:xfrm>
            <a:off x="395536" y="2721114"/>
            <a:ext cx="1584175" cy="923910"/>
            <a:chOff x="395536" y="2721114"/>
            <a:chExt cx="1584175" cy="923910"/>
          </a:xfrm>
        </p:grpSpPr>
        <p:sp>
          <p:nvSpPr>
            <p:cNvPr id="127" name="Right Brace 126"/>
            <p:cNvSpPr/>
            <p:nvPr/>
          </p:nvSpPr>
          <p:spPr>
            <a:xfrm rot="16200000">
              <a:off x="1079612" y="2816932"/>
              <a:ext cx="216024" cy="1440160"/>
            </a:xfrm>
            <a:prstGeom prst="rightBrace">
              <a:avLst>
                <a:gd name="adj1" fmla="val 48472"/>
                <a:gd name="adj2" fmla="val 50000"/>
              </a:avLst>
            </a:prstGeom>
            <a:ln w="38100">
              <a:solidFill>
                <a:schemeClr val="bg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395536" y="2721114"/>
              <a:ext cx="15841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>
                      <a:lumMod val="75000"/>
                      <a:lumOff val="25000"/>
                    </a:schemeClr>
                  </a:solidFill>
                </a:rPr>
                <a:t>Sample Controllers</a:t>
              </a:r>
            </a:p>
          </p:txBody>
        </p:sp>
      </p:grpSp>
      <p:sp>
        <p:nvSpPr>
          <p:cNvPr id="142" name="Line Callout 2 (Accent Bar) 141"/>
          <p:cNvSpPr/>
          <p:nvPr/>
        </p:nvSpPr>
        <p:spPr>
          <a:xfrm>
            <a:off x="2843808" y="4005064"/>
            <a:ext cx="1728192" cy="432048"/>
          </a:xfrm>
          <a:prstGeom prst="accentCallout2">
            <a:avLst>
              <a:gd name="adj1" fmla="val 18750"/>
              <a:gd name="adj2" fmla="val -1947"/>
              <a:gd name="adj3" fmla="val 18750"/>
              <a:gd name="adj4" fmla="val -16667"/>
              <a:gd name="adj5" fmla="val 127096"/>
              <a:gd name="adj6" fmla="val -46667"/>
            </a:avLst>
          </a:prstGeom>
          <a:noFill/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</a:rPr>
              <a:t>Best Sample</a:t>
            </a:r>
            <a:endParaRPr lang="zh-TW" altLang="en-US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5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5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155" grpId="0"/>
      <p:bldP spid="155" grpId="1"/>
      <p:bldP spid="156" grpId="0"/>
      <p:bldP spid="156" grpId="1"/>
      <p:bldP spid="157" grpId="0"/>
      <p:bldP spid="157" grpId="1"/>
      <p:bldP spid="174" grpId="0" animBg="1"/>
      <p:bldP spid="174" grpId="1" animBg="1"/>
      <p:bldP spid="175" grpId="0" animBg="1"/>
      <p:bldP spid="175" grpId="1" animBg="1"/>
      <p:bldP spid="176" grpId="0" animBg="1"/>
      <p:bldP spid="176" grpId="1" animBg="1"/>
      <p:bldP spid="178" grpId="0"/>
      <p:bldP spid="178" grpId="1"/>
      <p:bldP spid="179" grpId="0"/>
      <p:bldP spid="179" grpId="1"/>
      <p:bldP spid="109" grpId="0"/>
      <p:bldP spid="119" grpId="0"/>
      <p:bldP spid="119" grpId="1"/>
      <p:bldP spid="142" grpId="0" animBg="1"/>
      <p:bldP spid="14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/>
          <p:cNvSpPr/>
          <p:nvPr/>
        </p:nvSpPr>
        <p:spPr>
          <a:xfrm>
            <a:off x="281256" y="2260879"/>
            <a:ext cx="8244408" cy="33283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5386179" y="2520927"/>
            <a:ext cx="1594428" cy="1628153"/>
          </a:xfrm>
          <a:prstGeom prst="ellipse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1" name="Group 85"/>
          <p:cNvGrpSpPr/>
          <p:nvPr/>
        </p:nvGrpSpPr>
        <p:grpSpPr>
          <a:xfrm>
            <a:off x="5868144" y="2636912"/>
            <a:ext cx="1136125" cy="1399280"/>
            <a:chOff x="2998862" y="2852936"/>
            <a:chExt cx="1319773" cy="1581794"/>
          </a:xfrm>
        </p:grpSpPr>
        <p:sp>
          <p:nvSpPr>
            <p:cNvPr id="202" name="Oval 201"/>
            <p:cNvSpPr/>
            <p:nvPr/>
          </p:nvSpPr>
          <p:spPr>
            <a:xfrm flipV="1">
              <a:off x="3502919" y="3140969"/>
              <a:ext cx="141634" cy="141634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3" name="Oval 202"/>
            <p:cNvSpPr/>
            <p:nvPr/>
          </p:nvSpPr>
          <p:spPr>
            <a:xfrm flipV="1">
              <a:off x="3718942" y="4005064"/>
              <a:ext cx="141634" cy="141634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Oval 203"/>
            <p:cNvSpPr/>
            <p:nvPr/>
          </p:nvSpPr>
          <p:spPr>
            <a:xfrm flipV="1">
              <a:off x="3142878" y="4293096"/>
              <a:ext cx="141634" cy="141634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" name="Oval 204"/>
            <p:cNvSpPr/>
            <p:nvPr/>
          </p:nvSpPr>
          <p:spPr>
            <a:xfrm flipV="1">
              <a:off x="4177000" y="3460619"/>
              <a:ext cx="141635" cy="141634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6" name="Oval 205"/>
            <p:cNvSpPr/>
            <p:nvPr/>
          </p:nvSpPr>
          <p:spPr>
            <a:xfrm flipV="1">
              <a:off x="4086282" y="3097137"/>
              <a:ext cx="141633" cy="141634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Oval 206"/>
            <p:cNvSpPr/>
            <p:nvPr/>
          </p:nvSpPr>
          <p:spPr>
            <a:xfrm flipV="1">
              <a:off x="3286894" y="2852936"/>
              <a:ext cx="141634" cy="141634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Oval 207"/>
            <p:cNvSpPr/>
            <p:nvPr/>
          </p:nvSpPr>
          <p:spPr>
            <a:xfrm flipV="1">
              <a:off x="2998862" y="4077072"/>
              <a:ext cx="141634" cy="141634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Oval 208"/>
            <p:cNvSpPr/>
            <p:nvPr/>
          </p:nvSpPr>
          <p:spPr>
            <a:xfrm flipV="1">
              <a:off x="3668043" y="3666939"/>
              <a:ext cx="141633" cy="141634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0" name="Oval 179"/>
          <p:cNvSpPr/>
          <p:nvPr/>
        </p:nvSpPr>
        <p:spPr>
          <a:xfrm>
            <a:off x="4583741" y="2388503"/>
            <a:ext cx="1678886" cy="1725236"/>
          </a:xfrm>
          <a:prstGeom prst="ellipse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1" name="Group 84"/>
          <p:cNvGrpSpPr/>
          <p:nvPr/>
        </p:nvGrpSpPr>
        <p:grpSpPr>
          <a:xfrm>
            <a:off x="4860032" y="2368930"/>
            <a:ext cx="1405685" cy="1465086"/>
            <a:chOff x="1581981" y="2492896"/>
            <a:chExt cx="1632905" cy="1656184"/>
          </a:xfrm>
        </p:grpSpPr>
        <p:sp>
          <p:nvSpPr>
            <p:cNvPr id="182" name="Oval 181"/>
            <p:cNvSpPr/>
            <p:nvPr/>
          </p:nvSpPr>
          <p:spPr>
            <a:xfrm>
              <a:off x="1581981" y="2877232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" name="Oval 182"/>
            <p:cNvSpPr/>
            <p:nvPr/>
          </p:nvSpPr>
          <p:spPr>
            <a:xfrm>
              <a:off x="2062758" y="2492896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Oval 183"/>
            <p:cNvSpPr/>
            <p:nvPr/>
          </p:nvSpPr>
          <p:spPr>
            <a:xfrm>
              <a:off x="2422798" y="2924944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Oval 184"/>
            <p:cNvSpPr/>
            <p:nvPr/>
          </p:nvSpPr>
          <p:spPr>
            <a:xfrm>
              <a:off x="2638822" y="4005064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Oval 187"/>
            <p:cNvSpPr/>
            <p:nvPr/>
          </p:nvSpPr>
          <p:spPr>
            <a:xfrm>
              <a:off x="2502105" y="3609836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Oval 189"/>
            <p:cNvSpPr/>
            <p:nvPr/>
          </p:nvSpPr>
          <p:spPr>
            <a:xfrm>
              <a:off x="3070870" y="3501007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Oval 190"/>
            <p:cNvSpPr/>
            <p:nvPr/>
          </p:nvSpPr>
          <p:spPr>
            <a:xfrm>
              <a:off x="2000219" y="2877232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Oval 191"/>
            <p:cNvSpPr/>
            <p:nvPr/>
          </p:nvSpPr>
          <p:spPr>
            <a:xfrm>
              <a:off x="2776327" y="3140218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2" name="Oval 41"/>
          <p:cNvSpPr/>
          <p:nvPr/>
        </p:nvSpPr>
        <p:spPr>
          <a:xfrm rot="21285277">
            <a:off x="4121023" y="2844978"/>
            <a:ext cx="1467752" cy="1453008"/>
          </a:xfrm>
          <a:prstGeom prst="ellipse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 rot="20530482">
            <a:off x="3411425" y="3203296"/>
            <a:ext cx="1600632" cy="1610070"/>
          </a:xfrm>
          <a:prstGeom prst="ellipse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 rot="19953915">
            <a:off x="2687967" y="3489655"/>
            <a:ext cx="1588328" cy="1586677"/>
          </a:xfrm>
          <a:prstGeom prst="ellipse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 rot="20409787">
            <a:off x="1920926" y="3735126"/>
            <a:ext cx="1667056" cy="1642610"/>
          </a:xfrm>
          <a:prstGeom prst="ellipse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1187624" y="3817071"/>
            <a:ext cx="1594428" cy="1628153"/>
          </a:xfrm>
          <a:prstGeom prst="ellipse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335269" y="3647980"/>
            <a:ext cx="1678886" cy="1725236"/>
          </a:xfrm>
          <a:prstGeom prst="ellipse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5" name="Straight Arrow Connector 54"/>
          <p:cNvCxnSpPr>
            <a:stCxn id="48" idx="6"/>
            <a:endCxn id="49" idx="2"/>
          </p:cNvCxnSpPr>
          <p:nvPr/>
        </p:nvCxnSpPr>
        <p:spPr>
          <a:xfrm>
            <a:off x="1289510" y="4526791"/>
            <a:ext cx="588316" cy="108675"/>
          </a:xfrm>
          <a:prstGeom prst="straightConnector1">
            <a:avLst/>
          </a:prstGeom>
          <a:noFill/>
          <a:ln w="57150" cap="flat" cmpd="sng" algn="ctr">
            <a:solidFill>
              <a:srgbClr val="9BBB59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56" name="Straight Arrow Connector 55"/>
          <p:cNvCxnSpPr>
            <a:stCxn id="49" idx="6"/>
            <a:endCxn id="50" idx="2"/>
          </p:cNvCxnSpPr>
          <p:nvPr/>
        </p:nvCxnSpPr>
        <p:spPr>
          <a:xfrm flipV="1">
            <a:off x="2123728" y="4563458"/>
            <a:ext cx="504056" cy="72008"/>
          </a:xfrm>
          <a:prstGeom prst="straightConnector1">
            <a:avLst/>
          </a:prstGeom>
          <a:noFill/>
          <a:ln w="57150" cap="flat" cmpd="sng" algn="ctr">
            <a:solidFill>
              <a:srgbClr val="4BACC6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57" name="Straight Arrow Connector 56"/>
          <p:cNvCxnSpPr>
            <a:endCxn id="51" idx="2"/>
          </p:cNvCxnSpPr>
          <p:nvPr/>
        </p:nvCxnSpPr>
        <p:spPr>
          <a:xfrm rot="5400000" flipH="1" flipV="1">
            <a:off x="2996155" y="4080279"/>
            <a:ext cx="235359" cy="552320"/>
          </a:xfrm>
          <a:prstGeom prst="straightConnector1">
            <a:avLst/>
          </a:prstGeom>
          <a:noFill/>
          <a:ln w="571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58" name="Straight Arrow Connector 57"/>
          <p:cNvCxnSpPr>
            <a:stCxn id="51" idx="6"/>
            <a:endCxn id="52" idx="2"/>
          </p:cNvCxnSpPr>
          <p:nvPr/>
        </p:nvCxnSpPr>
        <p:spPr>
          <a:xfrm flipV="1">
            <a:off x="3635896" y="4022735"/>
            <a:ext cx="474178" cy="216024"/>
          </a:xfrm>
          <a:prstGeom prst="straightConnector1">
            <a:avLst/>
          </a:prstGeom>
          <a:noFill/>
          <a:ln w="57150" cap="flat" cmpd="sng" algn="ctr">
            <a:solidFill>
              <a:srgbClr val="8064A2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59" name="Straight Arrow Connector 58"/>
          <p:cNvCxnSpPr>
            <a:stCxn id="52" idx="7"/>
            <a:endCxn id="53" idx="2"/>
          </p:cNvCxnSpPr>
          <p:nvPr/>
        </p:nvCxnSpPr>
        <p:spPr>
          <a:xfrm rot="5400000" flipH="1" flipV="1">
            <a:off x="4346636" y="3564015"/>
            <a:ext cx="342708" cy="396052"/>
          </a:xfrm>
          <a:prstGeom prst="straightConnector1">
            <a:avLst/>
          </a:prstGeom>
          <a:noFill/>
          <a:ln w="57150" cap="flat" cmpd="sng" algn="ctr">
            <a:solidFill>
              <a:srgbClr val="C0504D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60" name="Straight Arrow Connector 59"/>
          <p:cNvCxnSpPr>
            <a:stCxn id="53" idx="7"/>
            <a:endCxn id="193" idx="2"/>
          </p:cNvCxnSpPr>
          <p:nvPr/>
        </p:nvCxnSpPr>
        <p:spPr>
          <a:xfrm rot="5400000" flipH="1" flipV="1">
            <a:off x="4994708" y="3161845"/>
            <a:ext cx="270700" cy="408304"/>
          </a:xfrm>
          <a:prstGeom prst="straightConnector1">
            <a:avLst/>
          </a:prstGeom>
          <a:noFill/>
          <a:ln w="57150" cap="flat" cmpd="sng" algn="ctr">
            <a:solidFill>
              <a:srgbClr val="F79646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61" name="Freeform 60"/>
          <p:cNvSpPr/>
          <p:nvPr/>
        </p:nvSpPr>
        <p:spPr>
          <a:xfrm rot="5400000" flipH="1">
            <a:off x="3835642" y="1778272"/>
            <a:ext cx="1522990" cy="6098945"/>
          </a:xfrm>
          <a:custGeom>
            <a:avLst/>
            <a:gdLst>
              <a:gd name="connsiteX0" fmla="*/ 615538 w 4914405"/>
              <a:gd name="connsiteY0" fmla="*/ 1169719 h 1367641"/>
              <a:gd name="connsiteX1" fmla="*/ 1577439 w 4914405"/>
              <a:gd name="connsiteY1" fmla="*/ 1300348 h 1367641"/>
              <a:gd name="connsiteX2" fmla="*/ 2123704 w 4914405"/>
              <a:gd name="connsiteY2" fmla="*/ 765958 h 1367641"/>
              <a:gd name="connsiteX3" fmla="*/ 3489366 w 4914405"/>
              <a:gd name="connsiteY3" fmla="*/ 492826 h 1367641"/>
              <a:gd name="connsiteX4" fmla="*/ 4320639 w 4914405"/>
              <a:gd name="connsiteY4" fmla="*/ 326571 h 1367641"/>
              <a:gd name="connsiteX5" fmla="*/ 4296888 w 4914405"/>
              <a:gd name="connsiteY5" fmla="*/ 136566 h 1367641"/>
              <a:gd name="connsiteX6" fmla="*/ 615538 w 4914405"/>
              <a:gd name="connsiteY6" fmla="*/ 172192 h 1367641"/>
              <a:gd name="connsiteX7" fmla="*/ 615538 w 4914405"/>
              <a:gd name="connsiteY7" fmla="*/ 1169719 h 1367641"/>
              <a:gd name="connsiteX0" fmla="*/ 615538 w 4914405"/>
              <a:gd name="connsiteY0" fmla="*/ 1169719 h 1415711"/>
              <a:gd name="connsiteX1" fmla="*/ 1577439 w 4914405"/>
              <a:gd name="connsiteY1" fmla="*/ 1300348 h 1415711"/>
              <a:gd name="connsiteX2" fmla="*/ 2123704 w 4914405"/>
              <a:gd name="connsiteY2" fmla="*/ 765958 h 1415711"/>
              <a:gd name="connsiteX3" fmla="*/ 3489366 w 4914405"/>
              <a:gd name="connsiteY3" fmla="*/ 492826 h 1415711"/>
              <a:gd name="connsiteX4" fmla="*/ 4320639 w 4914405"/>
              <a:gd name="connsiteY4" fmla="*/ 326571 h 1415711"/>
              <a:gd name="connsiteX5" fmla="*/ 4296888 w 4914405"/>
              <a:gd name="connsiteY5" fmla="*/ 136566 h 1415711"/>
              <a:gd name="connsiteX6" fmla="*/ 615538 w 4914405"/>
              <a:gd name="connsiteY6" fmla="*/ 172192 h 1415711"/>
              <a:gd name="connsiteX7" fmla="*/ 615538 w 4914405"/>
              <a:gd name="connsiteY7" fmla="*/ 1169719 h 1415711"/>
              <a:gd name="connsiteX0" fmla="*/ 6505 w 4305372"/>
              <a:gd name="connsiteY0" fmla="*/ 1561408 h 1807400"/>
              <a:gd name="connsiteX1" fmla="*/ 968406 w 4305372"/>
              <a:gd name="connsiteY1" fmla="*/ 1692037 h 1807400"/>
              <a:gd name="connsiteX2" fmla="*/ 1514671 w 4305372"/>
              <a:gd name="connsiteY2" fmla="*/ 1157647 h 1807400"/>
              <a:gd name="connsiteX3" fmla="*/ 2880333 w 4305372"/>
              <a:gd name="connsiteY3" fmla="*/ 884515 h 1807400"/>
              <a:gd name="connsiteX4" fmla="*/ 3711606 w 4305372"/>
              <a:gd name="connsiteY4" fmla="*/ 718260 h 1807400"/>
              <a:gd name="connsiteX5" fmla="*/ 3687855 w 4305372"/>
              <a:gd name="connsiteY5" fmla="*/ 528255 h 1807400"/>
              <a:gd name="connsiteX6" fmla="*/ 6505 w 4305372"/>
              <a:gd name="connsiteY6" fmla="*/ 563881 h 1807400"/>
              <a:gd name="connsiteX7" fmla="*/ 6505 w 4305372"/>
              <a:gd name="connsiteY7" fmla="*/ 1561408 h 1807400"/>
              <a:gd name="connsiteX0" fmla="*/ 6505 w 4305372"/>
              <a:gd name="connsiteY0" fmla="*/ 1561408 h 2022028"/>
              <a:gd name="connsiteX1" fmla="*/ 968406 w 4305372"/>
              <a:gd name="connsiteY1" fmla="*/ 1692037 h 2022028"/>
              <a:gd name="connsiteX2" fmla="*/ 1499258 w 4305372"/>
              <a:gd name="connsiteY2" fmla="*/ 1887441 h 2022028"/>
              <a:gd name="connsiteX3" fmla="*/ 2880333 w 4305372"/>
              <a:gd name="connsiteY3" fmla="*/ 884515 h 2022028"/>
              <a:gd name="connsiteX4" fmla="*/ 3711606 w 4305372"/>
              <a:gd name="connsiteY4" fmla="*/ 718260 h 2022028"/>
              <a:gd name="connsiteX5" fmla="*/ 3687855 w 4305372"/>
              <a:gd name="connsiteY5" fmla="*/ 528255 h 2022028"/>
              <a:gd name="connsiteX6" fmla="*/ 6505 w 4305372"/>
              <a:gd name="connsiteY6" fmla="*/ 563881 h 2022028"/>
              <a:gd name="connsiteX7" fmla="*/ 6505 w 4305372"/>
              <a:gd name="connsiteY7" fmla="*/ 1561408 h 2022028"/>
              <a:gd name="connsiteX0" fmla="*/ 45606 w 4344473"/>
              <a:gd name="connsiteY0" fmla="*/ 1561408 h 2571700"/>
              <a:gd name="connsiteX1" fmla="*/ 319234 w 4344473"/>
              <a:gd name="connsiteY1" fmla="*/ 2517361 h 2571700"/>
              <a:gd name="connsiteX2" fmla="*/ 1538359 w 4344473"/>
              <a:gd name="connsiteY2" fmla="*/ 1887441 h 2571700"/>
              <a:gd name="connsiteX3" fmla="*/ 2919434 w 4344473"/>
              <a:gd name="connsiteY3" fmla="*/ 884515 h 2571700"/>
              <a:gd name="connsiteX4" fmla="*/ 3750707 w 4344473"/>
              <a:gd name="connsiteY4" fmla="*/ 718260 h 2571700"/>
              <a:gd name="connsiteX5" fmla="*/ 3726956 w 4344473"/>
              <a:gd name="connsiteY5" fmla="*/ 528255 h 2571700"/>
              <a:gd name="connsiteX6" fmla="*/ 45606 w 4344473"/>
              <a:gd name="connsiteY6" fmla="*/ 563881 h 2571700"/>
              <a:gd name="connsiteX7" fmla="*/ 45606 w 4344473"/>
              <a:gd name="connsiteY7" fmla="*/ 1561408 h 2571700"/>
              <a:gd name="connsiteX0" fmla="*/ 45604 w 4344471"/>
              <a:gd name="connsiteY0" fmla="*/ 1561408 h 2571700"/>
              <a:gd name="connsiteX1" fmla="*/ 319232 w 4344471"/>
              <a:gd name="connsiteY1" fmla="*/ 2517361 h 2571700"/>
              <a:gd name="connsiteX2" fmla="*/ 1538357 w 4344471"/>
              <a:gd name="connsiteY2" fmla="*/ 1887441 h 2571700"/>
              <a:gd name="connsiteX3" fmla="*/ 2215649 w 4344471"/>
              <a:gd name="connsiteY3" fmla="*/ 1402886 h 2571700"/>
              <a:gd name="connsiteX4" fmla="*/ 3750705 w 4344471"/>
              <a:gd name="connsiteY4" fmla="*/ 718260 h 2571700"/>
              <a:gd name="connsiteX5" fmla="*/ 3726954 w 4344471"/>
              <a:gd name="connsiteY5" fmla="*/ 528255 h 2571700"/>
              <a:gd name="connsiteX6" fmla="*/ 45604 w 4344471"/>
              <a:gd name="connsiteY6" fmla="*/ 563881 h 2571700"/>
              <a:gd name="connsiteX7" fmla="*/ 45604 w 4344471"/>
              <a:gd name="connsiteY7" fmla="*/ 1561408 h 2571700"/>
              <a:gd name="connsiteX0" fmla="*/ 45606 w 4269241"/>
              <a:gd name="connsiteY0" fmla="*/ 1561408 h 2571700"/>
              <a:gd name="connsiteX1" fmla="*/ 319234 w 4269241"/>
              <a:gd name="connsiteY1" fmla="*/ 2517361 h 2571700"/>
              <a:gd name="connsiteX2" fmla="*/ 1538359 w 4269241"/>
              <a:gd name="connsiteY2" fmla="*/ 1887441 h 2571700"/>
              <a:gd name="connsiteX3" fmla="*/ 2215651 w 4269241"/>
              <a:gd name="connsiteY3" fmla="*/ 1402886 h 2571700"/>
              <a:gd name="connsiteX4" fmla="*/ 3299316 w 4269241"/>
              <a:gd name="connsiteY4" fmla="*/ 1063698 h 2571700"/>
              <a:gd name="connsiteX5" fmla="*/ 3726956 w 4269241"/>
              <a:gd name="connsiteY5" fmla="*/ 528255 h 2571700"/>
              <a:gd name="connsiteX6" fmla="*/ 45606 w 4269241"/>
              <a:gd name="connsiteY6" fmla="*/ 563881 h 2571700"/>
              <a:gd name="connsiteX7" fmla="*/ 45606 w 4269241"/>
              <a:gd name="connsiteY7" fmla="*/ 1561408 h 2571700"/>
              <a:gd name="connsiteX0" fmla="*/ 45604 w 4269239"/>
              <a:gd name="connsiteY0" fmla="*/ 1561408 h 2571700"/>
              <a:gd name="connsiteX1" fmla="*/ 319232 w 4269239"/>
              <a:gd name="connsiteY1" fmla="*/ 2517361 h 2571700"/>
              <a:gd name="connsiteX2" fmla="*/ 1538357 w 4269239"/>
              <a:gd name="connsiteY2" fmla="*/ 1887441 h 2571700"/>
              <a:gd name="connsiteX3" fmla="*/ 1402900 w 4269239"/>
              <a:gd name="connsiteY3" fmla="*/ 1499797 h 2571700"/>
              <a:gd name="connsiteX4" fmla="*/ 3299314 w 4269239"/>
              <a:gd name="connsiteY4" fmla="*/ 1063698 h 2571700"/>
              <a:gd name="connsiteX5" fmla="*/ 3726954 w 4269239"/>
              <a:gd name="connsiteY5" fmla="*/ 528255 h 2571700"/>
              <a:gd name="connsiteX6" fmla="*/ 45604 w 4269239"/>
              <a:gd name="connsiteY6" fmla="*/ 563881 h 2571700"/>
              <a:gd name="connsiteX7" fmla="*/ 45604 w 4269239"/>
              <a:gd name="connsiteY7" fmla="*/ 1561408 h 2571700"/>
              <a:gd name="connsiteX0" fmla="*/ 45606 w 4269241"/>
              <a:gd name="connsiteY0" fmla="*/ 1561408 h 2571700"/>
              <a:gd name="connsiteX1" fmla="*/ 319234 w 4269241"/>
              <a:gd name="connsiteY1" fmla="*/ 2517361 h 2571700"/>
              <a:gd name="connsiteX2" fmla="*/ 1538359 w 4269241"/>
              <a:gd name="connsiteY2" fmla="*/ 1887441 h 2571700"/>
              <a:gd name="connsiteX3" fmla="*/ 1809276 w 4269241"/>
              <a:gd name="connsiteY3" fmla="*/ 1451342 h 2571700"/>
              <a:gd name="connsiteX4" fmla="*/ 3299316 w 4269241"/>
              <a:gd name="connsiteY4" fmla="*/ 1063698 h 2571700"/>
              <a:gd name="connsiteX5" fmla="*/ 3726956 w 4269241"/>
              <a:gd name="connsiteY5" fmla="*/ 528255 h 2571700"/>
              <a:gd name="connsiteX6" fmla="*/ 45606 w 4269241"/>
              <a:gd name="connsiteY6" fmla="*/ 563881 h 2571700"/>
              <a:gd name="connsiteX7" fmla="*/ 45606 w 4269241"/>
              <a:gd name="connsiteY7" fmla="*/ 1561408 h 2571700"/>
              <a:gd name="connsiteX0" fmla="*/ 45604 w 4269239"/>
              <a:gd name="connsiteY0" fmla="*/ 1561408 h 2539396"/>
              <a:gd name="connsiteX1" fmla="*/ 319232 w 4269239"/>
              <a:gd name="connsiteY1" fmla="*/ 2517361 h 2539396"/>
              <a:gd name="connsiteX2" fmla="*/ 1131983 w 4269239"/>
              <a:gd name="connsiteY2" fmla="*/ 1693619 h 2539396"/>
              <a:gd name="connsiteX3" fmla="*/ 1809274 w 4269239"/>
              <a:gd name="connsiteY3" fmla="*/ 1451342 h 2539396"/>
              <a:gd name="connsiteX4" fmla="*/ 3299314 w 4269239"/>
              <a:gd name="connsiteY4" fmla="*/ 1063698 h 2539396"/>
              <a:gd name="connsiteX5" fmla="*/ 3726954 w 4269239"/>
              <a:gd name="connsiteY5" fmla="*/ 528255 h 2539396"/>
              <a:gd name="connsiteX6" fmla="*/ 45604 w 4269239"/>
              <a:gd name="connsiteY6" fmla="*/ 563881 h 2539396"/>
              <a:gd name="connsiteX7" fmla="*/ 45604 w 4269239"/>
              <a:gd name="connsiteY7" fmla="*/ 1561408 h 2539396"/>
              <a:gd name="connsiteX0" fmla="*/ 42892 w 4266527"/>
              <a:gd name="connsiteY0" fmla="*/ 1561408 h 2345574"/>
              <a:gd name="connsiteX1" fmla="*/ 181062 w 4266527"/>
              <a:gd name="connsiteY1" fmla="*/ 2323539 h 2345574"/>
              <a:gd name="connsiteX2" fmla="*/ 1129271 w 4266527"/>
              <a:gd name="connsiteY2" fmla="*/ 1693619 h 2345574"/>
              <a:gd name="connsiteX3" fmla="*/ 1806562 w 4266527"/>
              <a:gd name="connsiteY3" fmla="*/ 1451342 h 2345574"/>
              <a:gd name="connsiteX4" fmla="*/ 3296602 w 4266527"/>
              <a:gd name="connsiteY4" fmla="*/ 1063698 h 2345574"/>
              <a:gd name="connsiteX5" fmla="*/ 3724242 w 4266527"/>
              <a:gd name="connsiteY5" fmla="*/ 528255 h 2345574"/>
              <a:gd name="connsiteX6" fmla="*/ 42892 w 4266527"/>
              <a:gd name="connsiteY6" fmla="*/ 563881 h 2345574"/>
              <a:gd name="connsiteX7" fmla="*/ 42892 w 4266527"/>
              <a:gd name="connsiteY7" fmla="*/ 1561408 h 2345574"/>
              <a:gd name="connsiteX0" fmla="*/ 23028 w 4246663"/>
              <a:gd name="connsiteY0" fmla="*/ 1561408 h 2537037"/>
              <a:gd name="connsiteX1" fmla="*/ 161198 w 4246663"/>
              <a:gd name="connsiteY1" fmla="*/ 2323539 h 2537037"/>
              <a:gd name="connsiteX2" fmla="*/ 1109407 w 4246663"/>
              <a:gd name="connsiteY2" fmla="*/ 1693619 h 2537037"/>
              <a:gd name="connsiteX3" fmla="*/ 1786698 w 4246663"/>
              <a:gd name="connsiteY3" fmla="*/ 1451342 h 2537037"/>
              <a:gd name="connsiteX4" fmla="*/ 3276738 w 4246663"/>
              <a:gd name="connsiteY4" fmla="*/ 1063698 h 2537037"/>
              <a:gd name="connsiteX5" fmla="*/ 3704378 w 4246663"/>
              <a:gd name="connsiteY5" fmla="*/ 528255 h 2537037"/>
              <a:gd name="connsiteX6" fmla="*/ 23028 w 4246663"/>
              <a:gd name="connsiteY6" fmla="*/ 563881 h 2537037"/>
              <a:gd name="connsiteX7" fmla="*/ 23028 w 4246663"/>
              <a:gd name="connsiteY7" fmla="*/ 1561408 h 2537037"/>
              <a:gd name="connsiteX0" fmla="*/ 9417 w 4233052"/>
              <a:gd name="connsiteY0" fmla="*/ 1561408 h 2585492"/>
              <a:gd name="connsiteX1" fmla="*/ 12128 w 4233052"/>
              <a:gd name="connsiteY1" fmla="*/ 2371994 h 2585492"/>
              <a:gd name="connsiteX2" fmla="*/ 1095796 w 4233052"/>
              <a:gd name="connsiteY2" fmla="*/ 1693619 h 2585492"/>
              <a:gd name="connsiteX3" fmla="*/ 1773087 w 4233052"/>
              <a:gd name="connsiteY3" fmla="*/ 1451342 h 2585492"/>
              <a:gd name="connsiteX4" fmla="*/ 3263127 w 4233052"/>
              <a:gd name="connsiteY4" fmla="*/ 1063698 h 2585492"/>
              <a:gd name="connsiteX5" fmla="*/ 3690767 w 4233052"/>
              <a:gd name="connsiteY5" fmla="*/ 528255 h 2585492"/>
              <a:gd name="connsiteX6" fmla="*/ 9417 w 4233052"/>
              <a:gd name="connsiteY6" fmla="*/ 563881 h 2585492"/>
              <a:gd name="connsiteX7" fmla="*/ 9417 w 4233052"/>
              <a:gd name="connsiteY7" fmla="*/ 1561408 h 2585492"/>
              <a:gd name="connsiteX0" fmla="*/ 217021 w 4440656"/>
              <a:gd name="connsiteY0" fmla="*/ 1561408 h 2419610"/>
              <a:gd name="connsiteX1" fmla="*/ 219732 w 4440656"/>
              <a:gd name="connsiteY1" fmla="*/ 2371994 h 2419610"/>
              <a:gd name="connsiteX2" fmla="*/ 1535407 w 4440656"/>
              <a:gd name="connsiteY2" fmla="*/ 1847103 h 2419610"/>
              <a:gd name="connsiteX3" fmla="*/ 1980691 w 4440656"/>
              <a:gd name="connsiteY3" fmla="*/ 1451342 h 2419610"/>
              <a:gd name="connsiteX4" fmla="*/ 3470731 w 4440656"/>
              <a:gd name="connsiteY4" fmla="*/ 1063698 h 2419610"/>
              <a:gd name="connsiteX5" fmla="*/ 3898371 w 4440656"/>
              <a:gd name="connsiteY5" fmla="*/ 528255 h 2419610"/>
              <a:gd name="connsiteX6" fmla="*/ 217021 w 4440656"/>
              <a:gd name="connsiteY6" fmla="*/ 563881 h 2419610"/>
              <a:gd name="connsiteX7" fmla="*/ 217021 w 4440656"/>
              <a:gd name="connsiteY7" fmla="*/ 1561408 h 2419610"/>
              <a:gd name="connsiteX0" fmla="*/ 217019 w 4440654"/>
              <a:gd name="connsiteY0" fmla="*/ 1561408 h 2419610"/>
              <a:gd name="connsiteX1" fmla="*/ 219730 w 4440654"/>
              <a:gd name="connsiteY1" fmla="*/ 2371994 h 2419610"/>
              <a:gd name="connsiteX2" fmla="*/ 1535405 w 4440654"/>
              <a:gd name="connsiteY2" fmla="*/ 1847103 h 2419610"/>
              <a:gd name="connsiteX3" fmla="*/ 2081561 w 4440654"/>
              <a:gd name="connsiteY3" fmla="*/ 1260999 h 2419610"/>
              <a:gd name="connsiteX4" fmla="*/ 3470729 w 4440654"/>
              <a:gd name="connsiteY4" fmla="*/ 1063698 h 2419610"/>
              <a:gd name="connsiteX5" fmla="*/ 3898369 w 4440654"/>
              <a:gd name="connsiteY5" fmla="*/ 528255 h 2419610"/>
              <a:gd name="connsiteX6" fmla="*/ 217019 w 4440654"/>
              <a:gd name="connsiteY6" fmla="*/ 563881 h 2419610"/>
              <a:gd name="connsiteX7" fmla="*/ 217019 w 4440654"/>
              <a:gd name="connsiteY7" fmla="*/ 1561408 h 2419610"/>
              <a:gd name="connsiteX0" fmla="*/ 239777 w 4463412"/>
              <a:gd name="connsiteY0" fmla="*/ 1561408 h 2411469"/>
              <a:gd name="connsiteX1" fmla="*/ 242488 w 4463412"/>
              <a:gd name="connsiteY1" fmla="*/ 2371994 h 2411469"/>
              <a:gd name="connsiteX2" fmla="*/ 1694701 w 4463412"/>
              <a:gd name="connsiteY2" fmla="*/ 1798261 h 2411469"/>
              <a:gd name="connsiteX3" fmla="*/ 2104319 w 4463412"/>
              <a:gd name="connsiteY3" fmla="*/ 1260999 h 2411469"/>
              <a:gd name="connsiteX4" fmla="*/ 3493487 w 4463412"/>
              <a:gd name="connsiteY4" fmla="*/ 1063698 h 2411469"/>
              <a:gd name="connsiteX5" fmla="*/ 3921127 w 4463412"/>
              <a:gd name="connsiteY5" fmla="*/ 528255 h 2411469"/>
              <a:gd name="connsiteX6" fmla="*/ 239777 w 4463412"/>
              <a:gd name="connsiteY6" fmla="*/ 563881 h 2411469"/>
              <a:gd name="connsiteX7" fmla="*/ 239777 w 4463412"/>
              <a:gd name="connsiteY7" fmla="*/ 1561408 h 2411469"/>
              <a:gd name="connsiteX0" fmla="*/ 239775 w 4300150"/>
              <a:gd name="connsiteY0" fmla="*/ 1561408 h 2411469"/>
              <a:gd name="connsiteX1" fmla="*/ 242486 w 4300150"/>
              <a:gd name="connsiteY1" fmla="*/ 2371994 h 2411469"/>
              <a:gd name="connsiteX2" fmla="*/ 1694699 w 4300150"/>
              <a:gd name="connsiteY2" fmla="*/ 1798261 h 2411469"/>
              <a:gd name="connsiteX3" fmla="*/ 2104317 w 4300150"/>
              <a:gd name="connsiteY3" fmla="*/ 1260999 h 2411469"/>
              <a:gd name="connsiteX4" fmla="*/ 2513929 w 4300150"/>
              <a:gd name="connsiteY4" fmla="*/ 674894 h 2411469"/>
              <a:gd name="connsiteX5" fmla="*/ 3921125 w 4300150"/>
              <a:gd name="connsiteY5" fmla="*/ 528255 h 2411469"/>
              <a:gd name="connsiteX6" fmla="*/ 239775 w 4300150"/>
              <a:gd name="connsiteY6" fmla="*/ 563881 h 2411469"/>
              <a:gd name="connsiteX7" fmla="*/ 239775 w 4300150"/>
              <a:gd name="connsiteY7" fmla="*/ 1561408 h 2411469"/>
              <a:gd name="connsiteX0" fmla="*/ 239777 w 4300154"/>
              <a:gd name="connsiteY0" fmla="*/ 1561408 h 2411469"/>
              <a:gd name="connsiteX1" fmla="*/ 242488 w 4300154"/>
              <a:gd name="connsiteY1" fmla="*/ 2371994 h 2411469"/>
              <a:gd name="connsiteX2" fmla="*/ 1694701 w 4300154"/>
              <a:gd name="connsiteY2" fmla="*/ 1798261 h 2411469"/>
              <a:gd name="connsiteX3" fmla="*/ 2104319 w 4300154"/>
              <a:gd name="connsiteY3" fmla="*/ 1260999 h 2411469"/>
              <a:gd name="connsiteX4" fmla="*/ 2513931 w 4300154"/>
              <a:gd name="connsiteY4" fmla="*/ 674894 h 2411469"/>
              <a:gd name="connsiteX5" fmla="*/ 3921127 w 4300154"/>
              <a:gd name="connsiteY5" fmla="*/ 528255 h 2411469"/>
              <a:gd name="connsiteX6" fmla="*/ 239777 w 4300154"/>
              <a:gd name="connsiteY6" fmla="*/ 563881 h 2411469"/>
              <a:gd name="connsiteX7" fmla="*/ 239777 w 4300154"/>
              <a:gd name="connsiteY7" fmla="*/ 1561408 h 2411469"/>
              <a:gd name="connsiteX0" fmla="*/ 239775 w 4300150"/>
              <a:gd name="connsiteY0" fmla="*/ 1561408 h 2411469"/>
              <a:gd name="connsiteX1" fmla="*/ 242486 w 4300150"/>
              <a:gd name="connsiteY1" fmla="*/ 2371994 h 2411469"/>
              <a:gd name="connsiteX2" fmla="*/ 1694699 w 4300150"/>
              <a:gd name="connsiteY2" fmla="*/ 1798261 h 2411469"/>
              <a:gd name="connsiteX3" fmla="*/ 2104317 w 4300150"/>
              <a:gd name="connsiteY3" fmla="*/ 1260999 h 2411469"/>
              <a:gd name="connsiteX4" fmla="*/ 2513929 w 4300150"/>
              <a:gd name="connsiteY4" fmla="*/ 674894 h 2411469"/>
              <a:gd name="connsiteX5" fmla="*/ 3921125 w 4300150"/>
              <a:gd name="connsiteY5" fmla="*/ 528255 h 2411469"/>
              <a:gd name="connsiteX6" fmla="*/ 239775 w 4300150"/>
              <a:gd name="connsiteY6" fmla="*/ 563881 h 2411469"/>
              <a:gd name="connsiteX7" fmla="*/ 239775 w 4300150"/>
              <a:gd name="connsiteY7" fmla="*/ 1561408 h 2411469"/>
              <a:gd name="connsiteX0" fmla="*/ 239777 w 4300154"/>
              <a:gd name="connsiteY0" fmla="*/ 1561408 h 2411469"/>
              <a:gd name="connsiteX1" fmla="*/ 242488 w 4300154"/>
              <a:gd name="connsiteY1" fmla="*/ 2371994 h 2411469"/>
              <a:gd name="connsiteX2" fmla="*/ 1694701 w 4300154"/>
              <a:gd name="connsiteY2" fmla="*/ 1798261 h 2411469"/>
              <a:gd name="connsiteX3" fmla="*/ 1558161 w 4300154"/>
              <a:gd name="connsiteY3" fmla="*/ 1163314 h 2411469"/>
              <a:gd name="connsiteX4" fmla="*/ 2513931 w 4300154"/>
              <a:gd name="connsiteY4" fmla="*/ 674894 h 2411469"/>
              <a:gd name="connsiteX5" fmla="*/ 3921127 w 4300154"/>
              <a:gd name="connsiteY5" fmla="*/ 528255 h 2411469"/>
              <a:gd name="connsiteX6" fmla="*/ 239777 w 4300154"/>
              <a:gd name="connsiteY6" fmla="*/ 563881 h 2411469"/>
              <a:gd name="connsiteX7" fmla="*/ 239777 w 4300154"/>
              <a:gd name="connsiteY7" fmla="*/ 1561408 h 2411469"/>
              <a:gd name="connsiteX0" fmla="*/ 239775 w 4300150"/>
              <a:gd name="connsiteY0" fmla="*/ 1561408 h 2411469"/>
              <a:gd name="connsiteX1" fmla="*/ 242486 w 4300150"/>
              <a:gd name="connsiteY1" fmla="*/ 2371994 h 2411469"/>
              <a:gd name="connsiteX2" fmla="*/ 1694699 w 4300150"/>
              <a:gd name="connsiteY2" fmla="*/ 1798261 h 2411469"/>
              <a:gd name="connsiteX3" fmla="*/ 1558159 w 4300150"/>
              <a:gd name="connsiteY3" fmla="*/ 1163314 h 2411469"/>
              <a:gd name="connsiteX4" fmla="*/ 2513929 w 4300150"/>
              <a:gd name="connsiteY4" fmla="*/ 674894 h 2411469"/>
              <a:gd name="connsiteX5" fmla="*/ 3921125 w 4300150"/>
              <a:gd name="connsiteY5" fmla="*/ 528255 h 2411469"/>
              <a:gd name="connsiteX6" fmla="*/ 239775 w 4300150"/>
              <a:gd name="connsiteY6" fmla="*/ 563881 h 2411469"/>
              <a:gd name="connsiteX7" fmla="*/ 239775 w 4300150"/>
              <a:gd name="connsiteY7" fmla="*/ 1561408 h 2411469"/>
              <a:gd name="connsiteX0" fmla="*/ 239777 w 4300154"/>
              <a:gd name="connsiteY0" fmla="*/ 1561408 h 2411469"/>
              <a:gd name="connsiteX1" fmla="*/ 242488 w 4300154"/>
              <a:gd name="connsiteY1" fmla="*/ 2371994 h 2411469"/>
              <a:gd name="connsiteX2" fmla="*/ 1694701 w 4300154"/>
              <a:gd name="connsiteY2" fmla="*/ 1798261 h 2411469"/>
              <a:gd name="connsiteX3" fmla="*/ 1558161 w 4300154"/>
              <a:gd name="connsiteY3" fmla="*/ 1163314 h 2411469"/>
              <a:gd name="connsiteX4" fmla="*/ 2513931 w 4300154"/>
              <a:gd name="connsiteY4" fmla="*/ 674894 h 2411469"/>
              <a:gd name="connsiteX5" fmla="*/ 3921127 w 4300154"/>
              <a:gd name="connsiteY5" fmla="*/ 528255 h 2411469"/>
              <a:gd name="connsiteX6" fmla="*/ 239777 w 4300154"/>
              <a:gd name="connsiteY6" fmla="*/ 563881 h 2411469"/>
              <a:gd name="connsiteX7" fmla="*/ 239777 w 4300154"/>
              <a:gd name="connsiteY7" fmla="*/ 1561408 h 2411469"/>
              <a:gd name="connsiteX0" fmla="*/ 239775 w 4300150"/>
              <a:gd name="connsiteY0" fmla="*/ 1561408 h 2411469"/>
              <a:gd name="connsiteX1" fmla="*/ 242486 w 4300150"/>
              <a:gd name="connsiteY1" fmla="*/ 2371994 h 2411469"/>
              <a:gd name="connsiteX2" fmla="*/ 1694699 w 4300150"/>
              <a:gd name="connsiteY2" fmla="*/ 1798261 h 2411469"/>
              <a:gd name="connsiteX3" fmla="*/ 1558159 w 4300150"/>
              <a:gd name="connsiteY3" fmla="*/ 1163314 h 2411469"/>
              <a:gd name="connsiteX4" fmla="*/ 2513929 w 4300150"/>
              <a:gd name="connsiteY4" fmla="*/ 674894 h 2411469"/>
              <a:gd name="connsiteX5" fmla="*/ 3921125 w 4300150"/>
              <a:gd name="connsiteY5" fmla="*/ 528255 h 2411469"/>
              <a:gd name="connsiteX6" fmla="*/ 239775 w 4300150"/>
              <a:gd name="connsiteY6" fmla="*/ 563881 h 2411469"/>
              <a:gd name="connsiteX7" fmla="*/ 239775 w 4300150"/>
              <a:gd name="connsiteY7" fmla="*/ 1561408 h 2411469"/>
              <a:gd name="connsiteX0" fmla="*/ 239777 w 4300154"/>
              <a:gd name="connsiteY0" fmla="*/ 1561408 h 2411469"/>
              <a:gd name="connsiteX1" fmla="*/ 242488 w 4300154"/>
              <a:gd name="connsiteY1" fmla="*/ 2371994 h 2411469"/>
              <a:gd name="connsiteX2" fmla="*/ 1694701 w 4300154"/>
              <a:gd name="connsiteY2" fmla="*/ 1798261 h 2411469"/>
              <a:gd name="connsiteX3" fmla="*/ 1558161 w 4300154"/>
              <a:gd name="connsiteY3" fmla="*/ 1163314 h 2411469"/>
              <a:gd name="connsiteX4" fmla="*/ 2513931 w 4300154"/>
              <a:gd name="connsiteY4" fmla="*/ 674894 h 2411469"/>
              <a:gd name="connsiteX5" fmla="*/ 3921127 w 4300154"/>
              <a:gd name="connsiteY5" fmla="*/ 528255 h 2411469"/>
              <a:gd name="connsiteX6" fmla="*/ 239777 w 4300154"/>
              <a:gd name="connsiteY6" fmla="*/ 563881 h 2411469"/>
              <a:gd name="connsiteX7" fmla="*/ 239777 w 4300154"/>
              <a:gd name="connsiteY7" fmla="*/ 1561408 h 2411469"/>
              <a:gd name="connsiteX0" fmla="*/ 447295 w 3510096"/>
              <a:gd name="connsiteY0" fmla="*/ 1442278 h 2292339"/>
              <a:gd name="connsiteX1" fmla="*/ 450006 w 3510096"/>
              <a:gd name="connsiteY1" fmla="*/ 2252864 h 2292339"/>
              <a:gd name="connsiteX2" fmla="*/ 1902219 w 3510096"/>
              <a:gd name="connsiteY2" fmla="*/ 1679131 h 2292339"/>
              <a:gd name="connsiteX3" fmla="*/ 1765679 w 3510096"/>
              <a:gd name="connsiteY3" fmla="*/ 1044184 h 2292339"/>
              <a:gd name="connsiteX4" fmla="*/ 2721449 w 3510096"/>
              <a:gd name="connsiteY4" fmla="*/ 555764 h 2292339"/>
              <a:gd name="connsiteX5" fmla="*/ 3131069 w 3510096"/>
              <a:gd name="connsiteY5" fmla="*/ 18502 h 2292339"/>
              <a:gd name="connsiteX6" fmla="*/ 447295 w 3510096"/>
              <a:gd name="connsiteY6" fmla="*/ 444751 h 2292339"/>
              <a:gd name="connsiteX7" fmla="*/ 447295 w 3510096"/>
              <a:gd name="connsiteY7" fmla="*/ 1442278 h 2292339"/>
              <a:gd name="connsiteX0" fmla="*/ 476128 w 3538927"/>
              <a:gd name="connsiteY0" fmla="*/ 1442278 h 2292339"/>
              <a:gd name="connsiteX1" fmla="*/ 478839 w 3538927"/>
              <a:gd name="connsiteY1" fmla="*/ 2252864 h 2292339"/>
              <a:gd name="connsiteX2" fmla="*/ 1931052 w 3538927"/>
              <a:gd name="connsiteY2" fmla="*/ 1679131 h 2292339"/>
              <a:gd name="connsiteX3" fmla="*/ 1794512 w 3538927"/>
              <a:gd name="connsiteY3" fmla="*/ 1044184 h 2292339"/>
              <a:gd name="connsiteX4" fmla="*/ 2750282 w 3538927"/>
              <a:gd name="connsiteY4" fmla="*/ 555764 h 2292339"/>
              <a:gd name="connsiteX5" fmla="*/ 3159902 w 3538927"/>
              <a:gd name="connsiteY5" fmla="*/ 18502 h 2292339"/>
              <a:gd name="connsiteX6" fmla="*/ 476128 w 3538927"/>
              <a:gd name="connsiteY6" fmla="*/ 444751 h 2292339"/>
              <a:gd name="connsiteX7" fmla="*/ 303125 w 3538927"/>
              <a:gd name="connsiteY7" fmla="*/ 609613 h 2292339"/>
              <a:gd name="connsiteX8" fmla="*/ 476128 w 3538927"/>
              <a:gd name="connsiteY8" fmla="*/ 1442278 h 2292339"/>
              <a:gd name="connsiteX0" fmla="*/ 455130 w 3517931"/>
              <a:gd name="connsiteY0" fmla="*/ 1442278 h 2292339"/>
              <a:gd name="connsiteX1" fmla="*/ 457841 w 3517931"/>
              <a:gd name="connsiteY1" fmla="*/ 2252864 h 2292339"/>
              <a:gd name="connsiteX2" fmla="*/ 1910054 w 3517931"/>
              <a:gd name="connsiteY2" fmla="*/ 1679131 h 2292339"/>
              <a:gd name="connsiteX3" fmla="*/ 1773514 w 3517931"/>
              <a:gd name="connsiteY3" fmla="*/ 1044184 h 2292339"/>
              <a:gd name="connsiteX4" fmla="*/ 2729284 w 3517931"/>
              <a:gd name="connsiteY4" fmla="*/ 555764 h 2292339"/>
              <a:gd name="connsiteX5" fmla="*/ 3138904 w 3517931"/>
              <a:gd name="connsiteY5" fmla="*/ 18502 h 2292339"/>
              <a:gd name="connsiteX6" fmla="*/ 455130 w 3517931"/>
              <a:gd name="connsiteY6" fmla="*/ 444751 h 2292339"/>
              <a:gd name="connsiteX7" fmla="*/ 408125 w 3517931"/>
              <a:gd name="connsiteY7" fmla="*/ 506922 h 2292339"/>
              <a:gd name="connsiteX8" fmla="*/ 455130 w 3517931"/>
              <a:gd name="connsiteY8" fmla="*/ 1442278 h 2292339"/>
              <a:gd name="connsiteX0" fmla="*/ 455130 w 3517929"/>
              <a:gd name="connsiteY0" fmla="*/ 1442278 h 2292339"/>
              <a:gd name="connsiteX1" fmla="*/ 457841 w 3517929"/>
              <a:gd name="connsiteY1" fmla="*/ 2252864 h 2292339"/>
              <a:gd name="connsiteX2" fmla="*/ 1910054 w 3517929"/>
              <a:gd name="connsiteY2" fmla="*/ 1679131 h 2292339"/>
              <a:gd name="connsiteX3" fmla="*/ 1773514 w 3517929"/>
              <a:gd name="connsiteY3" fmla="*/ 1044184 h 2292339"/>
              <a:gd name="connsiteX4" fmla="*/ 2729284 w 3517929"/>
              <a:gd name="connsiteY4" fmla="*/ 555764 h 2292339"/>
              <a:gd name="connsiteX5" fmla="*/ 3138904 w 3517929"/>
              <a:gd name="connsiteY5" fmla="*/ 18502 h 2292339"/>
              <a:gd name="connsiteX6" fmla="*/ 455130 w 3517929"/>
              <a:gd name="connsiteY6" fmla="*/ 444751 h 2292339"/>
              <a:gd name="connsiteX7" fmla="*/ 408125 w 3517929"/>
              <a:gd name="connsiteY7" fmla="*/ 506922 h 2292339"/>
              <a:gd name="connsiteX8" fmla="*/ 455130 w 3517929"/>
              <a:gd name="connsiteY8" fmla="*/ 1442278 h 2292339"/>
              <a:gd name="connsiteX0" fmla="*/ 130197 w 3109806"/>
              <a:gd name="connsiteY0" fmla="*/ 1456337 h 2306398"/>
              <a:gd name="connsiteX1" fmla="*/ 132908 w 3109806"/>
              <a:gd name="connsiteY1" fmla="*/ 2266923 h 2306398"/>
              <a:gd name="connsiteX2" fmla="*/ 1585121 w 3109806"/>
              <a:gd name="connsiteY2" fmla="*/ 1693190 h 2306398"/>
              <a:gd name="connsiteX3" fmla="*/ 1448581 w 3109806"/>
              <a:gd name="connsiteY3" fmla="*/ 1058243 h 2306398"/>
              <a:gd name="connsiteX4" fmla="*/ 2404351 w 3109806"/>
              <a:gd name="connsiteY4" fmla="*/ 569823 h 2306398"/>
              <a:gd name="connsiteX5" fmla="*/ 2813971 w 3109806"/>
              <a:gd name="connsiteY5" fmla="*/ 32561 h 2306398"/>
              <a:gd name="connsiteX6" fmla="*/ 629348 w 3109806"/>
              <a:gd name="connsiteY6" fmla="*/ 374455 h 2306398"/>
              <a:gd name="connsiteX7" fmla="*/ 83192 w 3109806"/>
              <a:gd name="connsiteY7" fmla="*/ 520981 h 2306398"/>
              <a:gd name="connsiteX8" fmla="*/ 130197 w 3109806"/>
              <a:gd name="connsiteY8" fmla="*/ 1456337 h 2306398"/>
              <a:gd name="connsiteX0" fmla="*/ 130197 w 3200831"/>
              <a:gd name="connsiteY0" fmla="*/ 1431916 h 2281977"/>
              <a:gd name="connsiteX1" fmla="*/ 132908 w 3200831"/>
              <a:gd name="connsiteY1" fmla="*/ 2242502 h 2281977"/>
              <a:gd name="connsiteX2" fmla="*/ 1585121 w 3200831"/>
              <a:gd name="connsiteY2" fmla="*/ 1668769 h 2281977"/>
              <a:gd name="connsiteX3" fmla="*/ 1448581 w 3200831"/>
              <a:gd name="connsiteY3" fmla="*/ 1033822 h 2281977"/>
              <a:gd name="connsiteX4" fmla="*/ 2404351 w 3200831"/>
              <a:gd name="connsiteY4" fmla="*/ 545402 h 2281977"/>
              <a:gd name="connsiteX5" fmla="*/ 2813971 w 3200831"/>
              <a:gd name="connsiteY5" fmla="*/ 8140 h 2281977"/>
              <a:gd name="connsiteX6" fmla="*/ 83192 w 3200831"/>
              <a:gd name="connsiteY6" fmla="*/ 496560 h 2281977"/>
              <a:gd name="connsiteX7" fmla="*/ 130197 w 3200831"/>
              <a:gd name="connsiteY7" fmla="*/ 1431916 h 2281977"/>
              <a:gd name="connsiteX0" fmla="*/ 47005 w 3117639"/>
              <a:gd name="connsiteY0" fmla="*/ 1431916 h 2281977"/>
              <a:gd name="connsiteX1" fmla="*/ 49716 w 3117639"/>
              <a:gd name="connsiteY1" fmla="*/ 2242502 h 2281977"/>
              <a:gd name="connsiteX2" fmla="*/ 1501929 w 3117639"/>
              <a:gd name="connsiteY2" fmla="*/ 1668769 h 2281977"/>
              <a:gd name="connsiteX3" fmla="*/ 1365389 w 3117639"/>
              <a:gd name="connsiteY3" fmla="*/ 1033822 h 2281977"/>
              <a:gd name="connsiteX4" fmla="*/ 2321159 w 3117639"/>
              <a:gd name="connsiteY4" fmla="*/ 545402 h 2281977"/>
              <a:gd name="connsiteX5" fmla="*/ 2730779 w 3117639"/>
              <a:gd name="connsiteY5" fmla="*/ 8140 h 2281977"/>
              <a:gd name="connsiteX6" fmla="*/ 0 w 3117639"/>
              <a:gd name="connsiteY6" fmla="*/ 496560 h 2281977"/>
              <a:gd name="connsiteX7" fmla="*/ 47005 w 3117639"/>
              <a:gd name="connsiteY7" fmla="*/ 1431916 h 2281977"/>
              <a:gd name="connsiteX0" fmla="*/ 102419 w 3173053"/>
              <a:gd name="connsiteY0" fmla="*/ 1431916 h 2272610"/>
              <a:gd name="connsiteX1" fmla="*/ 32654 w 3173053"/>
              <a:gd name="connsiteY1" fmla="*/ 2233135 h 2272610"/>
              <a:gd name="connsiteX2" fmla="*/ 1557343 w 3173053"/>
              <a:gd name="connsiteY2" fmla="*/ 1668769 h 2272610"/>
              <a:gd name="connsiteX3" fmla="*/ 1420803 w 3173053"/>
              <a:gd name="connsiteY3" fmla="*/ 1033822 h 2272610"/>
              <a:gd name="connsiteX4" fmla="*/ 2376573 w 3173053"/>
              <a:gd name="connsiteY4" fmla="*/ 545402 h 2272610"/>
              <a:gd name="connsiteX5" fmla="*/ 2786193 w 3173053"/>
              <a:gd name="connsiteY5" fmla="*/ 8140 h 2272610"/>
              <a:gd name="connsiteX6" fmla="*/ 55414 w 3173053"/>
              <a:gd name="connsiteY6" fmla="*/ 496560 h 2272610"/>
              <a:gd name="connsiteX7" fmla="*/ 102419 w 3173053"/>
              <a:gd name="connsiteY7" fmla="*/ 1431916 h 2272610"/>
              <a:gd name="connsiteX0" fmla="*/ 83529 w 3154163"/>
              <a:gd name="connsiteY0" fmla="*/ 1431916 h 2272610"/>
              <a:gd name="connsiteX1" fmla="*/ 13764 w 3154163"/>
              <a:gd name="connsiteY1" fmla="*/ 2233135 h 2272610"/>
              <a:gd name="connsiteX2" fmla="*/ 1538453 w 3154163"/>
              <a:gd name="connsiteY2" fmla="*/ 1668769 h 2272610"/>
              <a:gd name="connsiteX3" fmla="*/ 1401913 w 3154163"/>
              <a:gd name="connsiteY3" fmla="*/ 1033822 h 2272610"/>
              <a:gd name="connsiteX4" fmla="*/ 2357683 w 3154163"/>
              <a:gd name="connsiteY4" fmla="*/ 545402 h 2272610"/>
              <a:gd name="connsiteX5" fmla="*/ 2767303 w 3154163"/>
              <a:gd name="connsiteY5" fmla="*/ 8140 h 2272610"/>
              <a:gd name="connsiteX6" fmla="*/ 36524 w 3154163"/>
              <a:gd name="connsiteY6" fmla="*/ 496560 h 2272610"/>
              <a:gd name="connsiteX7" fmla="*/ 83529 w 3154163"/>
              <a:gd name="connsiteY7" fmla="*/ 1431916 h 2272610"/>
              <a:gd name="connsiteX0" fmla="*/ 29286 w 3169685"/>
              <a:gd name="connsiteY0" fmla="*/ 1402820 h 2272610"/>
              <a:gd name="connsiteX1" fmla="*/ 29286 w 3169685"/>
              <a:gd name="connsiteY1" fmla="*/ 2233135 h 2272610"/>
              <a:gd name="connsiteX2" fmla="*/ 1553975 w 3169685"/>
              <a:gd name="connsiteY2" fmla="*/ 1668769 h 2272610"/>
              <a:gd name="connsiteX3" fmla="*/ 1417435 w 3169685"/>
              <a:gd name="connsiteY3" fmla="*/ 1033822 h 2272610"/>
              <a:gd name="connsiteX4" fmla="*/ 2373205 w 3169685"/>
              <a:gd name="connsiteY4" fmla="*/ 545402 h 2272610"/>
              <a:gd name="connsiteX5" fmla="*/ 2782825 w 3169685"/>
              <a:gd name="connsiteY5" fmla="*/ 8140 h 2272610"/>
              <a:gd name="connsiteX6" fmla="*/ 52046 w 3169685"/>
              <a:gd name="connsiteY6" fmla="*/ 496560 h 2272610"/>
              <a:gd name="connsiteX7" fmla="*/ 29286 w 3169685"/>
              <a:gd name="connsiteY7" fmla="*/ 1402820 h 2272610"/>
              <a:gd name="connsiteX0" fmla="*/ 13764 w 3154163"/>
              <a:gd name="connsiteY0" fmla="*/ 1402820 h 2272610"/>
              <a:gd name="connsiteX1" fmla="*/ 13764 w 3154163"/>
              <a:gd name="connsiteY1" fmla="*/ 2233135 h 2272610"/>
              <a:gd name="connsiteX2" fmla="*/ 1538453 w 3154163"/>
              <a:gd name="connsiteY2" fmla="*/ 1668769 h 2272610"/>
              <a:gd name="connsiteX3" fmla="*/ 1401913 w 3154163"/>
              <a:gd name="connsiteY3" fmla="*/ 1033822 h 2272610"/>
              <a:gd name="connsiteX4" fmla="*/ 2357683 w 3154163"/>
              <a:gd name="connsiteY4" fmla="*/ 545402 h 2272610"/>
              <a:gd name="connsiteX5" fmla="*/ 2767303 w 3154163"/>
              <a:gd name="connsiteY5" fmla="*/ 8140 h 2272610"/>
              <a:gd name="connsiteX6" fmla="*/ 36524 w 3154163"/>
              <a:gd name="connsiteY6" fmla="*/ 496560 h 2272610"/>
              <a:gd name="connsiteX7" fmla="*/ 13764 w 3154163"/>
              <a:gd name="connsiteY7" fmla="*/ 1402820 h 2272610"/>
              <a:gd name="connsiteX0" fmla="*/ 13764 w 3154163"/>
              <a:gd name="connsiteY0" fmla="*/ 1402820 h 2272610"/>
              <a:gd name="connsiteX1" fmla="*/ 13764 w 3154163"/>
              <a:gd name="connsiteY1" fmla="*/ 2233135 h 2272610"/>
              <a:gd name="connsiteX2" fmla="*/ 1538453 w 3154163"/>
              <a:gd name="connsiteY2" fmla="*/ 1668769 h 2272610"/>
              <a:gd name="connsiteX3" fmla="*/ 1401913 w 3154163"/>
              <a:gd name="connsiteY3" fmla="*/ 1033822 h 2272610"/>
              <a:gd name="connsiteX4" fmla="*/ 2357683 w 3154163"/>
              <a:gd name="connsiteY4" fmla="*/ 545402 h 2272610"/>
              <a:gd name="connsiteX5" fmla="*/ 2767303 w 3154163"/>
              <a:gd name="connsiteY5" fmla="*/ 8140 h 2272610"/>
              <a:gd name="connsiteX6" fmla="*/ 36524 w 3154163"/>
              <a:gd name="connsiteY6" fmla="*/ 496560 h 2272610"/>
              <a:gd name="connsiteX7" fmla="*/ 13764 w 3154163"/>
              <a:gd name="connsiteY7" fmla="*/ 1402820 h 2272610"/>
              <a:gd name="connsiteX0" fmla="*/ 13764 w 3082101"/>
              <a:gd name="connsiteY0" fmla="*/ 1397636 h 2267426"/>
              <a:gd name="connsiteX1" fmla="*/ 13764 w 3082101"/>
              <a:gd name="connsiteY1" fmla="*/ 2227951 h 2267426"/>
              <a:gd name="connsiteX2" fmla="*/ 1538453 w 3082101"/>
              <a:gd name="connsiteY2" fmla="*/ 1663585 h 2267426"/>
              <a:gd name="connsiteX3" fmla="*/ 1401913 w 3082101"/>
              <a:gd name="connsiteY3" fmla="*/ 1028638 h 2267426"/>
              <a:gd name="connsiteX4" fmla="*/ 1925311 w 3082101"/>
              <a:gd name="connsiteY4" fmla="*/ 509112 h 2267426"/>
              <a:gd name="connsiteX5" fmla="*/ 2767303 w 3082101"/>
              <a:gd name="connsiteY5" fmla="*/ 2956 h 2267426"/>
              <a:gd name="connsiteX6" fmla="*/ 36524 w 3082101"/>
              <a:gd name="connsiteY6" fmla="*/ 491376 h 2267426"/>
              <a:gd name="connsiteX7" fmla="*/ 13764 w 3082101"/>
              <a:gd name="connsiteY7" fmla="*/ 1397636 h 2267426"/>
              <a:gd name="connsiteX0" fmla="*/ 13764 w 3104857"/>
              <a:gd name="connsiteY0" fmla="*/ 1405776 h 2275566"/>
              <a:gd name="connsiteX1" fmla="*/ 13764 w 3104857"/>
              <a:gd name="connsiteY1" fmla="*/ 2236091 h 2275566"/>
              <a:gd name="connsiteX2" fmla="*/ 1538453 w 3104857"/>
              <a:gd name="connsiteY2" fmla="*/ 1671725 h 2275566"/>
              <a:gd name="connsiteX3" fmla="*/ 1401913 w 3104857"/>
              <a:gd name="connsiteY3" fmla="*/ 1036778 h 2275566"/>
              <a:gd name="connsiteX4" fmla="*/ 2061851 w 3104857"/>
              <a:gd name="connsiteY4" fmla="*/ 566094 h 2275566"/>
              <a:gd name="connsiteX5" fmla="*/ 2767303 w 3104857"/>
              <a:gd name="connsiteY5" fmla="*/ 11096 h 2275566"/>
              <a:gd name="connsiteX6" fmla="*/ 36524 w 3104857"/>
              <a:gd name="connsiteY6" fmla="*/ 499516 h 2275566"/>
              <a:gd name="connsiteX7" fmla="*/ 13764 w 3104857"/>
              <a:gd name="connsiteY7" fmla="*/ 1405776 h 2275566"/>
              <a:gd name="connsiteX0" fmla="*/ 13764 w 2399404"/>
              <a:gd name="connsiteY0" fmla="*/ 1339198 h 2208988"/>
              <a:gd name="connsiteX1" fmla="*/ 13764 w 2399404"/>
              <a:gd name="connsiteY1" fmla="*/ 2169513 h 2208988"/>
              <a:gd name="connsiteX2" fmla="*/ 1538453 w 2399404"/>
              <a:gd name="connsiteY2" fmla="*/ 1605147 h 2208988"/>
              <a:gd name="connsiteX3" fmla="*/ 1401913 w 2399404"/>
              <a:gd name="connsiteY3" fmla="*/ 970200 h 2208988"/>
              <a:gd name="connsiteX4" fmla="*/ 2061851 w 2399404"/>
              <a:gd name="connsiteY4" fmla="*/ 499516 h 2208988"/>
              <a:gd name="connsiteX5" fmla="*/ 2061849 w 2399404"/>
              <a:gd name="connsiteY5" fmla="*/ 11096 h 2208988"/>
              <a:gd name="connsiteX6" fmla="*/ 36524 w 2399404"/>
              <a:gd name="connsiteY6" fmla="*/ 432938 h 2208988"/>
              <a:gd name="connsiteX7" fmla="*/ 13764 w 2399404"/>
              <a:gd name="connsiteY7" fmla="*/ 1339198 h 2208988"/>
              <a:gd name="connsiteX0" fmla="*/ 13764 w 2399402"/>
              <a:gd name="connsiteY0" fmla="*/ 1339198 h 2262348"/>
              <a:gd name="connsiteX1" fmla="*/ 13764 w 2399402"/>
              <a:gd name="connsiteY1" fmla="*/ 2169513 h 2262348"/>
              <a:gd name="connsiteX2" fmla="*/ 832998 w 2399402"/>
              <a:gd name="connsiteY2" fmla="*/ 2062462 h 2262348"/>
              <a:gd name="connsiteX3" fmla="*/ 1401913 w 2399402"/>
              <a:gd name="connsiteY3" fmla="*/ 970200 h 2262348"/>
              <a:gd name="connsiteX4" fmla="*/ 2061851 w 2399402"/>
              <a:gd name="connsiteY4" fmla="*/ 499516 h 2262348"/>
              <a:gd name="connsiteX5" fmla="*/ 2061849 w 2399402"/>
              <a:gd name="connsiteY5" fmla="*/ 11096 h 2262348"/>
              <a:gd name="connsiteX6" fmla="*/ 36524 w 2399402"/>
              <a:gd name="connsiteY6" fmla="*/ 432938 h 2262348"/>
              <a:gd name="connsiteX7" fmla="*/ 13764 w 2399402"/>
              <a:gd name="connsiteY7" fmla="*/ 1339198 h 2262348"/>
              <a:gd name="connsiteX0" fmla="*/ 13764 w 2399404"/>
              <a:gd name="connsiteY0" fmla="*/ 1339198 h 2262348"/>
              <a:gd name="connsiteX1" fmla="*/ 13764 w 2399404"/>
              <a:gd name="connsiteY1" fmla="*/ 2169513 h 2262348"/>
              <a:gd name="connsiteX2" fmla="*/ 832998 w 2399404"/>
              <a:gd name="connsiteY2" fmla="*/ 2062462 h 2262348"/>
              <a:gd name="connsiteX3" fmla="*/ 1609723 w 2399404"/>
              <a:gd name="connsiteY3" fmla="*/ 1403134 h 2262348"/>
              <a:gd name="connsiteX4" fmla="*/ 1401913 w 2399404"/>
              <a:gd name="connsiteY4" fmla="*/ 970200 h 2262348"/>
              <a:gd name="connsiteX5" fmla="*/ 2061851 w 2399404"/>
              <a:gd name="connsiteY5" fmla="*/ 499516 h 2262348"/>
              <a:gd name="connsiteX6" fmla="*/ 2061849 w 2399404"/>
              <a:gd name="connsiteY6" fmla="*/ 11096 h 2262348"/>
              <a:gd name="connsiteX7" fmla="*/ 36524 w 2399404"/>
              <a:gd name="connsiteY7" fmla="*/ 432938 h 2262348"/>
              <a:gd name="connsiteX8" fmla="*/ 13764 w 2399404"/>
              <a:gd name="connsiteY8" fmla="*/ 1339198 h 2262348"/>
              <a:gd name="connsiteX0" fmla="*/ 13764 w 2399402"/>
              <a:gd name="connsiteY0" fmla="*/ 1339198 h 2262348"/>
              <a:gd name="connsiteX1" fmla="*/ 13764 w 2399402"/>
              <a:gd name="connsiteY1" fmla="*/ 2169513 h 2262348"/>
              <a:gd name="connsiteX2" fmla="*/ 832998 w 2399402"/>
              <a:gd name="connsiteY2" fmla="*/ 2062462 h 2262348"/>
              <a:gd name="connsiteX3" fmla="*/ 832999 w 2399402"/>
              <a:gd name="connsiteY3" fmla="*/ 1329831 h 2262348"/>
              <a:gd name="connsiteX4" fmla="*/ 1401913 w 2399402"/>
              <a:gd name="connsiteY4" fmla="*/ 970200 h 2262348"/>
              <a:gd name="connsiteX5" fmla="*/ 2061851 w 2399402"/>
              <a:gd name="connsiteY5" fmla="*/ 499516 h 2262348"/>
              <a:gd name="connsiteX6" fmla="*/ 2061849 w 2399402"/>
              <a:gd name="connsiteY6" fmla="*/ 11096 h 2262348"/>
              <a:gd name="connsiteX7" fmla="*/ 36524 w 2399402"/>
              <a:gd name="connsiteY7" fmla="*/ 432938 h 2262348"/>
              <a:gd name="connsiteX8" fmla="*/ 13764 w 2399402"/>
              <a:gd name="connsiteY8" fmla="*/ 1339198 h 2262348"/>
              <a:gd name="connsiteX0" fmla="*/ 13764 w 2399404"/>
              <a:gd name="connsiteY0" fmla="*/ 1339198 h 2262347"/>
              <a:gd name="connsiteX1" fmla="*/ 13764 w 2399404"/>
              <a:gd name="connsiteY1" fmla="*/ 2169513 h 2262347"/>
              <a:gd name="connsiteX2" fmla="*/ 1379156 w 2399404"/>
              <a:gd name="connsiteY2" fmla="*/ 2062461 h 2262347"/>
              <a:gd name="connsiteX3" fmla="*/ 832999 w 2399404"/>
              <a:gd name="connsiteY3" fmla="*/ 1329831 h 2262347"/>
              <a:gd name="connsiteX4" fmla="*/ 1401913 w 2399404"/>
              <a:gd name="connsiteY4" fmla="*/ 970200 h 2262347"/>
              <a:gd name="connsiteX5" fmla="*/ 2061851 w 2399404"/>
              <a:gd name="connsiteY5" fmla="*/ 499516 h 2262347"/>
              <a:gd name="connsiteX6" fmla="*/ 2061849 w 2399404"/>
              <a:gd name="connsiteY6" fmla="*/ 11096 h 2262347"/>
              <a:gd name="connsiteX7" fmla="*/ 36524 w 2399404"/>
              <a:gd name="connsiteY7" fmla="*/ 432938 h 2262347"/>
              <a:gd name="connsiteX8" fmla="*/ 13764 w 2399404"/>
              <a:gd name="connsiteY8" fmla="*/ 1339198 h 2262347"/>
              <a:gd name="connsiteX0" fmla="*/ 13764 w 2399402"/>
              <a:gd name="connsiteY0" fmla="*/ 1339198 h 2262347"/>
              <a:gd name="connsiteX1" fmla="*/ 13764 w 2399402"/>
              <a:gd name="connsiteY1" fmla="*/ 2169513 h 2262347"/>
              <a:gd name="connsiteX2" fmla="*/ 1379156 w 2399402"/>
              <a:gd name="connsiteY2" fmla="*/ 2062461 h 2262347"/>
              <a:gd name="connsiteX3" fmla="*/ 832999 w 2399402"/>
              <a:gd name="connsiteY3" fmla="*/ 1329831 h 2262347"/>
              <a:gd name="connsiteX4" fmla="*/ 1401913 w 2399402"/>
              <a:gd name="connsiteY4" fmla="*/ 970200 h 2262347"/>
              <a:gd name="connsiteX5" fmla="*/ 2061851 w 2399402"/>
              <a:gd name="connsiteY5" fmla="*/ 499516 h 2262347"/>
              <a:gd name="connsiteX6" fmla="*/ 2061849 w 2399402"/>
              <a:gd name="connsiteY6" fmla="*/ 11096 h 2262347"/>
              <a:gd name="connsiteX7" fmla="*/ 36524 w 2399402"/>
              <a:gd name="connsiteY7" fmla="*/ 432938 h 2262347"/>
              <a:gd name="connsiteX8" fmla="*/ 13764 w 2399402"/>
              <a:gd name="connsiteY8" fmla="*/ 1339198 h 2262347"/>
              <a:gd name="connsiteX0" fmla="*/ 13764 w 2399404"/>
              <a:gd name="connsiteY0" fmla="*/ 1339198 h 2262347"/>
              <a:gd name="connsiteX1" fmla="*/ 13764 w 2399404"/>
              <a:gd name="connsiteY1" fmla="*/ 2169513 h 2262347"/>
              <a:gd name="connsiteX2" fmla="*/ 1379156 w 2399404"/>
              <a:gd name="connsiteY2" fmla="*/ 2062461 h 2262347"/>
              <a:gd name="connsiteX3" fmla="*/ 832999 w 2399404"/>
              <a:gd name="connsiteY3" fmla="*/ 1329831 h 2262347"/>
              <a:gd name="connsiteX4" fmla="*/ 1401913 w 2399404"/>
              <a:gd name="connsiteY4" fmla="*/ 970200 h 2262347"/>
              <a:gd name="connsiteX5" fmla="*/ 2061851 w 2399404"/>
              <a:gd name="connsiteY5" fmla="*/ 499516 h 2262347"/>
              <a:gd name="connsiteX6" fmla="*/ 2061849 w 2399404"/>
              <a:gd name="connsiteY6" fmla="*/ 11096 h 2262347"/>
              <a:gd name="connsiteX7" fmla="*/ 36524 w 2399404"/>
              <a:gd name="connsiteY7" fmla="*/ 432938 h 2262347"/>
              <a:gd name="connsiteX8" fmla="*/ 13764 w 2399404"/>
              <a:gd name="connsiteY8" fmla="*/ 1339198 h 2262347"/>
              <a:gd name="connsiteX0" fmla="*/ 13764 w 2399402"/>
              <a:gd name="connsiteY0" fmla="*/ 1339198 h 2262347"/>
              <a:gd name="connsiteX1" fmla="*/ 13764 w 2399402"/>
              <a:gd name="connsiteY1" fmla="*/ 2169513 h 2262347"/>
              <a:gd name="connsiteX2" fmla="*/ 1379156 w 2399402"/>
              <a:gd name="connsiteY2" fmla="*/ 2062461 h 2262347"/>
              <a:gd name="connsiteX3" fmla="*/ 832999 w 2399402"/>
              <a:gd name="connsiteY3" fmla="*/ 1329831 h 2262347"/>
              <a:gd name="connsiteX4" fmla="*/ 1401913 w 2399402"/>
              <a:gd name="connsiteY4" fmla="*/ 970200 h 2262347"/>
              <a:gd name="connsiteX5" fmla="*/ 2061851 w 2399402"/>
              <a:gd name="connsiteY5" fmla="*/ 499516 h 2262347"/>
              <a:gd name="connsiteX6" fmla="*/ 2061849 w 2399402"/>
              <a:gd name="connsiteY6" fmla="*/ 11096 h 2262347"/>
              <a:gd name="connsiteX7" fmla="*/ 36524 w 2399402"/>
              <a:gd name="connsiteY7" fmla="*/ 432938 h 2262347"/>
              <a:gd name="connsiteX8" fmla="*/ 13764 w 2399402"/>
              <a:gd name="connsiteY8" fmla="*/ 1339198 h 2262347"/>
              <a:gd name="connsiteX0" fmla="*/ 13764 w 2399404"/>
              <a:gd name="connsiteY0" fmla="*/ 1339198 h 2208988"/>
              <a:gd name="connsiteX1" fmla="*/ 13764 w 2399404"/>
              <a:gd name="connsiteY1" fmla="*/ 2169513 h 2208988"/>
              <a:gd name="connsiteX2" fmla="*/ 1242616 w 2399404"/>
              <a:gd name="connsiteY2" fmla="*/ 1867093 h 2208988"/>
              <a:gd name="connsiteX3" fmla="*/ 832999 w 2399404"/>
              <a:gd name="connsiteY3" fmla="*/ 1329831 h 2208988"/>
              <a:gd name="connsiteX4" fmla="*/ 1401913 w 2399404"/>
              <a:gd name="connsiteY4" fmla="*/ 970200 h 2208988"/>
              <a:gd name="connsiteX5" fmla="*/ 2061851 w 2399404"/>
              <a:gd name="connsiteY5" fmla="*/ 499516 h 2208988"/>
              <a:gd name="connsiteX6" fmla="*/ 2061849 w 2399404"/>
              <a:gd name="connsiteY6" fmla="*/ 11096 h 2208988"/>
              <a:gd name="connsiteX7" fmla="*/ 36524 w 2399404"/>
              <a:gd name="connsiteY7" fmla="*/ 432938 h 2208988"/>
              <a:gd name="connsiteX8" fmla="*/ 13764 w 2399404"/>
              <a:gd name="connsiteY8" fmla="*/ 1339198 h 2208988"/>
              <a:gd name="connsiteX0" fmla="*/ 13764 w 2399402"/>
              <a:gd name="connsiteY0" fmla="*/ 1339198 h 2208988"/>
              <a:gd name="connsiteX1" fmla="*/ 13764 w 2399402"/>
              <a:gd name="connsiteY1" fmla="*/ 2169513 h 2208988"/>
              <a:gd name="connsiteX2" fmla="*/ 1379155 w 2399402"/>
              <a:gd name="connsiteY2" fmla="*/ 1769410 h 2208988"/>
              <a:gd name="connsiteX3" fmla="*/ 832999 w 2399402"/>
              <a:gd name="connsiteY3" fmla="*/ 1329831 h 2208988"/>
              <a:gd name="connsiteX4" fmla="*/ 1401913 w 2399402"/>
              <a:gd name="connsiteY4" fmla="*/ 970200 h 2208988"/>
              <a:gd name="connsiteX5" fmla="*/ 2061851 w 2399402"/>
              <a:gd name="connsiteY5" fmla="*/ 499516 h 2208988"/>
              <a:gd name="connsiteX6" fmla="*/ 2061849 w 2399402"/>
              <a:gd name="connsiteY6" fmla="*/ 11096 h 2208988"/>
              <a:gd name="connsiteX7" fmla="*/ 36524 w 2399402"/>
              <a:gd name="connsiteY7" fmla="*/ 432938 h 2208988"/>
              <a:gd name="connsiteX8" fmla="*/ 13764 w 2399402"/>
              <a:gd name="connsiteY8" fmla="*/ 1339198 h 2208988"/>
              <a:gd name="connsiteX0" fmla="*/ 13764 w 2399404"/>
              <a:gd name="connsiteY0" fmla="*/ 1339198 h 2208988"/>
              <a:gd name="connsiteX1" fmla="*/ 13764 w 2399404"/>
              <a:gd name="connsiteY1" fmla="*/ 2169513 h 2208988"/>
              <a:gd name="connsiteX2" fmla="*/ 1379155 w 2399404"/>
              <a:gd name="connsiteY2" fmla="*/ 1769410 h 2208988"/>
              <a:gd name="connsiteX3" fmla="*/ 832999 w 2399404"/>
              <a:gd name="connsiteY3" fmla="*/ 1329831 h 2208988"/>
              <a:gd name="connsiteX4" fmla="*/ 1515695 w 2399404"/>
              <a:gd name="connsiteY4" fmla="*/ 1134463 h 2208988"/>
              <a:gd name="connsiteX5" fmla="*/ 2061851 w 2399404"/>
              <a:gd name="connsiteY5" fmla="*/ 499516 h 2208988"/>
              <a:gd name="connsiteX6" fmla="*/ 2061849 w 2399404"/>
              <a:gd name="connsiteY6" fmla="*/ 11096 h 2208988"/>
              <a:gd name="connsiteX7" fmla="*/ 36524 w 2399404"/>
              <a:gd name="connsiteY7" fmla="*/ 432938 h 2208988"/>
              <a:gd name="connsiteX8" fmla="*/ 13764 w 2399404"/>
              <a:gd name="connsiteY8" fmla="*/ 1339198 h 2208988"/>
              <a:gd name="connsiteX0" fmla="*/ 13764 w 2399402"/>
              <a:gd name="connsiteY0" fmla="*/ 1339198 h 2346147"/>
              <a:gd name="connsiteX1" fmla="*/ 13764 w 2399402"/>
              <a:gd name="connsiteY1" fmla="*/ 2306672 h 2346147"/>
              <a:gd name="connsiteX2" fmla="*/ 1379155 w 2399402"/>
              <a:gd name="connsiteY2" fmla="*/ 1769410 h 2346147"/>
              <a:gd name="connsiteX3" fmla="*/ 832999 w 2399402"/>
              <a:gd name="connsiteY3" fmla="*/ 1329831 h 2346147"/>
              <a:gd name="connsiteX4" fmla="*/ 1515695 w 2399402"/>
              <a:gd name="connsiteY4" fmla="*/ 1134463 h 2346147"/>
              <a:gd name="connsiteX5" fmla="*/ 2061851 w 2399402"/>
              <a:gd name="connsiteY5" fmla="*/ 499516 h 2346147"/>
              <a:gd name="connsiteX6" fmla="*/ 2061849 w 2399402"/>
              <a:gd name="connsiteY6" fmla="*/ 11096 h 2346147"/>
              <a:gd name="connsiteX7" fmla="*/ 36524 w 2399402"/>
              <a:gd name="connsiteY7" fmla="*/ 432938 h 2346147"/>
              <a:gd name="connsiteX8" fmla="*/ 13764 w 2399402"/>
              <a:gd name="connsiteY8" fmla="*/ 1339198 h 2346147"/>
              <a:gd name="connsiteX0" fmla="*/ 13764 w 2399404"/>
              <a:gd name="connsiteY0" fmla="*/ 1339198 h 2306672"/>
              <a:gd name="connsiteX1" fmla="*/ 13764 w 2399404"/>
              <a:gd name="connsiteY1" fmla="*/ 2306672 h 2306672"/>
              <a:gd name="connsiteX2" fmla="*/ 1379155 w 2399404"/>
              <a:gd name="connsiteY2" fmla="*/ 1769410 h 2306672"/>
              <a:gd name="connsiteX3" fmla="*/ 832999 w 2399404"/>
              <a:gd name="connsiteY3" fmla="*/ 1329831 h 2306672"/>
              <a:gd name="connsiteX4" fmla="*/ 1515695 w 2399404"/>
              <a:gd name="connsiteY4" fmla="*/ 1134463 h 2306672"/>
              <a:gd name="connsiteX5" fmla="*/ 2061851 w 2399404"/>
              <a:gd name="connsiteY5" fmla="*/ 499516 h 2306672"/>
              <a:gd name="connsiteX6" fmla="*/ 2061849 w 2399404"/>
              <a:gd name="connsiteY6" fmla="*/ 11096 h 2306672"/>
              <a:gd name="connsiteX7" fmla="*/ 36524 w 2399404"/>
              <a:gd name="connsiteY7" fmla="*/ 432938 h 2306672"/>
              <a:gd name="connsiteX8" fmla="*/ 13764 w 2399404"/>
              <a:gd name="connsiteY8" fmla="*/ 1339198 h 2306672"/>
              <a:gd name="connsiteX0" fmla="*/ 13764 w 2399402"/>
              <a:gd name="connsiteY0" fmla="*/ 1339198 h 2422063"/>
              <a:gd name="connsiteX1" fmla="*/ 13764 w 2399402"/>
              <a:gd name="connsiteY1" fmla="*/ 2306672 h 2422063"/>
              <a:gd name="connsiteX2" fmla="*/ 1379155 w 2399402"/>
              <a:gd name="connsiteY2" fmla="*/ 1769410 h 2422063"/>
              <a:gd name="connsiteX3" fmla="*/ 832999 w 2399402"/>
              <a:gd name="connsiteY3" fmla="*/ 1329831 h 2422063"/>
              <a:gd name="connsiteX4" fmla="*/ 1515695 w 2399402"/>
              <a:gd name="connsiteY4" fmla="*/ 1134463 h 2422063"/>
              <a:gd name="connsiteX5" fmla="*/ 2061851 w 2399402"/>
              <a:gd name="connsiteY5" fmla="*/ 499516 h 2422063"/>
              <a:gd name="connsiteX6" fmla="*/ 2061849 w 2399402"/>
              <a:gd name="connsiteY6" fmla="*/ 11096 h 2422063"/>
              <a:gd name="connsiteX7" fmla="*/ 36524 w 2399402"/>
              <a:gd name="connsiteY7" fmla="*/ 432938 h 2422063"/>
              <a:gd name="connsiteX8" fmla="*/ 13764 w 2399402"/>
              <a:gd name="connsiteY8" fmla="*/ 1339198 h 2422063"/>
              <a:gd name="connsiteX0" fmla="*/ 13764 w 2399404"/>
              <a:gd name="connsiteY0" fmla="*/ 1339198 h 2609035"/>
              <a:gd name="connsiteX1" fmla="*/ 13764 w 2399404"/>
              <a:gd name="connsiteY1" fmla="*/ 2306672 h 2609035"/>
              <a:gd name="connsiteX2" fmla="*/ 1379155 w 2399404"/>
              <a:gd name="connsiteY2" fmla="*/ 1769410 h 2609035"/>
              <a:gd name="connsiteX3" fmla="*/ 832999 w 2399404"/>
              <a:gd name="connsiteY3" fmla="*/ 1329831 h 2609035"/>
              <a:gd name="connsiteX4" fmla="*/ 1515695 w 2399404"/>
              <a:gd name="connsiteY4" fmla="*/ 1134463 h 2609035"/>
              <a:gd name="connsiteX5" fmla="*/ 2061851 w 2399404"/>
              <a:gd name="connsiteY5" fmla="*/ 499516 h 2609035"/>
              <a:gd name="connsiteX6" fmla="*/ 2061849 w 2399404"/>
              <a:gd name="connsiteY6" fmla="*/ 11096 h 2609035"/>
              <a:gd name="connsiteX7" fmla="*/ 36524 w 2399404"/>
              <a:gd name="connsiteY7" fmla="*/ 432938 h 2609035"/>
              <a:gd name="connsiteX8" fmla="*/ 13764 w 2399404"/>
              <a:gd name="connsiteY8" fmla="*/ 1339198 h 2609035"/>
              <a:gd name="connsiteX0" fmla="*/ 13764 w 2399402"/>
              <a:gd name="connsiteY0" fmla="*/ 1339198 h 2609035"/>
              <a:gd name="connsiteX1" fmla="*/ 13764 w 2399402"/>
              <a:gd name="connsiteY1" fmla="*/ 2306672 h 2609035"/>
              <a:gd name="connsiteX2" fmla="*/ 1379155 w 2399402"/>
              <a:gd name="connsiteY2" fmla="*/ 1769410 h 2609035"/>
              <a:gd name="connsiteX3" fmla="*/ 832999 w 2399402"/>
              <a:gd name="connsiteY3" fmla="*/ 1329831 h 2609035"/>
              <a:gd name="connsiteX4" fmla="*/ 1515695 w 2399402"/>
              <a:gd name="connsiteY4" fmla="*/ 1134463 h 2609035"/>
              <a:gd name="connsiteX5" fmla="*/ 2061851 w 2399402"/>
              <a:gd name="connsiteY5" fmla="*/ 499516 h 2609035"/>
              <a:gd name="connsiteX6" fmla="*/ 2061849 w 2399402"/>
              <a:gd name="connsiteY6" fmla="*/ 11096 h 2609035"/>
              <a:gd name="connsiteX7" fmla="*/ 36524 w 2399402"/>
              <a:gd name="connsiteY7" fmla="*/ 432938 h 2609035"/>
              <a:gd name="connsiteX8" fmla="*/ 13764 w 2399402"/>
              <a:gd name="connsiteY8" fmla="*/ 1339198 h 2609035"/>
              <a:gd name="connsiteX0" fmla="*/ 13764 w 2399404"/>
              <a:gd name="connsiteY0" fmla="*/ 1339198 h 2609035"/>
              <a:gd name="connsiteX1" fmla="*/ 13764 w 2399404"/>
              <a:gd name="connsiteY1" fmla="*/ 2306672 h 2609035"/>
              <a:gd name="connsiteX2" fmla="*/ 1379155 w 2399404"/>
              <a:gd name="connsiteY2" fmla="*/ 1769410 h 2609035"/>
              <a:gd name="connsiteX3" fmla="*/ 832999 w 2399404"/>
              <a:gd name="connsiteY3" fmla="*/ 1329831 h 2609035"/>
              <a:gd name="connsiteX4" fmla="*/ 1515695 w 2399404"/>
              <a:gd name="connsiteY4" fmla="*/ 1134463 h 2609035"/>
              <a:gd name="connsiteX5" fmla="*/ 2061851 w 2399404"/>
              <a:gd name="connsiteY5" fmla="*/ 499516 h 2609035"/>
              <a:gd name="connsiteX6" fmla="*/ 2061849 w 2399404"/>
              <a:gd name="connsiteY6" fmla="*/ 11096 h 2609035"/>
              <a:gd name="connsiteX7" fmla="*/ 36524 w 2399404"/>
              <a:gd name="connsiteY7" fmla="*/ 432938 h 2609035"/>
              <a:gd name="connsiteX8" fmla="*/ 13764 w 2399404"/>
              <a:gd name="connsiteY8" fmla="*/ 1339198 h 2609035"/>
              <a:gd name="connsiteX0" fmla="*/ 13764 w 2399402"/>
              <a:gd name="connsiteY0" fmla="*/ 1339198 h 2609035"/>
              <a:gd name="connsiteX1" fmla="*/ 13764 w 2399402"/>
              <a:gd name="connsiteY1" fmla="*/ 2306672 h 2609035"/>
              <a:gd name="connsiteX2" fmla="*/ 1379155 w 2399402"/>
              <a:gd name="connsiteY2" fmla="*/ 1769410 h 2609035"/>
              <a:gd name="connsiteX3" fmla="*/ 832999 w 2399402"/>
              <a:gd name="connsiteY3" fmla="*/ 1329831 h 2609035"/>
              <a:gd name="connsiteX4" fmla="*/ 1515695 w 2399402"/>
              <a:gd name="connsiteY4" fmla="*/ 1134463 h 2609035"/>
              <a:gd name="connsiteX5" fmla="*/ 2061851 w 2399402"/>
              <a:gd name="connsiteY5" fmla="*/ 499516 h 2609035"/>
              <a:gd name="connsiteX6" fmla="*/ 2061849 w 2399402"/>
              <a:gd name="connsiteY6" fmla="*/ 11096 h 2609035"/>
              <a:gd name="connsiteX7" fmla="*/ 36524 w 2399402"/>
              <a:gd name="connsiteY7" fmla="*/ 432938 h 2609035"/>
              <a:gd name="connsiteX8" fmla="*/ 13764 w 2399402"/>
              <a:gd name="connsiteY8" fmla="*/ 1339198 h 2609035"/>
              <a:gd name="connsiteX0" fmla="*/ 13764 w 2399404"/>
              <a:gd name="connsiteY0" fmla="*/ 1339198 h 2609035"/>
              <a:gd name="connsiteX1" fmla="*/ 13764 w 2399404"/>
              <a:gd name="connsiteY1" fmla="*/ 2306672 h 2609035"/>
              <a:gd name="connsiteX2" fmla="*/ 1379155 w 2399404"/>
              <a:gd name="connsiteY2" fmla="*/ 1769410 h 2609035"/>
              <a:gd name="connsiteX3" fmla="*/ 832999 w 2399404"/>
              <a:gd name="connsiteY3" fmla="*/ 1329831 h 2609035"/>
              <a:gd name="connsiteX4" fmla="*/ 1515695 w 2399404"/>
              <a:gd name="connsiteY4" fmla="*/ 1134463 h 2609035"/>
              <a:gd name="connsiteX5" fmla="*/ 2061851 w 2399404"/>
              <a:gd name="connsiteY5" fmla="*/ 499516 h 2609035"/>
              <a:gd name="connsiteX6" fmla="*/ 2061849 w 2399404"/>
              <a:gd name="connsiteY6" fmla="*/ 11096 h 2609035"/>
              <a:gd name="connsiteX7" fmla="*/ 36524 w 2399404"/>
              <a:gd name="connsiteY7" fmla="*/ 432938 h 2609035"/>
              <a:gd name="connsiteX8" fmla="*/ 13764 w 2399404"/>
              <a:gd name="connsiteY8" fmla="*/ 1339198 h 2609035"/>
              <a:gd name="connsiteX0" fmla="*/ 13764 w 2399402"/>
              <a:gd name="connsiteY0" fmla="*/ 1339198 h 2609035"/>
              <a:gd name="connsiteX1" fmla="*/ 13764 w 2399402"/>
              <a:gd name="connsiteY1" fmla="*/ 2306672 h 2609035"/>
              <a:gd name="connsiteX2" fmla="*/ 1242615 w 2399402"/>
              <a:gd name="connsiteY2" fmla="*/ 1769409 h 2609035"/>
              <a:gd name="connsiteX3" fmla="*/ 832999 w 2399402"/>
              <a:gd name="connsiteY3" fmla="*/ 1329831 h 2609035"/>
              <a:gd name="connsiteX4" fmla="*/ 1515695 w 2399402"/>
              <a:gd name="connsiteY4" fmla="*/ 1134463 h 2609035"/>
              <a:gd name="connsiteX5" fmla="*/ 2061851 w 2399402"/>
              <a:gd name="connsiteY5" fmla="*/ 499516 h 2609035"/>
              <a:gd name="connsiteX6" fmla="*/ 2061849 w 2399402"/>
              <a:gd name="connsiteY6" fmla="*/ 11096 h 2609035"/>
              <a:gd name="connsiteX7" fmla="*/ 36524 w 2399402"/>
              <a:gd name="connsiteY7" fmla="*/ 432938 h 2609035"/>
              <a:gd name="connsiteX8" fmla="*/ 13764 w 2399402"/>
              <a:gd name="connsiteY8" fmla="*/ 1339198 h 2609035"/>
              <a:gd name="connsiteX0" fmla="*/ 13764 w 2399404"/>
              <a:gd name="connsiteY0" fmla="*/ 1339198 h 2609035"/>
              <a:gd name="connsiteX1" fmla="*/ 13764 w 2399404"/>
              <a:gd name="connsiteY1" fmla="*/ 2306672 h 2609035"/>
              <a:gd name="connsiteX2" fmla="*/ 832998 w 2399404"/>
              <a:gd name="connsiteY2" fmla="*/ 1653132 h 2609035"/>
              <a:gd name="connsiteX3" fmla="*/ 832999 w 2399404"/>
              <a:gd name="connsiteY3" fmla="*/ 1329831 h 2609035"/>
              <a:gd name="connsiteX4" fmla="*/ 1515695 w 2399404"/>
              <a:gd name="connsiteY4" fmla="*/ 1134463 h 2609035"/>
              <a:gd name="connsiteX5" fmla="*/ 2061851 w 2399404"/>
              <a:gd name="connsiteY5" fmla="*/ 499516 h 2609035"/>
              <a:gd name="connsiteX6" fmla="*/ 2061849 w 2399404"/>
              <a:gd name="connsiteY6" fmla="*/ 11096 h 2609035"/>
              <a:gd name="connsiteX7" fmla="*/ 36524 w 2399404"/>
              <a:gd name="connsiteY7" fmla="*/ 432938 h 2609035"/>
              <a:gd name="connsiteX8" fmla="*/ 13764 w 2399404"/>
              <a:gd name="connsiteY8" fmla="*/ 1339198 h 2609035"/>
              <a:gd name="connsiteX0" fmla="*/ 13764 w 2399402"/>
              <a:gd name="connsiteY0" fmla="*/ 1339198 h 2609035"/>
              <a:gd name="connsiteX1" fmla="*/ 13764 w 2399402"/>
              <a:gd name="connsiteY1" fmla="*/ 2306672 h 2609035"/>
              <a:gd name="connsiteX2" fmla="*/ 832998 w 2399402"/>
              <a:gd name="connsiteY2" fmla="*/ 1653132 h 2609035"/>
              <a:gd name="connsiteX3" fmla="*/ 1515695 w 2399402"/>
              <a:gd name="connsiteY3" fmla="*/ 1134463 h 2609035"/>
              <a:gd name="connsiteX4" fmla="*/ 2061851 w 2399402"/>
              <a:gd name="connsiteY4" fmla="*/ 499516 h 2609035"/>
              <a:gd name="connsiteX5" fmla="*/ 2061849 w 2399402"/>
              <a:gd name="connsiteY5" fmla="*/ 11096 h 2609035"/>
              <a:gd name="connsiteX6" fmla="*/ 36524 w 2399402"/>
              <a:gd name="connsiteY6" fmla="*/ 432938 h 2609035"/>
              <a:gd name="connsiteX7" fmla="*/ 13764 w 2399402"/>
              <a:gd name="connsiteY7" fmla="*/ 1339198 h 2609035"/>
              <a:gd name="connsiteX0" fmla="*/ 13764 w 2399404"/>
              <a:gd name="connsiteY0" fmla="*/ 1339198 h 2609035"/>
              <a:gd name="connsiteX1" fmla="*/ 13764 w 2399404"/>
              <a:gd name="connsiteY1" fmla="*/ 2306672 h 2609035"/>
              <a:gd name="connsiteX2" fmla="*/ 832998 w 2399404"/>
              <a:gd name="connsiteY2" fmla="*/ 1653132 h 2609035"/>
              <a:gd name="connsiteX3" fmla="*/ 1515695 w 2399404"/>
              <a:gd name="connsiteY3" fmla="*/ 1134463 h 2609035"/>
              <a:gd name="connsiteX4" fmla="*/ 2061851 w 2399404"/>
              <a:gd name="connsiteY4" fmla="*/ 499516 h 2609035"/>
              <a:gd name="connsiteX5" fmla="*/ 2061849 w 2399404"/>
              <a:gd name="connsiteY5" fmla="*/ 11096 h 2609035"/>
              <a:gd name="connsiteX6" fmla="*/ 36524 w 2399404"/>
              <a:gd name="connsiteY6" fmla="*/ 432938 h 2609035"/>
              <a:gd name="connsiteX7" fmla="*/ 13764 w 2399404"/>
              <a:gd name="connsiteY7" fmla="*/ 1339198 h 2609035"/>
              <a:gd name="connsiteX0" fmla="*/ 13764 w 2399402"/>
              <a:gd name="connsiteY0" fmla="*/ 1339198 h 2609035"/>
              <a:gd name="connsiteX1" fmla="*/ 13764 w 2399402"/>
              <a:gd name="connsiteY1" fmla="*/ 2306672 h 2609035"/>
              <a:gd name="connsiteX2" fmla="*/ 832998 w 2399402"/>
              <a:gd name="connsiteY2" fmla="*/ 1653132 h 2609035"/>
              <a:gd name="connsiteX3" fmla="*/ 1106075 w 2399402"/>
              <a:gd name="connsiteY3" fmla="*/ 1003687 h 2609035"/>
              <a:gd name="connsiteX4" fmla="*/ 2061851 w 2399402"/>
              <a:gd name="connsiteY4" fmla="*/ 499516 h 2609035"/>
              <a:gd name="connsiteX5" fmla="*/ 2061849 w 2399402"/>
              <a:gd name="connsiteY5" fmla="*/ 11096 h 2609035"/>
              <a:gd name="connsiteX6" fmla="*/ 36524 w 2399402"/>
              <a:gd name="connsiteY6" fmla="*/ 432938 h 2609035"/>
              <a:gd name="connsiteX7" fmla="*/ 13764 w 2399402"/>
              <a:gd name="connsiteY7" fmla="*/ 1339198 h 2609035"/>
              <a:gd name="connsiteX0" fmla="*/ 13764 w 2353890"/>
              <a:gd name="connsiteY0" fmla="*/ 1360898 h 2630735"/>
              <a:gd name="connsiteX1" fmla="*/ 13764 w 2353890"/>
              <a:gd name="connsiteY1" fmla="*/ 2328372 h 2630735"/>
              <a:gd name="connsiteX2" fmla="*/ 832998 w 2353890"/>
              <a:gd name="connsiteY2" fmla="*/ 1674832 h 2630735"/>
              <a:gd name="connsiteX3" fmla="*/ 1106075 w 2353890"/>
              <a:gd name="connsiteY3" fmla="*/ 1025387 h 2630735"/>
              <a:gd name="connsiteX4" fmla="*/ 1788771 w 2353890"/>
              <a:gd name="connsiteY4" fmla="*/ 257861 h 2630735"/>
              <a:gd name="connsiteX5" fmla="*/ 2061849 w 2353890"/>
              <a:gd name="connsiteY5" fmla="*/ 32796 h 2630735"/>
              <a:gd name="connsiteX6" fmla="*/ 36524 w 2353890"/>
              <a:gd name="connsiteY6" fmla="*/ 454638 h 2630735"/>
              <a:gd name="connsiteX7" fmla="*/ 13764 w 2353890"/>
              <a:gd name="connsiteY7" fmla="*/ 1360898 h 2630735"/>
              <a:gd name="connsiteX0" fmla="*/ 13764 w 1788770"/>
              <a:gd name="connsiteY0" fmla="*/ 1371995 h 2641832"/>
              <a:gd name="connsiteX1" fmla="*/ 13764 w 1788770"/>
              <a:gd name="connsiteY1" fmla="*/ 2339469 h 2641832"/>
              <a:gd name="connsiteX2" fmla="*/ 832998 w 1788770"/>
              <a:gd name="connsiteY2" fmla="*/ 1685929 h 2641832"/>
              <a:gd name="connsiteX3" fmla="*/ 1106075 w 1788770"/>
              <a:gd name="connsiteY3" fmla="*/ 1036484 h 2641832"/>
              <a:gd name="connsiteX4" fmla="*/ 1788771 w 1788770"/>
              <a:gd name="connsiteY4" fmla="*/ 268958 h 2641832"/>
              <a:gd name="connsiteX5" fmla="*/ 1106076 w 1788770"/>
              <a:gd name="connsiteY5" fmla="*/ 32796 h 2641832"/>
              <a:gd name="connsiteX6" fmla="*/ 36524 w 1788770"/>
              <a:gd name="connsiteY6" fmla="*/ 465735 h 2641832"/>
              <a:gd name="connsiteX7" fmla="*/ 13764 w 1788770"/>
              <a:gd name="connsiteY7" fmla="*/ 1371995 h 2641832"/>
              <a:gd name="connsiteX0" fmla="*/ 13764 w 1811528"/>
              <a:gd name="connsiteY0" fmla="*/ 1240798 h 2510635"/>
              <a:gd name="connsiteX1" fmla="*/ 13764 w 1811528"/>
              <a:gd name="connsiteY1" fmla="*/ 2208272 h 2510635"/>
              <a:gd name="connsiteX2" fmla="*/ 832998 w 1811528"/>
              <a:gd name="connsiteY2" fmla="*/ 1554732 h 2510635"/>
              <a:gd name="connsiteX3" fmla="*/ 1106075 w 1811528"/>
              <a:gd name="connsiteY3" fmla="*/ 905287 h 2510635"/>
              <a:gd name="connsiteX4" fmla="*/ 1788771 w 1811528"/>
              <a:gd name="connsiteY4" fmla="*/ 137761 h 2510635"/>
              <a:gd name="connsiteX5" fmla="*/ 969538 w 1811528"/>
              <a:gd name="connsiteY5" fmla="*/ 78721 h 2510635"/>
              <a:gd name="connsiteX6" fmla="*/ 36524 w 1811528"/>
              <a:gd name="connsiteY6" fmla="*/ 334538 h 2510635"/>
              <a:gd name="connsiteX7" fmla="*/ 13764 w 1811528"/>
              <a:gd name="connsiteY7" fmla="*/ 1240798 h 2510635"/>
              <a:gd name="connsiteX0" fmla="*/ 13764 w 1811526"/>
              <a:gd name="connsiteY0" fmla="*/ 1240798 h 2510635"/>
              <a:gd name="connsiteX1" fmla="*/ 13764 w 1811526"/>
              <a:gd name="connsiteY1" fmla="*/ 2208272 h 2510635"/>
              <a:gd name="connsiteX2" fmla="*/ 696459 w 1811526"/>
              <a:gd name="connsiteY2" fmla="*/ 1554732 h 2510635"/>
              <a:gd name="connsiteX3" fmla="*/ 1106075 w 1811526"/>
              <a:gd name="connsiteY3" fmla="*/ 905287 h 2510635"/>
              <a:gd name="connsiteX4" fmla="*/ 1788771 w 1811526"/>
              <a:gd name="connsiteY4" fmla="*/ 137761 h 2510635"/>
              <a:gd name="connsiteX5" fmla="*/ 969538 w 1811526"/>
              <a:gd name="connsiteY5" fmla="*/ 78721 h 2510635"/>
              <a:gd name="connsiteX6" fmla="*/ 36524 w 1811526"/>
              <a:gd name="connsiteY6" fmla="*/ 334538 h 2510635"/>
              <a:gd name="connsiteX7" fmla="*/ 13764 w 1811526"/>
              <a:gd name="connsiteY7" fmla="*/ 1240798 h 2510635"/>
              <a:gd name="connsiteX0" fmla="*/ 13764 w 1834284"/>
              <a:gd name="connsiteY0" fmla="*/ 1319519 h 2589356"/>
              <a:gd name="connsiteX1" fmla="*/ 13764 w 1834284"/>
              <a:gd name="connsiteY1" fmla="*/ 2286993 h 2589356"/>
              <a:gd name="connsiteX2" fmla="*/ 696459 w 1834284"/>
              <a:gd name="connsiteY2" fmla="*/ 1633453 h 2589356"/>
              <a:gd name="connsiteX3" fmla="*/ 1242616 w 1834284"/>
              <a:gd name="connsiteY3" fmla="*/ 1456331 h 2589356"/>
              <a:gd name="connsiteX4" fmla="*/ 1788771 w 1834284"/>
              <a:gd name="connsiteY4" fmla="*/ 216482 h 2589356"/>
              <a:gd name="connsiteX5" fmla="*/ 969538 w 1834284"/>
              <a:gd name="connsiteY5" fmla="*/ 157442 h 2589356"/>
              <a:gd name="connsiteX6" fmla="*/ 36524 w 1834284"/>
              <a:gd name="connsiteY6" fmla="*/ 413259 h 2589356"/>
              <a:gd name="connsiteX7" fmla="*/ 13764 w 1834284"/>
              <a:gd name="connsiteY7" fmla="*/ 1319519 h 2589356"/>
              <a:gd name="connsiteX0" fmla="*/ 13764 w 1834284"/>
              <a:gd name="connsiteY0" fmla="*/ 1319519 h 2589356"/>
              <a:gd name="connsiteX1" fmla="*/ 13764 w 1834284"/>
              <a:gd name="connsiteY1" fmla="*/ 2286993 h 2589356"/>
              <a:gd name="connsiteX2" fmla="*/ 696459 w 1834284"/>
              <a:gd name="connsiteY2" fmla="*/ 1633453 h 2589356"/>
              <a:gd name="connsiteX3" fmla="*/ 1242616 w 1834284"/>
              <a:gd name="connsiteY3" fmla="*/ 1456331 h 2589356"/>
              <a:gd name="connsiteX4" fmla="*/ 1788771 w 1834284"/>
              <a:gd name="connsiteY4" fmla="*/ 216482 h 2589356"/>
              <a:gd name="connsiteX5" fmla="*/ 969538 w 1834284"/>
              <a:gd name="connsiteY5" fmla="*/ 157442 h 2589356"/>
              <a:gd name="connsiteX6" fmla="*/ 36524 w 1834284"/>
              <a:gd name="connsiteY6" fmla="*/ 413259 h 2589356"/>
              <a:gd name="connsiteX7" fmla="*/ 13764 w 1834284"/>
              <a:gd name="connsiteY7" fmla="*/ 1319519 h 2589356"/>
              <a:gd name="connsiteX0" fmla="*/ 13764 w 1834284"/>
              <a:gd name="connsiteY0" fmla="*/ 1319519 h 2589356"/>
              <a:gd name="connsiteX1" fmla="*/ 13764 w 1834284"/>
              <a:gd name="connsiteY1" fmla="*/ 2286993 h 2589356"/>
              <a:gd name="connsiteX2" fmla="*/ 696459 w 1834284"/>
              <a:gd name="connsiteY2" fmla="*/ 1633453 h 2589356"/>
              <a:gd name="connsiteX3" fmla="*/ 1242616 w 1834284"/>
              <a:gd name="connsiteY3" fmla="*/ 1456331 h 2589356"/>
              <a:gd name="connsiteX4" fmla="*/ 1788771 w 1834284"/>
              <a:gd name="connsiteY4" fmla="*/ 216482 h 2589356"/>
              <a:gd name="connsiteX5" fmla="*/ 969538 w 1834284"/>
              <a:gd name="connsiteY5" fmla="*/ 157442 h 2589356"/>
              <a:gd name="connsiteX6" fmla="*/ 36524 w 1834284"/>
              <a:gd name="connsiteY6" fmla="*/ 413259 h 2589356"/>
              <a:gd name="connsiteX7" fmla="*/ 13764 w 1834284"/>
              <a:gd name="connsiteY7" fmla="*/ 1319519 h 2589356"/>
              <a:gd name="connsiteX0" fmla="*/ 13764 w 1424669"/>
              <a:gd name="connsiteY0" fmla="*/ 1201438 h 2471275"/>
              <a:gd name="connsiteX1" fmla="*/ 13764 w 1424669"/>
              <a:gd name="connsiteY1" fmla="*/ 2168912 h 2471275"/>
              <a:gd name="connsiteX2" fmla="*/ 696459 w 1424669"/>
              <a:gd name="connsiteY2" fmla="*/ 1515372 h 2471275"/>
              <a:gd name="connsiteX3" fmla="*/ 1242616 w 1424669"/>
              <a:gd name="connsiteY3" fmla="*/ 1338250 h 2471275"/>
              <a:gd name="connsiteX4" fmla="*/ 1379156 w 1424669"/>
              <a:gd name="connsiteY4" fmla="*/ 216482 h 2471275"/>
              <a:gd name="connsiteX5" fmla="*/ 969538 w 1424669"/>
              <a:gd name="connsiteY5" fmla="*/ 39361 h 2471275"/>
              <a:gd name="connsiteX6" fmla="*/ 36524 w 1424669"/>
              <a:gd name="connsiteY6" fmla="*/ 295178 h 2471275"/>
              <a:gd name="connsiteX7" fmla="*/ 13764 w 1424669"/>
              <a:gd name="connsiteY7" fmla="*/ 1201438 h 2471275"/>
              <a:gd name="connsiteX0" fmla="*/ 13764 w 1379155"/>
              <a:gd name="connsiteY0" fmla="*/ 1201438 h 2471275"/>
              <a:gd name="connsiteX1" fmla="*/ 13764 w 1379155"/>
              <a:gd name="connsiteY1" fmla="*/ 2168912 h 2471275"/>
              <a:gd name="connsiteX2" fmla="*/ 696459 w 1379155"/>
              <a:gd name="connsiteY2" fmla="*/ 1515372 h 2471275"/>
              <a:gd name="connsiteX3" fmla="*/ 1242616 w 1379155"/>
              <a:gd name="connsiteY3" fmla="*/ 1338250 h 2471275"/>
              <a:gd name="connsiteX4" fmla="*/ 1379156 w 1379155"/>
              <a:gd name="connsiteY4" fmla="*/ 216482 h 2471275"/>
              <a:gd name="connsiteX5" fmla="*/ 969538 w 1379155"/>
              <a:gd name="connsiteY5" fmla="*/ 39361 h 2471275"/>
              <a:gd name="connsiteX6" fmla="*/ 36524 w 1379155"/>
              <a:gd name="connsiteY6" fmla="*/ 295178 h 2471275"/>
              <a:gd name="connsiteX7" fmla="*/ 13764 w 1379155"/>
              <a:gd name="connsiteY7" fmla="*/ 1201438 h 2471275"/>
              <a:gd name="connsiteX0" fmla="*/ 13764 w 1631806"/>
              <a:gd name="connsiteY0" fmla="*/ 1206433 h 2476270"/>
              <a:gd name="connsiteX1" fmla="*/ 13764 w 1631806"/>
              <a:gd name="connsiteY1" fmla="*/ 2173907 h 2476270"/>
              <a:gd name="connsiteX2" fmla="*/ 696459 w 1631806"/>
              <a:gd name="connsiteY2" fmla="*/ 1520367 h 2476270"/>
              <a:gd name="connsiteX3" fmla="*/ 1242616 w 1631806"/>
              <a:gd name="connsiteY3" fmla="*/ 1343245 h 2476270"/>
              <a:gd name="connsiteX4" fmla="*/ 1379156 w 1631806"/>
              <a:gd name="connsiteY4" fmla="*/ 221477 h 2476270"/>
              <a:gd name="connsiteX5" fmla="*/ 969538 w 1631806"/>
              <a:gd name="connsiteY5" fmla="*/ 44356 h 2476270"/>
              <a:gd name="connsiteX6" fmla="*/ 36524 w 1631806"/>
              <a:gd name="connsiteY6" fmla="*/ 300173 h 2476270"/>
              <a:gd name="connsiteX7" fmla="*/ 13764 w 1631806"/>
              <a:gd name="connsiteY7" fmla="*/ 1206433 h 2476270"/>
              <a:gd name="connsiteX0" fmla="*/ 13764 w 1631804"/>
              <a:gd name="connsiteY0" fmla="*/ 1206433 h 2476270"/>
              <a:gd name="connsiteX1" fmla="*/ 13764 w 1631804"/>
              <a:gd name="connsiteY1" fmla="*/ 2173907 h 2476270"/>
              <a:gd name="connsiteX2" fmla="*/ 696459 w 1631804"/>
              <a:gd name="connsiteY2" fmla="*/ 1520367 h 2476270"/>
              <a:gd name="connsiteX3" fmla="*/ 1242616 w 1631804"/>
              <a:gd name="connsiteY3" fmla="*/ 1343245 h 2476270"/>
              <a:gd name="connsiteX4" fmla="*/ 1379156 w 1631804"/>
              <a:gd name="connsiteY4" fmla="*/ 221477 h 2476270"/>
              <a:gd name="connsiteX5" fmla="*/ 969538 w 1631804"/>
              <a:gd name="connsiteY5" fmla="*/ 44356 h 2476270"/>
              <a:gd name="connsiteX6" fmla="*/ 36524 w 1631804"/>
              <a:gd name="connsiteY6" fmla="*/ 300173 h 2476270"/>
              <a:gd name="connsiteX7" fmla="*/ 13764 w 1631804"/>
              <a:gd name="connsiteY7" fmla="*/ 1206433 h 2476270"/>
              <a:gd name="connsiteX0" fmla="*/ 13764 w 1631806"/>
              <a:gd name="connsiteY0" fmla="*/ 1206433 h 2476270"/>
              <a:gd name="connsiteX1" fmla="*/ 13764 w 1631806"/>
              <a:gd name="connsiteY1" fmla="*/ 2173907 h 2476270"/>
              <a:gd name="connsiteX2" fmla="*/ 696459 w 1631806"/>
              <a:gd name="connsiteY2" fmla="*/ 1520367 h 2476270"/>
              <a:gd name="connsiteX3" fmla="*/ 1242616 w 1631806"/>
              <a:gd name="connsiteY3" fmla="*/ 1343245 h 2476270"/>
              <a:gd name="connsiteX4" fmla="*/ 1379156 w 1631806"/>
              <a:gd name="connsiteY4" fmla="*/ 221477 h 2476270"/>
              <a:gd name="connsiteX5" fmla="*/ 969538 w 1631806"/>
              <a:gd name="connsiteY5" fmla="*/ 44356 h 2476270"/>
              <a:gd name="connsiteX6" fmla="*/ 36524 w 1631806"/>
              <a:gd name="connsiteY6" fmla="*/ 300173 h 2476270"/>
              <a:gd name="connsiteX7" fmla="*/ 13764 w 1631806"/>
              <a:gd name="connsiteY7" fmla="*/ 1206433 h 2476270"/>
              <a:gd name="connsiteX0" fmla="*/ 13764 w 1631804"/>
              <a:gd name="connsiteY0" fmla="*/ 1206433 h 2476270"/>
              <a:gd name="connsiteX1" fmla="*/ 13764 w 1631804"/>
              <a:gd name="connsiteY1" fmla="*/ 2173907 h 2476270"/>
              <a:gd name="connsiteX2" fmla="*/ 696459 w 1631804"/>
              <a:gd name="connsiteY2" fmla="*/ 1520367 h 2476270"/>
              <a:gd name="connsiteX3" fmla="*/ 1242616 w 1631804"/>
              <a:gd name="connsiteY3" fmla="*/ 1343245 h 2476270"/>
              <a:gd name="connsiteX4" fmla="*/ 1379156 w 1631804"/>
              <a:gd name="connsiteY4" fmla="*/ 221477 h 2476270"/>
              <a:gd name="connsiteX5" fmla="*/ 969538 w 1631804"/>
              <a:gd name="connsiteY5" fmla="*/ 44356 h 2476270"/>
              <a:gd name="connsiteX6" fmla="*/ 36524 w 1631804"/>
              <a:gd name="connsiteY6" fmla="*/ 300173 h 2476270"/>
              <a:gd name="connsiteX7" fmla="*/ 13764 w 1631804"/>
              <a:gd name="connsiteY7" fmla="*/ 1206433 h 2476270"/>
              <a:gd name="connsiteX0" fmla="*/ 13764 w 1631806"/>
              <a:gd name="connsiteY0" fmla="*/ 1206433 h 2476270"/>
              <a:gd name="connsiteX1" fmla="*/ 13764 w 1631806"/>
              <a:gd name="connsiteY1" fmla="*/ 2173907 h 2476270"/>
              <a:gd name="connsiteX2" fmla="*/ 696459 w 1631806"/>
              <a:gd name="connsiteY2" fmla="*/ 1520367 h 2476270"/>
              <a:gd name="connsiteX3" fmla="*/ 1106080 w 1631806"/>
              <a:gd name="connsiteY3" fmla="*/ 1343245 h 2476270"/>
              <a:gd name="connsiteX4" fmla="*/ 1379156 w 1631806"/>
              <a:gd name="connsiteY4" fmla="*/ 221477 h 2476270"/>
              <a:gd name="connsiteX5" fmla="*/ 969538 w 1631806"/>
              <a:gd name="connsiteY5" fmla="*/ 44356 h 2476270"/>
              <a:gd name="connsiteX6" fmla="*/ 36524 w 1631806"/>
              <a:gd name="connsiteY6" fmla="*/ 300173 h 2476270"/>
              <a:gd name="connsiteX7" fmla="*/ 13764 w 1631806"/>
              <a:gd name="connsiteY7" fmla="*/ 1206433 h 2476270"/>
              <a:gd name="connsiteX0" fmla="*/ 13764 w 1631804"/>
              <a:gd name="connsiteY0" fmla="*/ 1206433 h 2476270"/>
              <a:gd name="connsiteX1" fmla="*/ 13764 w 1631804"/>
              <a:gd name="connsiteY1" fmla="*/ 2173907 h 2476270"/>
              <a:gd name="connsiteX2" fmla="*/ 696459 w 1631804"/>
              <a:gd name="connsiteY2" fmla="*/ 1520367 h 2476270"/>
              <a:gd name="connsiteX3" fmla="*/ 1106080 w 1631804"/>
              <a:gd name="connsiteY3" fmla="*/ 1343245 h 2476270"/>
              <a:gd name="connsiteX4" fmla="*/ 1379156 w 1631804"/>
              <a:gd name="connsiteY4" fmla="*/ 221477 h 2476270"/>
              <a:gd name="connsiteX5" fmla="*/ 969538 w 1631804"/>
              <a:gd name="connsiteY5" fmla="*/ 44356 h 2476270"/>
              <a:gd name="connsiteX6" fmla="*/ 36524 w 1631804"/>
              <a:gd name="connsiteY6" fmla="*/ 300173 h 2476270"/>
              <a:gd name="connsiteX7" fmla="*/ 13764 w 1631804"/>
              <a:gd name="connsiteY7" fmla="*/ 1206433 h 2476270"/>
              <a:gd name="connsiteX0" fmla="*/ 13764 w 1631806"/>
              <a:gd name="connsiteY0" fmla="*/ 1206433 h 2476270"/>
              <a:gd name="connsiteX1" fmla="*/ 13764 w 1631806"/>
              <a:gd name="connsiteY1" fmla="*/ 2173907 h 2476270"/>
              <a:gd name="connsiteX2" fmla="*/ 696459 w 1631806"/>
              <a:gd name="connsiteY2" fmla="*/ 1520367 h 2476270"/>
              <a:gd name="connsiteX3" fmla="*/ 1106080 w 1631806"/>
              <a:gd name="connsiteY3" fmla="*/ 1343245 h 2476270"/>
              <a:gd name="connsiteX4" fmla="*/ 1379156 w 1631806"/>
              <a:gd name="connsiteY4" fmla="*/ 221477 h 2476270"/>
              <a:gd name="connsiteX5" fmla="*/ 969538 w 1631806"/>
              <a:gd name="connsiteY5" fmla="*/ 44356 h 2476270"/>
              <a:gd name="connsiteX6" fmla="*/ 36524 w 1631806"/>
              <a:gd name="connsiteY6" fmla="*/ 300173 h 2476270"/>
              <a:gd name="connsiteX7" fmla="*/ 13764 w 1631806"/>
              <a:gd name="connsiteY7" fmla="*/ 1206433 h 2476270"/>
              <a:gd name="connsiteX0" fmla="*/ 13764 w 1631804"/>
              <a:gd name="connsiteY0" fmla="*/ 1206433 h 2476270"/>
              <a:gd name="connsiteX1" fmla="*/ 13764 w 1631804"/>
              <a:gd name="connsiteY1" fmla="*/ 2173907 h 2476270"/>
              <a:gd name="connsiteX2" fmla="*/ 696459 w 1631804"/>
              <a:gd name="connsiteY2" fmla="*/ 1520367 h 2476270"/>
              <a:gd name="connsiteX3" fmla="*/ 1242618 w 1631804"/>
              <a:gd name="connsiteY3" fmla="*/ 1343246 h 2476270"/>
              <a:gd name="connsiteX4" fmla="*/ 1379156 w 1631804"/>
              <a:gd name="connsiteY4" fmla="*/ 221477 h 2476270"/>
              <a:gd name="connsiteX5" fmla="*/ 969538 w 1631804"/>
              <a:gd name="connsiteY5" fmla="*/ 44356 h 2476270"/>
              <a:gd name="connsiteX6" fmla="*/ 36524 w 1631804"/>
              <a:gd name="connsiteY6" fmla="*/ 300173 h 2476270"/>
              <a:gd name="connsiteX7" fmla="*/ 13764 w 1631804"/>
              <a:gd name="connsiteY7" fmla="*/ 1206433 h 2476270"/>
              <a:gd name="connsiteX0" fmla="*/ 13764 w 1446395"/>
              <a:gd name="connsiteY0" fmla="*/ 1208001 h 2477838"/>
              <a:gd name="connsiteX1" fmla="*/ 13764 w 1446395"/>
              <a:gd name="connsiteY1" fmla="*/ 2175475 h 2477838"/>
              <a:gd name="connsiteX2" fmla="*/ 696459 w 1446395"/>
              <a:gd name="connsiteY2" fmla="*/ 1521935 h 2477838"/>
              <a:gd name="connsiteX3" fmla="*/ 1242618 w 1446395"/>
              <a:gd name="connsiteY3" fmla="*/ 1344814 h 2477838"/>
              <a:gd name="connsiteX4" fmla="*/ 969541 w 1446395"/>
              <a:gd name="connsiteY4" fmla="*/ 577287 h 2477838"/>
              <a:gd name="connsiteX5" fmla="*/ 969538 w 1446395"/>
              <a:gd name="connsiteY5" fmla="*/ 45924 h 2477838"/>
              <a:gd name="connsiteX6" fmla="*/ 36524 w 1446395"/>
              <a:gd name="connsiteY6" fmla="*/ 301741 h 2477838"/>
              <a:gd name="connsiteX7" fmla="*/ 13764 w 1446395"/>
              <a:gd name="connsiteY7" fmla="*/ 1208001 h 2477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6395" h="2477838">
                <a:moveTo>
                  <a:pt x="13764" y="1208001"/>
                </a:moveTo>
                <a:cubicBezTo>
                  <a:pt x="14216" y="1509353"/>
                  <a:pt x="0" y="1505547"/>
                  <a:pt x="13764" y="2175475"/>
                </a:cubicBezTo>
                <a:cubicBezTo>
                  <a:pt x="160662" y="2477838"/>
                  <a:pt x="288296" y="1855774"/>
                  <a:pt x="696459" y="1521935"/>
                </a:cubicBezTo>
                <a:cubicBezTo>
                  <a:pt x="825161" y="1420888"/>
                  <a:pt x="1446395" y="1441887"/>
                  <a:pt x="1242618" y="1344814"/>
                </a:cubicBezTo>
                <a:cubicBezTo>
                  <a:pt x="830820" y="1092388"/>
                  <a:pt x="601635" y="1027179"/>
                  <a:pt x="969541" y="577287"/>
                </a:cubicBezTo>
                <a:cubicBezTo>
                  <a:pt x="1222190" y="355810"/>
                  <a:pt x="1125041" y="91848"/>
                  <a:pt x="969538" y="45924"/>
                </a:cubicBezTo>
                <a:cubicBezTo>
                  <a:pt x="814035" y="0"/>
                  <a:pt x="483820" y="64445"/>
                  <a:pt x="36524" y="301741"/>
                </a:cubicBezTo>
                <a:cubicBezTo>
                  <a:pt x="33321" y="857515"/>
                  <a:pt x="12589" y="730386"/>
                  <a:pt x="13764" y="1208001"/>
                </a:cubicBezTo>
                <a:close/>
              </a:path>
            </a:pathLst>
          </a:custGeom>
          <a:solidFill>
            <a:srgbClr val="B8B8B8">
              <a:alpha val="49804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95536" y="1700808"/>
            <a:ext cx="2748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Control Parameter 1</a:t>
            </a:r>
          </a:p>
        </p:txBody>
      </p:sp>
      <p:sp>
        <p:nvSpPr>
          <p:cNvPr id="63" name="Freeform 62"/>
          <p:cNvSpPr/>
          <p:nvPr/>
        </p:nvSpPr>
        <p:spPr>
          <a:xfrm>
            <a:off x="281256" y="2132856"/>
            <a:ext cx="8333930" cy="2010441"/>
          </a:xfrm>
          <a:custGeom>
            <a:avLst/>
            <a:gdLst>
              <a:gd name="connsiteX0" fmla="*/ 615538 w 4914405"/>
              <a:gd name="connsiteY0" fmla="*/ 1169719 h 1367641"/>
              <a:gd name="connsiteX1" fmla="*/ 1577439 w 4914405"/>
              <a:gd name="connsiteY1" fmla="*/ 1300348 h 1367641"/>
              <a:gd name="connsiteX2" fmla="*/ 2123704 w 4914405"/>
              <a:gd name="connsiteY2" fmla="*/ 765958 h 1367641"/>
              <a:gd name="connsiteX3" fmla="*/ 3489366 w 4914405"/>
              <a:gd name="connsiteY3" fmla="*/ 492826 h 1367641"/>
              <a:gd name="connsiteX4" fmla="*/ 4320639 w 4914405"/>
              <a:gd name="connsiteY4" fmla="*/ 326571 h 1367641"/>
              <a:gd name="connsiteX5" fmla="*/ 4296888 w 4914405"/>
              <a:gd name="connsiteY5" fmla="*/ 136566 h 1367641"/>
              <a:gd name="connsiteX6" fmla="*/ 615538 w 4914405"/>
              <a:gd name="connsiteY6" fmla="*/ 172192 h 1367641"/>
              <a:gd name="connsiteX7" fmla="*/ 615538 w 4914405"/>
              <a:gd name="connsiteY7" fmla="*/ 1169719 h 1367641"/>
              <a:gd name="connsiteX0" fmla="*/ 615538 w 4914405"/>
              <a:gd name="connsiteY0" fmla="*/ 1169719 h 1415711"/>
              <a:gd name="connsiteX1" fmla="*/ 1577439 w 4914405"/>
              <a:gd name="connsiteY1" fmla="*/ 1300348 h 1415711"/>
              <a:gd name="connsiteX2" fmla="*/ 2123704 w 4914405"/>
              <a:gd name="connsiteY2" fmla="*/ 765958 h 1415711"/>
              <a:gd name="connsiteX3" fmla="*/ 3489366 w 4914405"/>
              <a:gd name="connsiteY3" fmla="*/ 492826 h 1415711"/>
              <a:gd name="connsiteX4" fmla="*/ 4320639 w 4914405"/>
              <a:gd name="connsiteY4" fmla="*/ 326571 h 1415711"/>
              <a:gd name="connsiteX5" fmla="*/ 4296888 w 4914405"/>
              <a:gd name="connsiteY5" fmla="*/ 136566 h 1415711"/>
              <a:gd name="connsiteX6" fmla="*/ 615538 w 4914405"/>
              <a:gd name="connsiteY6" fmla="*/ 172192 h 1415711"/>
              <a:gd name="connsiteX7" fmla="*/ 615538 w 4914405"/>
              <a:gd name="connsiteY7" fmla="*/ 1169719 h 1415711"/>
              <a:gd name="connsiteX0" fmla="*/ 6505 w 4305372"/>
              <a:gd name="connsiteY0" fmla="*/ 1561408 h 1807400"/>
              <a:gd name="connsiteX1" fmla="*/ 968406 w 4305372"/>
              <a:gd name="connsiteY1" fmla="*/ 1692037 h 1807400"/>
              <a:gd name="connsiteX2" fmla="*/ 1514671 w 4305372"/>
              <a:gd name="connsiteY2" fmla="*/ 1157647 h 1807400"/>
              <a:gd name="connsiteX3" fmla="*/ 2880333 w 4305372"/>
              <a:gd name="connsiteY3" fmla="*/ 884515 h 1807400"/>
              <a:gd name="connsiteX4" fmla="*/ 3711606 w 4305372"/>
              <a:gd name="connsiteY4" fmla="*/ 718260 h 1807400"/>
              <a:gd name="connsiteX5" fmla="*/ 3687855 w 4305372"/>
              <a:gd name="connsiteY5" fmla="*/ 528255 h 1807400"/>
              <a:gd name="connsiteX6" fmla="*/ 6505 w 4305372"/>
              <a:gd name="connsiteY6" fmla="*/ 563881 h 1807400"/>
              <a:gd name="connsiteX7" fmla="*/ 6505 w 4305372"/>
              <a:gd name="connsiteY7" fmla="*/ 1561408 h 1807400"/>
              <a:gd name="connsiteX0" fmla="*/ 6505 w 4305372"/>
              <a:gd name="connsiteY0" fmla="*/ 1561408 h 1807400"/>
              <a:gd name="connsiteX1" fmla="*/ 968406 w 4305372"/>
              <a:gd name="connsiteY1" fmla="*/ 1692037 h 1807400"/>
              <a:gd name="connsiteX2" fmla="*/ 1701580 w 4305372"/>
              <a:gd name="connsiteY2" fmla="*/ 1502554 h 1807400"/>
              <a:gd name="connsiteX3" fmla="*/ 2880333 w 4305372"/>
              <a:gd name="connsiteY3" fmla="*/ 884515 h 1807400"/>
              <a:gd name="connsiteX4" fmla="*/ 3711606 w 4305372"/>
              <a:gd name="connsiteY4" fmla="*/ 718260 h 1807400"/>
              <a:gd name="connsiteX5" fmla="*/ 3687855 w 4305372"/>
              <a:gd name="connsiteY5" fmla="*/ 528255 h 1807400"/>
              <a:gd name="connsiteX6" fmla="*/ 6505 w 4305372"/>
              <a:gd name="connsiteY6" fmla="*/ 563881 h 1807400"/>
              <a:gd name="connsiteX7" fmla="*/ 6505 w 4305372"/>
              <a:gd name="connsiteY7" fmla="*/ 1561408 h 1807400"/>
              <a:gd name="connsiteX0" fmla="*/ 6505 w 4305372"/>
              <a:gd name="connsiteY0" fmla="*/ 1561408 h 1807400"/>
              <a:gd name="connsiteX1" fmla="*/ 968406 w 4305372"/>
              <a:gd name="connsiteY1" fmla="*/ 1692037 h 1807400"/>
              <a:gd name="connsiteX2" fmla="*/ 1701580 w 4305372"/>
              <a:gd name="connsiteY2" fmla="*/ 1502554 h 1807400"/>
              <a:gd name="connsiteX3" fmla="*/ 2565676 w 4305372"/>
              <a:gd name="connsiteY3" fmla="*/ 710466 h 1807400"/>
              <a:gd name="connsiteX4" fmla="*/ 3711606 w 4305372"/>
              <a:gd name="connsiteY4" fmla="*/ 718260 h 1807400"/>
              <a:gd name="connsiteX5" fmla="*/ 3687855 w 4305372"/>
              <a:gd name="connsiteY5" fmla="*/ 528255 h 1807400"/>
              <a:gd name="connsiteX6" fmla="*/ 6505 w 4305372"/>
              <a:gd name="connsiteY6" fmla="*/ 563881 h 1807400"/>
              <a:gd name="connsiteX7" fmla="*/ 6505 w 4305372"/>
              <a:gd name="connsiteY7" fmla="*/ 1561408 h 1807400"/>
              <a:gd name="connsiteX0" fmla="*/ 6505 w 4305372"/>
              <a:gd name="connsiteY0" fmla="*/ 1561408 h 1807400"/>
              <a:gd name="connsiteX1" fmla="*/ 968406 w 4305372"/>
              <a:gd name="connsiteY1" fmla="*/ 1692037 h 1807400"/>
              <a:gd name="connsiteX2" fmla="*/ 1773588 w 4305372"/>
              <a:gd name="connsiteY2" fmla="*/ 1574562 h 1807400"/>
              <a:gd name="connsiteX3" fmla="*/ 2565676 w 4305372"/>
              <a:gd name="connsiteY3" fmla="*/ 710466 h 1807400"/>
              <a:gd name="connsiteX4" fmla="*/ 3711606 w 4305372"/>
              <a:gd name="connsiteY4" fmla="*/ 718260 h 1807400"/>
              <a:gd name="connsiteX5" fmla="*/ 3687855 w 4305372"/>
              <a:gd name="connsiteY5" fmla="*/ 528255 h 1807400"/>
              <a:gd name="connsiteX6" fmla="*/ 6505 w 4305372"/>
              <a:gd name="connsiteY6" fmla="*/ 563881 h 1807400"/>
              <a:gd name="connsiteX7" fmla="*/ 6505 w 4305372"/>
              <a:gd name="connsiteY7" fmla="*/ 1561408 h 1807400"/>
              <a:gd name="connsiteX0" fmla="*/ 6505 w 4305372"/>
              <a:gd name="connsiteY0" fmla="*/ 1561408 h 1807400"/>
              <a:gd name="connsiteX1" fmla="*/ 968406 w 4305372"/>
              <a:gd name="connsiteY1" fmla="*/ 1692037 h 1807400"/>
              <a:gd name="connsiteX2" fmla="*/ 1773588 w 4305372"/>
              <a:gd name="connsiteY2" fmla="*/ 1574562 h 1807400"/>
              <a:gd name="connsiteX3" fmla="*/ 2565676 w 4305372"/>
              <a:gd name="connsiteY3" fmla="*/ 710466 h 1807400"/>
              <a:gd name="connsiteX4" fmla="*/ 3711606 w 4305372"/>
              <a:gd name="connsiteY4" fmla="*/ 718260 h 1807400"/>
              <a:gd name="connsiteX5" fmla="*/ 3687855 w 4305372"/>
              <a:gd name="connsiteY5" fmla="*/ 528255 h 1807400"/>
              <a:gd name="connsiteX6" fmla="*/ 6505 w 4305372"/>
              <a:gd name="connsiteY6" fmla="*/ 563881 h 1807400"/>
              <a:gd name="connsiteX7" fmla="*/ 6505 w 4305372"/>
              <a:gd name="connsiteY7" fmla="*/ 1561408 h 1807400"/>
              <a:gd name="connsiteX0" fmla="*/ 6505 w 4305372"/>
              <a:gd name="connsiteY0" fmla="*/ 1561408 h 1807400"/>
              <a:gd name="connsiteX1" fmla="*/ 968406 w 4305372"/>
              <a:gd name="connsiteY1" fmla="*/ 1692037 h 1807400"/>
              <a:gd name="connsiteX2" fmla="*/ 2349652 w 4305372"/>
              <a:gd name="connsiteY2" fmla="*/ 1502554 h 1807400"/>
              <a:gd name="connsiteX3" fmla="*/ 2565676 w 4305372"/>
              <a:gd name="connsiteY3" fmla="*/ 710466 h 1807400"/>
              <a:gd name="connsiteX4" fmla="*/ 3711606 w 4305372"/>
              <a:gd name="connsiteY4" fmla="*/ 718260 h 1807400"/>
              <a:gd name="connsiteX5" fmla="*/ 3687855 w 4305372"/>
              <a:gd name="connsiteY5" fmla="*/ 528255 h 1807400"/>
              <a:gd name="connsiteX6" fmla="*/ 6505 w 4305372"/>
              <a:gd name="connsiteY6" fmla="*/ 563881 h 1807400"/>
              <a:gd name="connsiteX7" fmla="*/ 6505 w 4305372"/>
              <a:gd name="connsiteY7" fmla="*/ 1561408 h 1807400"/>
              <a:gd name="connsiteX0" fmla="*/ 6505 w 4305372"/>
              <a:gd name="connsiteY0" fmla="*/ 1066497 h 1312489"/>
              <a:gd name="connsiteX1" fmla="*/ 968406 w 4305372"/>
              <a:gd name="connsiteY1" fmla="*/ 1197126 h 1312489"/>
              <a:gd name="connsiteX2" fmla="*/ 2349652 w 4305372"/>
              <a:gd name="connsiteY2" fmla="*/ 1007643 h 1312489"/>
              <a:gd name="connsiteX3" fmla="*/ 2565676 w 4305372"/>
              <a:gd name="connsiteY3" fmla="*/ 215555 h 1312489"/>
              <a:gd name="connsiteX4" fmla="*/ 3711606 w 4305372"/>
              <a:gd name="connsiteY4" fmla="*/ 223349 h 1312489"/>
              <a:gd name="connsiteX5" fmla="*/ 3687855 w 4305372"/>
              <a:gd name="connsiteY5" fmla="*/ 33344 h 1312489"/>
              <a:gd name="connsiteX6" fmla="*/ 6505 w 4305372"/>
              <a:gd name="connsiteY6" fmla="*/ 68970 h 1312489"/>
              <a:gd name="connsiteX7" fmla="*/ 6505 w 4305372"/>
              <a:gd name="connsiteY7" fmla="*/ 1066497 h 1312489"/>
              <a:gd name="connsiteX0" fmla="*/ 6505 w 4305372"/>
              <a:gd name="connsiteY0" fmla="*/ 1058883 h 1304875"/>
              <a:gd name="connsiteX1" fmla="*/ 968406 w 4305372"/>
              <a:gd name="connsiteY1" fmla="*/ 1189512 h 1304875"/>
              <a:gd name="connsiteX2" fmla="*/ 2349652 w 4305372"/>
              <a:gd name="connsiteY2" fmla="*/ 1000029 h 1304875"/>
              <a:gd name="connsiteX3" fmla="*/ 2565676 w 4305372"/>
              <a:gd name="connsiteY3" fmla="*/ 207941 h 1304875"/>
              <a:gd name="connsiteX4" fmla="*/ 3711606 w 4305372"/>
              <a:gd name="connsiteY4" fmla="*/ 215735 h 1304875"/>
              <a:gd name="connsiteX5" fmla="*/ 3687855 w 4305372"/>
              <a:gd name="connsiteY5" fmla="*/ 25730 h 1304875"/>
              <a:gd name="connsiteX6" fmla="*/ 6505 w 4305372"/>
              <a:gd name="connsiteY6" fmla="*/ 61356 h 1304875"/>
              <a:gd name="connsiteX7" fmla="*/ 6505 w 4305372"/>
              <a:gd name="connsiteY7" fmla="*/ 1058883 h 1304875"/>
              <a:gd name="connsiteX0" fmla="*/ 6505 w 4289925"/>
              <a:gd name="connsiteY0" fmla="*/ 1012412 h 1258404"/>
              <a:gd name="connsiteX1" fmla="*/ 968406 w 4289925"/>
              <a:gd name="connsiteY1" fmla="*/ 1143041 h 1258404"/>
              <a:gd name="connsiteX2" fmla="*/ 2349652 w 4289925"/>
              <a:gd name="connsiteY2" fmla="*/ 953558 h 1258404"/>
              <a:gd name="connsiteX3" fmla="*/ 2565676 w 4289925"/>
              <a:gd name="connsiteY3" fmla="*/ 161470 h 1258404"/>
              <a:gd name="connsiteX4" fmla="*/ 3711606 w 4289925"/>
              <a:gd name="connsiteY4" fmla="*/ 169264 h 1258404"/>
              <a:gd name="connsiteX5" fmla="*/ 3672408 w 4289925"/>
              <a:gd name="connsiteY5" fmla="*/ 27068 h 1258404"/>
              <a:gd name="connsiteX6" fmla="*/ 6505 w 4289925"/>
              <a:gd name="connsiteY6" fmla="*/ 14885 h 1258404"/>
              <a:gd name="connsiteX7" fmla="*/ 6505 w 4289925"/>
              <a:gd name="connsiteY7" fmla="*/ 1012412 h 1258404"/>
              <a:gd name="connsiteX0" fmla="*/ 6505 w 4289925"/>
              <a:gd name="connsiteY0" fmla="*/ 1012412 h 1258404"/>
              <a:gd name="connsiteX1" fmla="*/ 968406 w 4289925"/>
              <a:gd name="connsiteY1" fmla="*/ 1143041 h 1258404"/>
              <a:gd name="connsiteX2" fmla="*/ 2349652 w 4289925"/>
              <a:gd name="connsiteY2" fmla="*/ 953558 h 1258404"/>
              <a:gd name="connsiteX3" fmla="*/ 2565676 w 4289925"/>
              <a:gd name="connsiteY3" fmla="*/ 161470 h 1258404"/>
              <a:gd name="connsiteX4" fmla="*/ 3711606 w 4289925"/>
              <a:gd name="connsiteY4" fmla="*/ 169264 h 1258404"/>
              <a:gd name="connsiteX5" fmla="*/ 3672408 w 4289925"/>
              <a:gd name="connsiteY5" fmla="*/ 27068 h 1258404"/>
              <a:gd name="connsiteX6" fmla="*/ 6505 w 4289925"/>
              <a:gd name="connsiteY6" fmla="*/ 14885 h 1258404"/>
              <a:gd name="connsiteX7" fmla="*/ 6505 w 4289925"/>
              <a:gd name="connsiteY7" fmla="*/ 1012412 h 1258404"/>
              <a:gd name="connsiteX0" fmla="*/ 6505 w 4289926"/>
              <a:gd name="connsiteY0" fmla="*/ 1012412 h 1258404"/>
              <a:gd name="connsiteX1" fmla="*/ 968406 w 4289926"/>
              <a:gd name="connsiteY1" fmla="*/ 1143041 h 1258404"/>
              <a:gd name="connsiteX2" fmla="*/ 2349652 w 4289926"/>
              <a:gd name="connsiteY2" fmla="*/ 953558 h 1258404"/>
              <a:gd name="connsiteX3" fmla="*/ 2565676 w 4289926"/>
              <a:gd name="connsiteY3" fmla="*/ 161470 h 1258404"/>
              <a:gd name="connsiteX4" fmla="*/ 3711606 w 4289926"/>
              <a:gd name="connsiteY4" fmla="*/ 169264 h 1258404"/>
              <a:gd name="connsiteX5" fmla="*/ 3672409 w 4289926"/>
              <a:gd name="connsiteY5" fmla="*/ 27067 h 1258404"/>
              <a:gd name="connsiteX6" fmla="*/ 6505 w 4289926"/>
              <a:gd name="connsiteY6" fmla="*/ 14885 h 1258404"/>
              <a:gd name="connsiteX7" fmla="*/ 6505 w 4289926"/>
              <a:gd name="connsiteY7" fmla="*/ 1012412 h 1258404"/>
              <a:gd name="connsiteX0" fmla="*/ 6505 w 4289926"/>
              <a:gd name="connsiteY0" fmla="*/ 1012412 h 1258404"/>
              <a:gd name="connsiteX1" fmla="*/ 968406 w 4289926"/>
              <a:gd name="connsiteY1" fmla="*/ 1143041 h 1258404"/>
              <a:gd name="connsiteX2" fmla="*/ 2349652 w 4289926"/>
              <a:gd name="connsiteY2" fmla="*/ 953558 h 1258404"/>
              <a:gd name="connsiteX3" fmla="*/ 2565676 w 4289926"/>
              <a:gd name="connsiteY3" fmla="*/ 161470 h 1258404"/>
              <a:gd name="connsiteX4" fmla="*/ 3711606 w 4289926"/>
              <a:gd name="connsiteY4" fmla="*/ 169264 h 1258404"/>
              <a:gd name="connsiteX5" fmla="*/ 3672409 w 4289926"/>
              <a:gd name="connsiteY5" fmla="*/ 27067 h 1258404"/>
              <a:gd name="connsiteX6" fmla="*/ 6505 w 4289926"/>
              <a:gd name="connsiteY6" fmla="*/ 14885 h 1258404"/>
              <a:gd name="connsiteX7" fmla="*/ 6505 w 4289926"/>
              <a:gd name="connsiteY7" fmla="*/ 1012412 h 1258404"/>
              <a:gd name="connsiteX0" fmla="*/ 6505 w 4289925"/>
              <a:gd name="connsiteY0" fmla="*/ 1015622 h 1261614"/>
              <a:gd name="connsiteX1" fmla="*/ 968406 w 4289925"/>
              <a:gd name="connsiteY1" fmla="*/ 1146251 h 1261614"/>
              <a:gd name="connsiteX2" fmla="*/ 2349652 w 4289925"/>
              <a:gd name="connsiteY2" fmla="*/ 956768 h 1261614"/>
              <a:gd name="connsiteX3" fmla="*/ 2565676 w 4289925"/>
              <a:gd name="connsiteY3" fmla="*/ 164680 h 1261614"/>
              <a:gd name="connsiteX4" fmla="*/ 3711606 w 4289925"/>
              <a:gd name="connsiteY4" fmla="*/ 172474 h 1261614"/>
              <a:gd name="connsiteX5" fmla="*/ 3672408 w 4289925"/>
              <a:gd name="connsiteY5" fmla="*/ 3210 h 1261614"/>
              <a:gd name="connsiteX6" fmla="*/ 6505 w 4289925"/>
              <a:gd name="connsiteY6" fmla="*/ 18095 h 1261614"/>
              <a:gd name="connsiteX7" fmla="*/ 6505 w 4289925"/>
              <a:gd name="connsiteY7" fmla="*/ 1015622 h 1261614"/>
              <a:gd name="connsiteX0" fmla="*/ 6505 w 4289926"/>
              <a:gd name="connsiteY0" fmla="*/ 1015622 h 1261614"/>
              <a:gd name="connsiteX1" fmla="*/ 968406 w 4289926"/>
              <a:gd name="connsiteY1" fmla="*/ 1146251 h 1261614"/>
              <a:gd name="connsiteX2" fmla="*/ 2349652 w 4289926"/>
              <a:gd name="connsiteY2" fmla="*/ 956768 h 1261614"/>
              <a:gd name="connsiteX3" fmla="*/ 2565676 w 4289926"/>
              <a:gd name="connsiteY3" fmla="*/ 164680 h 1261614"/>
              <a:gd name="connsiteX4" fmla="*/ 3711606 w 4289926"/>
              <a:gd name="connsiteY4" fmla="*/ 172474 h 1261614"/>
              <a:gd name="connsiteX5" fmla="*/ 3672409 w 4289926"/>
              <a:gd name="connsiteY5" fmla="*/ 3210 h 1261614"/>
              <a:gd name="connsiteX6" fmla="*/ 6505 w 4289926"/>
              <a:gd name="connsiteY6" fmla="*/ 18095 h 1261614"/>
              <a:gd name="connsiteX7" fmla="*/ 6505 w 4289926"/>
              <a:gd name="connsiteY7" fmla="*/ 1015622 h 1261614"/>
              <a:gd name="connsiteX0" fmla="*/ 6505 w 4361933"/>
              <a:gd name="connsiteY0" fmla="*/ 1015622 h 1261614"/>
              <a:gd name="connsiteX1" fmla="*/ 968406 w 4361933"/>
              <a:gd name="connsiteY1" fmla="*/ 1146251 h 1261614"/>
              <a:gd name="connsiteX2" fmla="*/ 2349652 w 4361933"/>
              <a:gd name="connsiteY2" fmla="*/ 956768 h 1261614"/>
              <a:gd name="connsiteX3" fmla="*/ 2565676 w 4361933"/>
              <a:gd name="connsiteY3" fmla="*/ 164680 h 1261614"/>
              <a:gd name="connsiteX4" fmla="*/ 3711606 w 4361933"/>
              <a:gd name="connsiteY4" fmla="*/ 172474 h 1261614"/>
              <a:gd name="connsiteX5" fmla="*/ 3744416 w 4361933"/>
              <a:gd name="connsiteY5" fmla="*/ 3210 h 1261614"/>
              <a:gd name="connsiteX6" fmla="*/ 6505 w 4361933"/>
              <a:gd name="connsiteY6" fmla="*/ 18095 h 1261614"/>
              <a:gd name="connsiteX7" fmla="*/ 6505 w 4361933"/>
              <a:gd name="connsiteY7" fmla="*/ 1015622 h 1261614"/>
              <a:gd name="connsiteX0" fmla="*/ 6505 w 4361933"/>
              <a:gd name="connsiteY0" fmla="*/ 1012412 h 1258404"/>
              <a:gd name="connsiteX1" fmla="*/ 968406 w 4361933"/>
              <a:gd name="connsiteY1" fmla="*/ 1143041 h 1258404"/>
              <a:gd name="connsiteX2" fmla="*/ 2349652 w 4361933"/>
              <a:gd name="connsiteY2" fmla="*/ 953558 h 1258404"/>
              <a:gd name="connsiteX3" fmla="*/ 2565676 w 4361933"/>
              <a:gd name="connsiteY3" fmla="*/ 161470 h 1258404"/>
              <a:gd name="connsiteX4" fmla="*/ 3711606 w 4361933"/>
              <a:gd name="connsiteY4" fmla="*/ 169264 h 1258404"/>
              <a:gd name="connsiteX5" fmla="*/ 3744416 w 4361933"/>
              <a:gd name="connsiteY5" fmla="*/ 0 h 1258404"/>
              <a:gd name="connsiteX6" fmla="*/ 6505 w 4361933"/>
              <a:gd name="connsiteY6" fmla="*/ 14885 h 1258404"/>
              <a:gd name="connsiteX7" fmla="*/ 6505 w 4361933"/>
              <a:gd name="connsiteY7" fmla="*/ 1012412 h 1258404"/>
              <a:gd name="connsiteX0" fmla="*/ 6505 w 4289342"/>
              <a:gd name="connsiteY0" fmla="*/ 1021095 h 1267087"/>
              <a:gd name="connsiteX1" fmla="*/ 968406 w 4289342"/>
              <a:gd name="connsiteY1" fmla="*/ 1151724 h 1267087"/>
              <a:gd name="connsiteX2" fmla="*/ 2349652 w 4289342"/>
              <a:gd name="connsiteY2" fmla="*/ 962241 h 1267087"/>
              <a:gd name="connsiteX3" fmla="*/ 2565676 w 4289342"/>
              <a:gd name="connsiteY3" fmla="*/ 170153 h 1267087"/>
              <a:gd name="connsiteX4" fmla="*/ 3711606 w 4289342"/>
              <a:gd name="connsiteY4" fmla="*/ 177947 h 1267087"/>
              <a:gd name="connsiteX5" fmla="*/ 3744416 w 4289342"/>
              <a:gd name="connsiteY5" fmla="*/ 8683 h 1267087"/>
              <a:gd name="connsiteX6" fmla="*/ 6505 w 4289342"/>
              <a:gd name="connsiteY6" fmla="*/ 23568 h 1267087"/>
              <a:gd name="connsiteX7" fmla="*/ 6505 w 4289342"/>
              <a:gd name="connsiteY7" fmla="*/ 1021095 h 1267087"/>
              <a:gd name="connsiteX0" fmla="*/ 6505 w 4295847"/>
              <a:gd name="connsiteY0" fmla="*/ 1160812 h 1406804"/>
              <a:gd name="connsiteX1" fmla="*/ 974911 w 4295847"/>
              <a:gd name="connsiteY1" fmla="*/ 1151724 h 1406804"/>
              <a:gd name="connsiteX2" fmla="*/ 2356157 w 4295847"/>
              <a:gd name="connsiteY2" fmla="*/ 962241 h 1406804"/>
              <a:gd name="connsiteX3" fmla="*/ 2572181 w 4295847"/>
              <a:gd name="connsiteY3" fmla="*/ 170153 h 1406804"/>
              <a:gd name="connsiteX4" fmla="*/ 3718111 w 4295847"/>
              <a:gd name="connsiteY4" fmla="*/ 177947 h 1406804"/>
              <a:gd name="connsiteX5" fmla="*/ 3750921 w 4295847"/>
              <a:gd name="connsiteY5" fmla="*/ 8683 h 1406804"/>
              <a:gd name="connsiteX6" fmla="*/ 13010 w 4295847"/>
              <a:gd name="connsiteY6" fmla="*/ 23568 h 1406804"/>
              <a:gd name="connsiteX7" fmla="*/ 6505 w 4295847"/>
              <a:gd name="connsiteY7" fmla="*/ 1160812 h 1406804"/>
              <a:gd name="connsiteX0" fmla="*/ 0 w 4289342"/>
              <a:gd name="connsiteY0" fmla="*/ 1160812 h 1264920"/>
              <a:gd name="connsiteX1" fmla="*/ 968406 w 4289342"/>
              <a:gd name="connsiteY1" fmla="*/ 1151724 h 1264920"/>
              <a:gd name="connsiteX2" fmla="*/ 2349652 w 4289342"/>
              <a:gd name="connsiteY2" fmla="*/ 962241 h 1264920"/>
              <a:gd name="connsiteX3" fmla="*/ 2565676 w 4289342"/>
              <a:gd name="connsiteY3" fmla="*/ 170153 h 1264920"/>
              <a:gd name="connsiteX4" fmla="*/ 3711606 w 4289342"/>
              <a:gd name="connsiteY4" fmla="*/ 177947 h 1264920"/>
              <a:gd name="connsiteX5" fmla="*/ 3744416 w 4289342"/>
              <a:gd name="connsiteY5" fmla="*/ 8683 h 1264920"/>
              <a:gd name="connsiteX6" fmla="*/ 6505 w 4289342"/>
              <a:gd name="connsiteY6" fmla="*/ 23568 h 1264920"/>
              <a:gd name="connsiteX7" fmla="*/ 0 w 4289342"/>
              <a:gd name="connsiteY7" fmla="*/ 1160812 h 1264920"/>
              <a:gd name="connsiteX0" fmla="*/ 0 w 4289342"/>
              <a:gd name="connsiteY0" fmla="*/ 1160812 h 1264920"/>
              <a:gd name="connsiteX1" fmla="*/ 1008112 w 4289342"/>
              <a:gd name="connsiteY1" fmla="*/ 800771 h 1264920"/>
              <a:gd name="connsiteX2" fmla="*/ 2349652 w 4289342"/>
              <a:gd name="connsiteY2" fmla="*/ 962241 h 1264920"/>
              <a:gd name="connsiteX3" fmla="*/ 2565676 w 4289342"/>
              <a:gd name="connsiteY3" fmla="*/ 170153 h 1264920"/>
              <a:gd name="connsiteX4" fmla="*/ 3711606 w 4289342"/>
              <a:gd name="connsiteY4" fmla="*/ 177947 h 1264920"/>
              <a:gd name="connsiteX5" fmla="*/ 3744416 w 4289342"/>
              <a:gd name="connsiteY5" fmla="*/ 8683 h 1264920"/>
              <a:gd name="connsiteX6" fmla="*/ 6505 w 4289342"/>
              <a:gd name="connsiteY6" fmla="*/ 23568 h 1264920"/>
              <a:gd name="connsiteX7" fmla="*/ 0 w 4289342"/>
              <a:gd name="connsiteY7" fmla="*/ 1160812 h 1264920"/>
              <a:gd name="connsiteX0" fmla="*/ 0 w 4289342"/>
              <a:gd name="connsiteY0" fmla="*/ 1160812 h 1264920"/>
              <a:gd name="connsiteX1" fmla="*/ 1008112 w 4289342"/>
              <a:gd name="connsiteY1" fmla="*/ 800771 h 1264920"/>
              <a:gd name="connsiteX2" fmla="*/ 2376264 w 4289342"/>
              <a:gd name="connsiteY2" fmla="*/ 1088803 h 1264920"/>
              <a:gd name="connsiteX3" fmla="*/ 2565676 w 4289342"/>
              <a:gd name="connsiteY3" fmla="*/ 170153 h 1264920"/>
              <a:gd name="connsiteX4" fmla="*/ 3711606 w 4289342"/>
              <a:gd name="connsiteY4" fmla="*/ 177947 h 1264920"/>
              <a:gd name="connsiteX5" fmla="*/ 3744416 w 4289342"/>
              <a:gd name="connsiteY5" fmla="*/ 8683 h 1264920"/>
              <a:gd name="connsiteX6" fmla="*/ 6505 w 4289342"/>
              <a:gd name="connsiteY6" fmla="*/ 23568 h 1264920"/>
              <a:gd name="connsiteX7" fmla="*/ 0 w 4289342"/>
              <a:gd name="connsiteY7" fmla="*/ 1160812 h 1264920"/>
              <a:gd name="connsiteX0" fmla="*/ 0 w 4289342"/>
              <a:gd name="connsiteY0" fmla="*/ 1160812 h 1265914"/>
              <a:gd name="connsiteX1" fmla="*/ 1008112 w 4289342"/>
              <a:gd name="connsiteY1" fmla="*/ 800771 h 1265914"/>
              <a:gd name="connsiteX2" fmla="*/ 2376264 w 4289342"/>
              <a:gd name="connsiteY2" fmla="*/ 1160811 h 1265914"/>
              <a:gd name="connsiteX3" fmla="*/ 2565676 w 4289342"/>
              <a:gd name="connsiteY3" fmla="*/ 170153 h 1265914"/>
              <a:gd name="connsiteX4" fmla="*/ 3711606 w 4289342"/>
              <a:gd name="connsiteY4" fmla="*/ 177947 h 1265914"/>
              <a:gd name="connsiteX5" fmla="*/ 3744416 w 4289342"/>
              <a:gd name="connsiteY5" fmla="*/ 8683 h 1265914"/>
              <a:gd name="connsiteX6" fmla="*/ 6505 w 4289342"/>
              <a:gd name="connsiteY6" fmla="*/ 23568 h 1265914"/>
              <a:gd name="connsiteX7" fmla="*/ 0 w 4289342"/>
              <a:gd name="connsiteY7" fmla="*/ 1160812 h 1265914"/>
              <a:gd name="connsiteX0" fmla="*/ 0 w 4289342"/>
              <a:gd name="connsiteY0" fmla="*/ 1166471 h 1343581"/>
              <a:gd name="connsiteX1" fmla="*/ 1008112 w 4289342"/>
              <a:gd name="connsiteY1" fmla="*/ 806430 h 1343581"/>
              <a:gd name="connsiteX2" fmla="*/ 2376264 w 4289342"/>
              <a:gd name="connsiteY2" fmla="*/ 1238478 h 1343581"/>
              <a:gd name="connsiteX3" fmla="*/ 2565676 w 4289342"/>
              <a:gd name="connsiteY3" fmla="*/ 175812 h 1343581"/>
              <a:gd name="connsiteX4" fmla="*/ 3711606 w 4289342"/>
              <a:gd name="connsiteY4" fmla="*/ 183606 h 1343581"/>
              <a:gd name="connsiteX5" fmla="*/ 3744416 w 4289342"/>
              <a:gd name="connsiteY5" fmla="*/ 14342 h 1343581"/>
              <a:gd name="connsiteX6" fmla="*/ 6505 w 4289342"/>
              <a:gd name="connsiteY6" fmla="*/ 29227 h 1343581"/>
              <a:gd name="connsiteX7" fmla="*/ 0 w 4289342"/>
              <a:gd name="connsiteY7" fmla="*/ 1166471 h 1343581"/>
              <a:gd name="connsiteX0" fmla="*/ 0 w 4289342"/>
              <a:gd name="connsiteY0" fmla="*/ 1202475 h 1595610"/>
              <a:gd name="connsiteX1" fmla="*/ 1008112 w 4289342"/>
              <a:gd name="connsiteY1" fmla="*/ 842434 h 1595610"/>
              <a:gd name="connsiteX2" fmla="*/ 2448272 w 4289342"/>
              <a:gd name="connsiteY2" fmla="*/ 1490507 h 1595610"/>
              <a:gd name="connsiteX3" fmla="*/ 2565676 w 4289342"/>
              <a:gd name="connsiteY3" fmla="*/ 211816 h 1595610"/>
              <a:gd name="connsiteX4" fmla="*/ 3711606 w 4289342"/>
              <a:gd name="connsiteY4" fmla="*/ 219610 h 1595610"/>
              <a:gd name="connsiteX5" fmla="*/ 3744416 w 4289342"/>
              <a:gd name="connsiteY5" fmla="*/ 50346 h 1595610"/>
              <a:gd name="connsiteX6" fmla="*/ 6505 w 4289342"/>
              <a:gd name="connsiteY6" fmla="*/ 65231 h 1595610"/>
              <a:gd name="connsiteX7" fmla="*/ 0 w 4289342"/>
              <a:gd name="connsiteY7" fmla="*/ 1202475 h 1595610"/>
              <a:gd name="connsiteX0" fmla="*/ 0 w 4289342"/>
              <a:gd name="connsiteY0" fmla="*/ 1226478 h 1763628"/>
              <a:gd name="connsiteX1" fmla="*/ 1008112 w 4289342"/>
              <a:gd name="connsiteY1" fmla="*/ 866437 h 1763628"/>
              <a:gd name="connsiteX2" fmla="*/ 2664296 w 4289342"/>
              <a:gd name="connsiteY2" fmla="*/ 1658525 h 1763628"/>
              <a:gd name="connsiteX3" fmla="*/ 2565676 w 4289342"/>
              <a:gd name="connsiteY3" fmla="*/ 235819 h 1763628"/>
              <a:gd name="connsiteX4" fmla="*/ 3711606 w 4289342"/>
              <a:gd name="connsiteY4" fmla="*/ 243613 h 1763628"/>
              <a:gd name="connsiteX5" fmla="*/ 3744416 w 4289342"/>
              <a:gd name="connsiteY5" fmla="*/ 74349 h 1763628"/>
              <a:gd name="connsiteX6" fmla="*/ 6505 w 4289342"/>
              <a:gd name="connsiteY6" fmla="*/ 89234 h 1763628"/>
              <a:gd name="connsiteX7" fmla="*/ 0 w 4289342"/>
              <a:gd name="connsiteY7" fmla="*/ 1226478 h 1763628"/>
              <a:gd name="connsiteX0" fmla="*/ 0 w 4289342"/>
              <a:gd name="connsiteY0" fmla="*/ 1238479 h 1847637"/>
              <a:gd name="connsiteX1" fmla="*/ 1008112 w 4289342"/>
              <a:gd name="connsiteY1" fmla="*/ 878438 h 1847637"/>
              <a:gd name="connsiteX2" fmla="*/ 2664296 w 4289342"/>
              <a:gd name="connsiteY2" fmla="*/ 1742534 h 1847637"/>
              <a:gd name="connsiteX3" fmla="*/ 2565676 w 4289342"/>
              <a:gd name="connsiteY3" fmla="*/ 247820 h 1847637"/>
              <a:gd name="connsiteX4" fmla="*/ 3711606 w 4289342"/>
              <a:gd name="connsiteY4" fmla="*/ 255614 h 1847637"/>
              <a:gd name="connsiteX5" fmla="*/ 3744416 w 4289342"/>
              <a:gd name="connsiteY5" fmla="*/ 86350 h 1847637"/>
              <a:gd name="connsiteX6" fmla="*/ 6505 w 4289342"/>
              <a:gd name="connsiteY6" fmla="*/ 101235 h 1847637"/>
              <a:gd name="connsiteX7" fmla="*/ 0 w 4289342"/>
              <a:gd name="connsiteY7" fmla="*/ 1238479 h 1847637"/>
              <a:gd name="connsiteX0" fmla="*/ 0 w 4289342"/>
              <a:gd name="connsiteY0" fmla="*/ 1262482 h 2015657"/>
              <a:gd name="connsiteX1" fmla="*/ 1008112 w 4289342"/>
              <a:gd name="connsiteY1" fmla="*/ 902441 h 2015657"/>
              <a:gd name="connsiteX2" fmla="*/ 1584176 w 4289342"/>
              <a:gd name="connsiteY2" fmla="*/ 1910554 h 2015657"/>
              <a:gd name="connsiteX3" fmla="*/ 2565676 w 4289342"/>
              <a:gd name="connsiteY3" fmla="*/ 271823 h 2015657"/>
              <a:gd name="connsiteX4" fmla="*/ 3711606 w 4289342"/>
              <a:gd name="connsiteY4" fmla="*/ 279617 h 2015657"/>
              <a:gd name="connsiteX5" fmla="*/ 3744416 w 4289342"/>
              <a:gd name="connsiteY5" fmla="*/ 110353 h 2015657"/>
              <a:gd name="connsiteX6" fmla="*/ 6505 w 4289342"/>
              <a:gd name="connsiteY6" fmla="*/ 125238 h 2015657"/>
              <a:gd name="connsiteX7" fmla="*/ 0 w 4289342"/>
              <a:gd name="connsiteY7" fmla="*/ 1262482 h 2015657"/>
              <a:gd name="connsiteX0" fmla="*/ 0 w 4289342"/>
              <a:gd name="connsiteY0" fmla="*/ 1250480 h 1931647"/>
              <a:gd name="connsiteX1" fmla="*/ 1008112 w 4289342"/>
              <a:gd name="connsiteY1" fmla="*/ 890439 h 1931647"/>
              <a:gd name="connsiteX2" fmla="*/ 1584176 w 4289342"/>
              <a:gd name="connsiteY2" fmla="*/ 1826544 h 1931647"/>
              <a:gd name="connsiteX3" fmla="*/ 2565676 w 4289342"/>
              <a:gd name="connsiteY3" fmla="*/ 259821 h 1931647"/>
              <a:gd name="connsiteX4" fmla="*/ 3711606 w 4289342"/>
              <a:gd name="connsiteY4" fmla="*/ 267615 h 1931647"/>
              <a:gd name="connsiteX5" fmla="*/ 3744416 w 4289342"/>
              <a:gd name="connsiteY5" fmla="*/ 98351 h 1931647"/>
              <a:gd name="connsiteX6" fmla="*/ 6505 w 4289342"/>
              <a:gd name="connsiteY6" fmla="*/ 113236 h 1931647"/>
              <a:gd name="connsiteX7" fmla="*/ 0 w 4289342"/>
              <a:gd name="connsiteY7" fmla="*/ 1250480 h 1931647"/>
              <a:gd name="connsiteX0" fmla="*/ 0 w 4289342"/>
              <a:gd name="connsiteY0" fmla="*/ 1286485 h 2183676"/>
              <a:gd name="connsiteX1" fmla="*/ 1008112 w 4289342"/>
              <a:gd name="connsiteY1" fmla="*/ 926444 h 2183676"/>
              <a:gd name="connsiteX2" fmla="*/ 1296144 w 4289342"/>
              <a:gd name="connsiteY2" fmla="*/ 2078573 h 2183676"/>
              <a:gd name="connsiteX3" fmla="*/ 2565676 w 4289342"/>
              <a:gd name="connsiteY3" fmla="*/ 295826 h 2183676"/>
              <a:gd name="connsiteX4" fmla="*/ 3711606 w 4289342"/>
              <a:gd name="connsiteY4" fmla="*/ 303620 h 2183676"/>
              <a:gd name="connsiteX5" fmla="*/ 3744416 w 4289342"/>
              <a:gd name="connsiteY5" fmla="*/ 134356 h 2183676"/>
              <a:gd name="connsiteX6" fmla="*/ 6505 w 4289342"/>
              <a:gd name="connsiteY6" fmla="*/ 149241 h 2183676"/>
              <a:gd name="connsiteX7" fmla="*/ 0 w 4289342"/>
              <a:gd name="connsiteY7" fmla="*/ 1286485 h 2183676"/>
              <a:gd name="connsiteX0" fmla="*/ 0 w 4289342"/>
              <a:gd name="connsiteY0" fmla="*/ 1278036 h 2124546"/>
              <a:gd name="connsiteX1" fmla="*/ 1008112 w 4289342"/>
              <a:gd name="connsiteY1" fmla="*/ 917995 h 2124546"/>
              <a:gd name="connsiteX2" fmla="*/ 1728192 w 4289342"/>
              <a:gd name="connsiteY2" fmla="*/ 2019442 h 2124546"/>
              <a:gd name="connsiteX3" fmla="*/ 2565676 w 4289342"/>
              <a:gd name="connsiteY3" fmla="*/ 287377 h 2124546"/>
              <a:gd name="connsiteX4" fmla="*/ 3711606 w 4289342"/>
              <a:gd name="connsiteY4" fmla="*/ 295171 h 2124546"/>
              <a:gd name="connsiteX5" fmla="*/ 3744416 w 4289342"/>
              <a:gd name="connsiteY5" fmla="*/ 125907 h 2124546"/>
              <a:gd name="connsiteX6" fmla="*/ 6505 w 4289342"/>
              <a:gd name="connsiteY6" fmla="*/ 140792 h 2124546"/>
              <a:gd name="connsiteX7" fmla="*/ 0 w 4289342"/>
              <a:gd name="connsiteY7" fmla="*/ 1278036 h 2124546"/>
              <a:gd name="connsiteX0" fmla="*/ 0 w 4289342"/>
              <a:gd name="connsiteY0" fmla="*/ 1260249 h 2000027"/>
              <a:gd name="connsiteX1" fmla="*/ 1008112 w 4289342"/>
              <a:gd name="connsiteY1" fmla="*/ 900208 h 2000027"/>
              <a:gd name="connsiteX2" fmla="*/ 1800200 w 4289342"/>
              <a:gd name="connsiteY2" fmla="*/ 1894924 h 2000027"/>
              <a:gd name="connsiteX3" fmla="*/ 2565676 w 4289342"/>
              <a:gd name="connsiteY3" fmla="*/ 269590 h 2000027"/>
              <a:gd name="connsiteX4" fmla="*/ 3711606 w 4289342"/>
              <a:gd name="connsiteY4" fmla="*/ 277384 h 2000027"/>
              <a:gd name="connsiteX5" fmla="*/ 3744416 w 4289342"/>
              <a:gd name="connsiteY5" fmla="*/ 108120 h 2000027"/>
              <a:gd name="connsiteX6" fmla="*/ 6505 w 4289342"/>
              <a:gd name="connsiteY6" fmla="*/ 123005 h 2000027"/>
              <a:gd name="connsiteX7" fmla="*/ 0 w 4289342"/>
              <a:gd name="connsiteY7" fmla="*/ 1260249 h 2000027"/>
              <a:gd name="connsiteX0" fmla="*/ 0 w 4289342"/>
              <a:gd name="connsiteY0" fmla="*/ 1260249 h 2000028"/>
              <a:gd name="connsiteX1" fmla="*/ 1008112 w 4289342"/>
              <a:gd name="connsiteY1" fmla="*/ 900208 h 2000028"/>
              <a:gd name="connsiteX2" fmla="*/ 1800200 w 4289342"/>
              <a:gd name="connsiteY2" fmla="*/ 1894926 h 2000028"/>
              <a:gd name="connsiteX3" fmla="*/ 2565676 w 4289342"/>
              <a:gd name="connsiteY3" fmla="*/ 269590 h 2000028"/>
              <a:gd name="connsiteX4" fmla="*/ 3711606 w 4289342"/>
              <a:gd name="connsiteY4" fmla="*/ 277384 h 2000028"/>
              <a:gd name="connsiteX5" fmla="*/ 3744416 w 4289342"/>
              <a:gd name="connsiteY5" fmla="*/ 108120 h 2000028"/>
              <a:gd name="connsiteX6" fmla="*/ 6505 w 4289342"/>
              <a:gd name="connsiteY6" fmla="*/ 123005 h 2000028"/>
              <a:gd name="connsiteX7" fmla="*/ 0 w 4289342"/>
              <a:gd name="connsiteY7" fmla="*/ 1260249 h 2000028"/>
              <a:gd name="connsiteX0" fmla="*/ 0 w 4289342"/>
              <a:gd name="connsiteY0" fmla="*/ 1260249 h 2000030"/>
              <a:gd name="connsiteX1" fmla="*/ 1008112 w 4289342"/>
              <a:gd name="connsiteY1" fmla="*/ 900208 h 2000030"/>
              <a:gd name="connsiteX2" fmla="*/ 1800200 w 4289342"/>
              <a:gd name="connsiteY2" fmla="*/ 1894926 h 2000030"/>
              <a:gd name="connsiteX3" fmla="*/ 2565676 w 4289342"/>
              <a:gd name="connsiteY3" fmla="*/ 269590 h 2000030"/>
              <a:gd name="connsiteX4" fmla="*/ 3711606 w 4289342"/>
              <a:gd name="connsiteY4" fmla="*/ 277384 h 2000030"/>
              <a:gd name="connsiteX5" fmla="*/ 3744416 w 4289342"/>
              <a:gd name="connsiteY5" fmla="*/ 108120 h 2000030"/>
              <a:gd name="connsiteX6" fmla="*/ 6505 w 4289342"/>
              <a:gd name="connsiteY6" fmla="*/ 123005 h 2000030"/>
              <a:gd name="connsiteX7" fmla="*/ 0 w 4289342"/>
              <a:gd name="connsiteY7" fmla="*/ 1260249 h 2000030"/>
              <a:gd name="connsiteX0" fmla="*/ 0 w 4289342"/>
              <a:gd name="connsiteY0" fmla="*/ 1260249 h 2107810"/>
              <a:gd name="connsiteX1" fmla="*/ 1008112 w 4289342"/>
              <a:gd name="connsiteY1" fmla="*/ 900208 h 2107810"/>
              <a:gd name="connsiteX2" fmla="*/ 1463170 w 4289342"/>
              <a:gd name="connsiteY2" fmla="*/ 1546890 h 2107810"/>
              <a:gd name="connsiteX3" fmla="*/ 1800200 w 4289342"/>
              <a:gd name="connsiteY3" fmla="*/ 1894926 h 2107810"/>
              <a:gd name="connsiteX4" fmla="*/ 2565676 w 4289342"/>
              <a:gd name="connsiteY4" fmla="*/ 269590 h 2107810"/>
              <a:gd name="connsiteX5" fmla="*/ 3711606 w 4289342"/>
              <a:gd name="connsiteY5" fmla="*/ 277384 h 2107810"/>
              <a:gd name="connsiteX6" fmla="*/ 3744416 w 4289342"/>
              <a:gd name="connsiteY6" fmla="*/ 108120 h 2107810"/>
              <a:gd name="connsiteX7" fmla="*/ 6505 w 4289342"/>
              <a:gd name="connsiteY7" fmla="*/ 123005 h 2107810"/>
              <a:gd name="connsiteX8" fmla="*/ 0 w 4289342"/>
              <a:gd name="connsiteY8" fmla="*/ 1260249 h 2107810"/>
              <a:gd name="connsiteX0" fmla="*/ 0 w 4289342"/>
              <a:gd name="connsiteY0" fmla="*/ 1260249 h 2136025"/>
              <a:gd name="connsiteX1" fmla="*/ 1008112 w 4289342"/>
              <a:gd name="connsiteY1" fmla="*/ 900208 h 2136025"/>
              <a:gd name="connsiteX2" fmla="*/ 1080120 w 4289342"/>
              <a:gd name="connsiteY2" fmla="*/ 1716177 h 2136025"/>
              <a:gd name="connsiteX3" fmla="*/ 1800200 w 4289342"/>
              <a:gd name="connsiteY3" fmla="*/ 1894926 h 2136025"/>
              <a:gd name="connsiteX4" fmla="*/ 2565676 w 4289342"/>
              <a:gd name="connsiteY4" fmla="*/ 269590 h 2136025"/>
              <a:gd name="connsiteX5" fmla="*/ 3711606 w 4289342"/>
              <a:gd name="connsiteY5" fmla="*/ 277384 h 2136025"/>
              <a:gd name="connsiteX6" fmla="*/ 3744416 w 4289342"/>
              <a:gd name="connsiteY6" fmla="*/ 108120 h 2136025"/>
              <a:gd name="connsiteX7" fmla="*/ 6505 w 4289342"/>
              <a:gd name="connsiteY7" fmla="*/ 123005 h 2136025"/>
              <a:gd name="connsiteX8" fmla="*/ 0 w 4289342"/>
              <a:gd name="connsiteY8" fmla="*/ 1260249 h 2136025"/>
              <a:gd name="connsiteX0" fmla="*/ 0 w 4289342"/>
              <a:gd name="connsiteY0" fmla="*/ 1260249 h 2136023"/>
              <a:gd name="connsiteX1" fmla="*/ 1008112 w 4289342"/>
              <a:gd name="connsiteY1" fmla="*/ 900208 h 2136023"/>
              <a:gd name="connsiteX2" fmla="*/ 1080120 w 4289342"/>
              <a:gd name="connsiteY2" fmla="*/ 1716177 h 2136023"/>
              <a:gd name="connsiteX3" fmla="*/ 1800200 w 4289342"/>
              <a:gd name="connsiteY3" fmla="*/ 1894926 h 2136023"/>
              <a:gd name="connsiteX4" fmla="*/ 2565676 w 4289342"/>
              <a:gd name="connsiteY4" fmla="*/ 269590 h 2136023"/>
              <a:gd name="connsiteX5" fmla="*/ 3711606 w 4289342"/>
              <a:gd name="connsiteY5" fmla="*/ 277384 h 2136023"/>
              <a:gd name="connsiteX6" fmla="*/ 3744416 w 4289342"/>
              <a:gd name="connsiteY6" fmla="*/ 108120 h 2136023"/>
              <a:gd name="connsiteX7" fmla="*/ 6505 w 4289342"/>
              <a:gd name="connsiteY7" fmla="*/ 123005 h 2136023"/>
              <a:gd name="connsiteX8" fmla="*/ 0 w 4289342"/>
              <a:gd name="connsiteY8" fmla="*/ 1260249 h 2136023"/>
              <a:gd name="connsiteX0" fmla="*/ 0 w 4289342"/>
              <a:gd name="connsiteY0" fmla="*/ 1260249 h 2136025"/>
              <a:gd name="connsiteX1" fmla="*/ 1008112 w 4289342"/>
              <a:gd name="connsiteY1" fmla="*/ 900208 h 2136025"/>
              <a:gd name="connsiteX2" fmla="*/ 1080120 w 4289342"/>
              <a:gd name="connsiteY2" fmla="*/ 1716177 h 2136025"/>
              <a:gd name="connsiteX3" fmla="*/ 1800200 w 4289342"/>
              <a:gd name="connsiteY3" fmla="*/ 1894926 h 2136025"/>
              <a:gd name="connsiteX4" fmla="*/ 2565676 w 4289342"/>
              <a:gd name="connsiteY4" fmla="*/ 269590 h 2136025"/>
              <a:gd name="connsiteX5" fmla="*/ 3711606 w 4289342"/>
              <a:gd name="connsiteY5" fmla="*/ 277384 h 2136025"/>
              <a:gd name="connsiteX6" fmla="*/ 3744416 w 4289342"/>
              <a:gd name="connsiteY6" fmla="*/ 108120 h 2136025"/>
              <a:gd name="connsiteX7" fmla="*/ 6505 w 4289342"/>
              <a:gd name="connsiteY7" fmla="*/ 123005 h 2136025"/>
              <a:gd name="connsiteX8" fmla="*/ 0 w 4289342"/>
              <a:gd name="connsiteY8" fmla="*/ 1260249 h 2136025"/>
              <a:gd name="connsiteX0" fmla="*/ 0 w 4289342"/>
              <a:gd name="connsiteY0" fmla="*/ 1260249 h 2159860"/>
              <a:gd name="connsiteX1" fmla="*/ 1008112 w 4289342"/>
              <a:gd name="connsiteY1" fmla="*/ 900208 h 2159860"/>
              <a:gd name="connsiteX2" fmla="*/ 1296144 w 4289342"/>
              <a:gd name="connsiteY2" fmla="*/ 1859193 h 2159860"/>
              <a:gd name="connsiteX3" fmla="*/ 1800200 w 4289342"/>
              <a:gd name="connsiteY3" fmla="*/ 1894926 h 2159860"/>
              <a:gd name="connsiteX4" fmla="*/ 2565676 w 4289342"/>
              <a:gd name="connsiteY4" fmla="*/ 269590 h 2159860"/>
              <a:gd name="connsiteX5" fmla="*/ 3711606 w 4289342"/>
              <a:gd name="connsiteY5" fmla="*/ 277384 h 2159860"/>
              <a:gd name="connsiteX6" fmla="*/ 3744416 w 4289342"/>
              <a:gd name="connsiteY6" fmla="*/ 108120 h 2159860"/>
              <a:gd name="connsiteX7" fmla="*/ 6505 w 4289342"/>
              <a:gd name="connsiteY7" fmla="*/ 123005 h 2159860"/>
              <a:gd name="connsiteX8" fmla="*/ 0 w 4289342"/>
              <a:gd name="connsiteY8" fmla="*/ 1260249 h 2159860"/>
              <a:gd name="connsiteX0" fmla="*/ 0 w 4289342"/>
              <a:gd name="connsiteY0" fmla="*/ 1260249 h 2159860"/>
              <a:gd name="connsiteX1" fmla="*/ 1440160 w 4289342"/>
              <a:gd name="connsiteY1" fmla="*/ 1144118 h 2159860"/>
              <a:gd name="connsiteX2" fmla="*/ 1296144 w 4289342"/>
              <a:gd name="connsiteY2" fmla="*/ 1859193 h 2159860"/>
              <a:gd name="connsiteX3" fmla="*/ 1800200 w 4289342"/>
              <a:gd name="connsiteY3" fmla="*/ 1894926 h 2159860"/>
              <a:gd name="connsiteX4" fmla="*/ 2565676 w 4289342"/>
              <a:gd name="connsiteY4" fmla="*/ 269590 h 2159860"/>
              <a:gd name="connsiteX5" fmla="*/ 3711606 w 4289342"/>
              <a:gd name="connsiteY5" fmla="*/ 277384 h 2159860"/>
              <a:gd name="connsiteX6" fmla="*/ 3744416 w 4289342"/>
              <a:gd name="connsiteY6" fmla="*/ 108120 h 2159860"/>
              <a:gd name="connsiteX7" fmla="*/ 6505 w 4289342"/>
              <a:gd name="connsiteY7" fmla="*/ 123005 h 2159860"/>
              <a:gd name="connsiteX8" fmla="*/ 0 w 4289342"/>
              <a:gd name="connsiteY8" fmla="*/ 1260249 h 2159860"/>
              <a:gd name="connsiteX0" fmla="*/ 0 w 4289342"/>
              <a:gd name="connsiteY0" fmla="*/ 1260249 h 2159860"/>
              <a:gd name="connsiteX1" fmla="*/ 1440160 w 4289342"/>
              <a:gd name="connsiteY1" fmla="*/ 1144118 h 2159860"/>
              <a:gd name="connsiteX2" fmla="*/ 1296144 w 4289342"/>
              <a:gd name="connsiteY2" fmla="*/ 1859193 h 2159860"/>
              <a:gd name="connsiteX3" fmla="*/ 1800200 w 4289342"/>
              <a:gd name="connsiteY3" fmla="*/ 1894926 h 2159860"/>
              <a:gd name="connsiteX4" fmla="*/ 2565676 w 4289342"/>
              <a:gd name="connsiteY4" fmla="*/ 269590 h 2159860"/>
              <a:gd name="connsiteX5" fmla="*/ 3711606 w 4289342"/>
              <a:gd name="connsiteY5" fmla="*/ 277384 h 2159860"/>
              <a:gd name="connsiteX6" fmla="*/ 3744416 w 4289342"/>
              <a:gd name="connsiteY6" fmla="*/ 108120 h 2159860"/>
              <a:gd name="connsiteX7" fmla="*/ 6505 w 4289342"/>
              <a:gd name="connsiteY7" fmla="*/ 123005 h 2159860"/>
              <a:gd name="connsiteX8" fmla="*/ 0 w 4289342"/>
              <a:gd name="connsiteY8" fmla="*/ 1260249 h 2159860"/>
              <a:gd name="connsiteX0" fmla="*/ 0 w 4289342"/>
              <a:gd name="connsiteY0" fmla="*/ 1260249 h 2183695"/>
              <a:gd name="connsiteX1" fmla="*/ 1440160 w 4289342"/>
              <a:gd name="connsiteY1" fmla="*/ 1144118 h 2183695"/>
              <a:gd name="connsiteX2" fmla="*/ 1296144 w 4289342"/>
              <a:gd name="connsiteY2" fmla="*/ 2002207 h 2183695"/>
              <a:gd name="connsiteX3" fmla="*/ 1800200 w 4289342"/>
              <a:gd name="connsiteY3" fmla="*/ 1894926 h 2183695"/>
              <a:gd name="connsiteX4" fmla="*/ 2565676 w 4289342"/>
              <a:gd name="connsiteY4" fmla="*/ 269590 h 2183695"/>
              <a:gd name="connsiteX5" fmla="*/ 3711606 w 4289342"/>
              <a:gd name="connsiteY5" fmla="*/ 277384 h 2183695"/>
              <a:gd name="connsiteX6" fmla="*/ 3744416 w 4289342"/>
              <a:gd name="connsiteY6" fmla="*/ 108120 h 2183695"/>
              <a:gd name="connsiteX7" fmla="*/ 6505 w 4289342"/>
              <a:gd name="connsiteY7" fmla="*/ 123005 h 2183695"/>
              <a:gd name="connsiteX8" fmla="*/ 0 w 4289342"/>
              <a:gd name="connsiteY8" fmla="*/ 1260249 h 2183695"/>
              <a:gd name="connsiteX0" fmla="*/ 0 w 4289342"/>
              <a:gd name="connsiteY0" fmla="*/ 1260249 h 2183695"/>
              <a:gd name="connsiteX1" fmla="*/ 1440160 w 4289342"/>
              <a:gd name="connsiteY1" fmla="*/ 1144118 h 2183695"/>
              <a:gd name="connsiteX2" fmla="*/ 1296144 w 4289342"/>
              <a:gd name="connsiteY2" fmla="*/ 2002207 h 2183695"/>
              <a:gd name="connsiteX3" fmla="*/ 1800200 w 4289342"/>
              <a:gd name="connsiteY3" fmla="*/ 1894926 h 2183695"/>
              <a:gd name="connsiteX4" fmla="*/ 2565676 w 4289342"/>
              <a:gd name="connsiteY4" fmla="*/ 269590 h 2183695"/>
              <a:gd name="connsiteX5" fmla="*/ 3711606 w 4289342"/>
              <a:gd name="connsiteY5" fmla="*/ 277384 h 2183695"/>
              <a:gd name="connsiteX6" fmla="*/ 3744416 w 4289342"/>
              <a:gd name="connsiteY6" fmla="*/ 108120 h 2183695"/>
              <a:gd name="connsiteX7" fmla="*/ 6505 w 4289342"/>
              <a:gd name="connsiteY7" fmla="*/ 123005 h 2183695"/>
              <a:gd name="connsiteX8" fmla="*/ 0 w 4289342"/>
              <a:gd name="connsiteY8" fmla="*/ 1260249 h 2183695"/>
              <a:gd name="connsiteX0" fmla="*/ 0 w 4289342"/>
              <a:gd name="connsiteY0" fmla="*/ 1260249 h 2075212"/>
              <a:gd name="connsiteX1" fmla="*/ 1440160 w 4289342"/>
              <a:gd name="connsiteY1" fmla="*/ 1144118 h 2075212"/>
              <a:gd name="connsiteX2" fmla="*/ 1296144 w 4289342"/>
              <a:gd name="connsiteY2" fmla="*/ 2002207 h 2075212"/>
              <a:gd name="connsiteX3" fmla="*/ 1800200 w 4289342"/>
              <a:gd name="connsiteY3" fmla="*/ 1894926 h 2075212"/>
              <a:gd name="connsiteX4" fmla="*/ 2565676 w 4289342"/>
              <a:gd name="connsiteY4" fmla="*/ 269590 h 2075212"/>
              <a:gd name="connsiteX5" fmla="*/ 3711606 w 4289342"/>
              <a:gd name="connsiteY5" fmla="*/ 277384 h 2075212"/>
              <a:gd name="connsiteX6" fmla="*/ 3744416 w 4289342"/>
              <a:gd name="connsiteY6" fmla="*/ 108120 h 2075212"/>
              <a:gd name="connsiteX7" fmla="*/ 6505 w 4289342"/>
              <a:gd name="connsiteY7" fmla="*/ 123005 h 2075212"/>
              <a:gd name="connsiteX8" fmla="*/ 0 w 4289342"/>
              <a:gd name="connsiteY8" fmla="*/ 1260249 h 2075212"/>
              <a:gd name="connsiteX0" fmla="*/ 0 w 4289342"/>
              <a:gd name="connsiteY0" fmla="*/ 1260249 h 2075212"/>
              <a:gd name="connsiteX1" fmla="*/ 1584176 w 4289342"/>
              <a:gd name="connsiteY1" fmla="*/ 1287132 h 2075212"/>
              <a:gd name="connsiteX2" fmla="*/ 1296144 w 4289342"/>
              <a:gd name="connsiteY2" fmla="*/ 2002207 h 2075212"/>
              <a:gd name="connsiteX3" fmla="*/ 1800200 w 4289342"/>
              <a:gd name="connsiteY3" fmla="*/ 1894926 h 2075212"/>
              <a:gd name="connsiteX4" fmla="*/ 2565676 w 4289342"/>
              <a:gd name="connsiteY4" fmla="*/ 269590 h 2075212"/>
              <a:gd name="connsiteX5" fmla="*/ 3711606 w 4289342"/>
              <a:gd name="connsiteY5" fmla="*/ 277384 h 2075212"/>
              <a:gd name="connsiteX6" fmla="*/ 3744416 w 4289342"/>
              <a:gd name="connsiteY6" fmla="*/ 108120 h 2075212"/>
              <a:gd name="connsiteX7" fmla="*/ 6505 w 4289342"/>
              <a:gd name="connsiteY7" fmla="*/ 123005 h 2075212"/>
              <a:gd name="connsiteX8" fmla="*/ 0 w 4289342"/>
              <a:gd name="connsiteY8" fmla="*/ 1260249 h 2075212"/>
              <a:gd name="connsiteX0" fmla="*/ 0 w 4289342"/>
              <a:gd name="connsiteY0" fmla="*/ 1260249 h 2075212"/>
              <a:gd name="connsiteX1" fmla="*/ 1584176 w 4289342"/>
              <a:gd name="connsiteY1" fmla="*/ 1287132 h 2075212"/>
              <a:gd name="connsiteX2" fmla="*/ 1296144 w 4289342"/>
              <a:gd name="connsiteY2" fmla="*/ 2002207 h 2075212"/>
              <a:gd name="connsiteX3" fmla="*/ 1800200 w 4289342"/>
              <a:gd name="connsiteY3" fmla="*/ 1894926 h 2075212"/>
              <a:gd name="connsiteX4" fmla="*/ 2565676 w 4289342"/>
              <a:gd name="connsiteY4" fmla="*/ 269590 h 2075212"/>
              <a:gd name="connsiteX5" fmla="*/ 3711606 w 4289342"/>
              <a:gd name="connsiteY5" fmla="*/ 277384 h 2075212"/>
              <a:gd name="connsiteX6" fmla="*/ 3744416 w 4289342"/>
              <a:gd name="connsiteY6" fmla="*/ 108120 h 2075212"/>
              <a:gd name="connsiteX7" fmla="*/ 6505 w 4289342"/>
              <a:gd name="connsiteY7" fmla="*/ 123005 h 2075212"/>
              <a:gd name="connsiteX8" fmla="*/ 0 w 4289342"/>
              <a:gd name="connsiteY8" fmla="*/ 1260249 h 2075212"/>
              <a:gd name="connsiteX0" fmla="*/ 0 w 4289342"/>
              <a:gd name="connsiteY0" fmla="*/ 1260249 h 2075212"/>
              <a:gd name="connsiteX1" fmla="*/ 1584176 w 4289342"/>
              <a:gd name="connsiteY1" fmla="*/ 1287132 h 2075212"/>
              <a:gd name="connsiteX2" fmla="*/ 1296144 w 4289342"/>
              <a:gd name="connsiteY2" fmla="*/ 2002207 h 2075212"/>
              <a:gd name="connsiteX3" fmla="*/ 1800200 w 4289342"/>
              <a:gd name="connsiteY3" fmla="*/ 1894926 h 2075212"/>
              <a:gd name="connsiteX4" fmla="*/ 2565676 w 4289342"/>
              <a:gd name="connsiteY4" fmla="*/ 269590 h 2075212"/>
              <a:gd name="connsiteX5" fmla="*/ 3711606 w 4289342"/>
              <a:gd name="connsiteY5" fmla="*/ 277384 h 2075212"/>
              <a:gd name="connsiteX6" fmla="*/ 3744416 w 4289342"/>
              <a:gd name="connsiteY6" fmla="*/ 108120 h 2075212"/>
              <a:gd name="connsiteX7" fmla="*/ 6505 w 4289342"/>
              <a:gd name="connsiteY7" fmla="*/ 123005 h 2075212"/>
              <a:gd name="connsiteX8" fmla="*/ 0 w 4289342"/>
              <a:gd name="connsiteY8" fmla="*/ 1260249 h 2075212"/>
              <a:gd name="connsiteX0" fmla="*/ 0 w 4289342"/>
              <a:gd name="connsiteY0" fmla="*/ 1260249 h 2075212"/>
              <a:gd name="connsiteX1" fmla="*/ 1584176 w 4289342"/>
              <a:gd name="connsiteY1" fmla="*/ 1287132 h 2075212"/>
              <a:gd name="connsiteX2" fmla="*/ 1296144 w 4289342"/>
              <a:gd name="connsiteY2" fmla="*/ 2002207 h 2075212"/>
              <a:gd name="connsiteX3" fmla="*/ 1800200 w 4289342"/>
              <a:gd name="connsiteY3" fmla="*/ 1894926 h 2075212"/>
              <a:gd name="connsiteX4" fmla="*/ 2565676 w 4289342"/>
              <a:gd name="connsiteY4" fmla="*/ 269590 h 2075212"/>
              <a:gd name="connsiteX5" fmla="*/ 3711606 w 4289342"/>
              <a:gd name="connsiteY5" fmla="*/ 277384 h 2075212"/>
              <a:gd name="connsiteX6" fmla="*/ 3744416 w 4289342"/>
              <a:gd name="connsiteY6" fmla="*/ 108120 h 2075212"/>
              <a:gd name="connsiteX7" fmla="*/ 6505 w 4289342"/>
              <a:gd name="connsiteY7" fmla="*/ 123005 h 2075212"/>
              <a:gd name="connsiteX8" fmla="*/ 0 w 4289342"/>
              <a:gd name="connsiteY8" fmla="*/ 1260249 h 2075212"/>
              <a:gd name="connsiteX0" fmla="*/ 0 w 4289342"/>
              <a:gd name="connsiteY0" fmla="*/ 1260249 h 1963276"/>
              <a:gd name="connsiteX1" fmla="*/ 1584176 w 4289342"/>
              <a:gd name="connsiteY1" fmla="*/ 1287132 h 1963276"/>
              <a:gd name="connsiteX2" fmla="*/ 1080120 w 4289342"/>
              <a:gd name="connsiteY2" fmla="*/ 1859192 h 1963276"/>
              <a:gd name="connsiteX3" fmla="*/ 1800200 w 4289342"/>
              <a:gd name="connsiteY3" fmla="*/ 1894926 h 1963276"/>
              <a:gd name="connsiteX4" fmla="*/ 2565676 w 4289342"/>
              <a:gd name="connsiteY4" fmla="*/ 269590 h 1963276"/>
              <a:gd name="connsiteX5" fmla="*/ 3711606 w 4289342"/>
              <a:gd name="connsiteY5" fmla="*/ 277384 h 1963276"/>
              <a:gd name="connsiteX6" fmla="*/ 3744416 w 4289342"/>
              <a:gd name="connsiteY6" fmla="*/ 108120 h 1963276"/>
              <a:gd name="connsiteX7" fmla="*/ 6505 w 4289342"/>
              <a:gd name="connsiteY7" fmla="*/ 123005 h 1963276"/>
              <a:gd name="connsiteX8" fmla="*/ 0 w 4289342"/>
              <a:gd name="connsiteY8" fmla="*/ 1260249 h 1963276"/>
              <a:gd name="connsiteX0" fmla="*/ 0 w 4289342"/>
              <a:gd name="connsiteY0" fmla="*/ 1260249 h 1963276"/>
              <a:gd name="connsiteX1" fmla="*/ 1584176 w 4289342"/>
              <a:gd name="connsiteY1" fmla="*/ 1287132 h 1963276"/>
              <a:gd name="connsiteX2" fmla="*/ 1080120 w 4289342"/>
              <a:gd name="connsiteY2" fmla="*/ 1859192 h 1963276"/>
              <a:gd name="connsiteX3" fmla="*/ 1800200 w 4289342"/>
              <a:gd name="connsiteY3" fmla="*/ 1894926 h 1963276"/>
              <a:gd name="connsiteX4" fmla="*/ 2565676 w 4289342"/>
              <a:gd name="connsiteY4" fmla="*/ 269590 h 1963276"/>
              <a:gd name="connsiteX5" fmla="*/ 3711606 w 4289342"/>
              <a:gd name="connsiteY5" fmla="*/ 277384 h 1963276"/>
              <a:gd name="connsiteX6" fmla="*/ 3744416 w 4289342"/>
              <a:gd name="connsiteY6" fmla="*/ 108120 h 1963276"/>
              <a:gd name="connsiteX7" fmla="*/ 6505 w 4289342"/>
              <a:gd name="connsiteY7" fmla="*/ 123005 h 1963276"/>
              <a:gd name="connsiteX8" fmla="*/ 0 w 4289342"/>
              <a:gd name="connsiteY8" fmla="*/ 1260249 h 1963276"/>
              <a:gd name="connsiteX0" fmla="*/ 0 w 4289342"/>
              <a:gd name="connsiteY0" fmla="*/ 1260249 h 1963276"/>
              <a:gd name="connsiteX1" fmla="*/ 1584176 w 4289342"/>
              <a:gd name="connsiteY1" fmla="*/ 1287132 h 1963276"/>
              <a:gd name="connsiteX2" fmla="*/ 1080120 w 4289342"/>
              <a:gd name="connsiteY2" fmla="*/ 1859192 h 1963276"/>
              <a:gd name="connsiteX3" fmla="*/ 1800200 w 4289342"/>
              <a:gd name="connsiteY3" fmla="*/ 1894926 h 1963276"/>
              <a:gd name="connsiteX4" fmla="*/ 2565676 w 4289342"/>
              <a:gd name="connsiteY4" fmla="*/ 269590 h 1963276"/>
              <a:gd name="connsiteX5" fmla="*/ 3711606 w 4289342"/>
              <a:gd name="connsiteY5" fmla="*/ 277384 h 1963276"/>
              <a:gd name="connsiteX6" fmla="*/ 3744416 w 4289342"/>
              <a:gd name="connsiteY6" fmla="*/ 108120 h 1963276"/>
              <a:gd name="connsiteX7" fmla="*/ 6505 w 4289342"/>
              <a:gd name="connsiteY7" fmla="*/ 123005 h 1963276"/>
              <a:gd name="connsiteX8" fmla="*/ 0 w 4289342"/>
              <a:gd name="connsiteY8" fmla="*/ 1260249 h 1963276"/>
              <a:gd name="connsiteX0" fmla="*/ 0 w 4289342"/>
              <a:gd name="connsiteY0" fmla="*/ 1260249 h 2053850"/>
              <a:gd name="connsiteX1" fmla="*/ 1584176 w 4289342"/>
              <a:gd name="connsiteY1" fmla="*/ 1287132 h 2053850"/>
              <a:gd name="connsiteX2" fmla="*/ 1080120 w 4289342"/>
              <a:gd name="connsiteY2" fmla="*/ 2002207 h 2053850"/>
              <a:gd name="connsiteX3" fmla="*/ 1800200 w 4289342"/>
              <a:gd name="connsiteY3" fmla="*/ 1894926 h 2053850"/>
              <a:gd name="connsiteX4" fmla="*/ 2565676 w 4289342"/>
              <a:gd name="connsiteY4" fmla="*/ 269590 h 2053850"/>
              <a:gd name="connsiteX5" fmla="*/ 3711606 w 4289342"/>
              <a:gd name="connsiteY5" fmla="*/ 277384 h 2053850"/>
              <a:gd name="connsiteX6" fmla="*/ 3744416 w 4289342"/>
              <a:gd name="connsiteY6" fmla="*/ 108120 h 2053850"/>
              <a:gd name="connsiteX7" fmla="*/ 6505 w 4289342"/>
              <a:gd name="connsiteY7" fmla="*/ 123005 h 2053850"/>
              <a:gd name="connsiteX8" fmla="*/ 0 w 4289342"/>
              <a:gd name="connsiteY8" fmla="*/ 1260249 h 2053850"/>
              <a:gd name="connsiteX0" fmla="*/ 0 w 4289342"/>
              <a:gd name="connsiteY0" fmla="*/ 1260249 h 2053850"/>
              <a:gd name="connsiteX1" fmla="*/ 1584176 w 4289342"/>
              <a:gd name="connsiteY1" fmla="*/ 1287132 h 2053850"/>
              <a:gd name="connsiteX2" fmla="*/ 1080120 w 4289342"/>
              <a:gd name="connsiteY2" fmla="*/ 2002207 h 2053850"/>
              <a:gd name="connsiteX3" fmla="*/ 1800200 w 4289342"/>
              <a:gd name="connsiteY3" fmla="*/ 1894926 h 2053850"/>
              <a:gd name="connsiteX4" fmla="*/ 2565676 w 4289342"/>
              <a:gd name="connsiteY4" fmla="*/ 269590 h 2053850"/>
              <a:gd name="connsiteX5" fmla="*/ 3711606 w 4289342"/>
              <a:gd name="connsiteY5" fmla="*/ 277384 h 2053850"/>
              <a:gd name="connsiteX6" fmla="*/ 3744416 w 4289342"/>
              <a:gd name="connsiteY6" fmla="*/ 108120 h 2053850"/>
              <a:gd name="connsiteX7" fmla="*/ 6505 w 4289342"/>
              <a:gd name="connsiteY7" fmla="*/ 123005 h 2053850"/>
              <a:gd name="connsiteX8" fmla="*/ 0 w 4289342"/>
              <a:gd name="connsiteY8" fmla="*/ 1260249 h 2053850"/>
              <a:gd name="connsiteX0" fmla="*/ 0 w 4289342"/>
              <a:gd name="connsiteY0" fmla="*/ 1260249 h 2053850"/>
              <a:gd name="connsiteX1" fmla="*/ 1584176 w 4289342"/>
              <a:gd name="connsiteY1" fmla="*/ 1287132 h 2053850"/>
              <a:gd name="connsiteX2" fmla="*/ 1080120 w 4289342"/>
              <a:gd name="connsiteY2" fmla="*/ 2002207 h 2053850"/>
              <a:gd name="connsiteX3" fmla="*/ 1800200 w 4289342"/>
              <a:gd name="connsiteY3" fmla="*/ 1894926 h 2053850"/>
              <a:gd name="connsiteX4" fmla="*/ 2565676 w 4289342"/>
              <a:gd name="connsiteY4" fmla="*/ 269590 h 2053850"/>
              <a:gd name="connsiteX5" fmla="*/ 3711606 w 4289342"/>
              <a:gd name="connsiteY5" fmla="*/ 277384 h 2053850"/>
              <a:gd name="connsiteX6" fmla="*/ 3744416 w 4289342"/>
              <a:gd name="connsiteY6" fmla="*/ 108120 h 2053850"/>
              <a:gd name="connsiteX7" fmla="*/ 6505 w 4289342"/>
              <a:gd name="connsiteY7" fmla="*/ 123005 h 2053850"/>
              <a:gd name="connsiteX8" fmla="*/ 0 w 4289342"/>
              <a:gd name="connsiteY8" fmla="*/ 1260249 h 2053850"/>
              <a:gd name="connsiteX0" fmla="*/ 0 w 4289342"/>
              <a:gd name="connsiteY0" fmla="*/ 1260249 h 2053850"/>
              <a:gd name="connsiteX1" fmla="*/ 1368152 w 4289342"/>
              <a:gd name="connsiteY1" fmla="*/ 1287133 h 2053850"/>
              <a:gd name="connsiteX2" fmla="*/ 1080120 w 4289342"/>
              <a:gd name="connsiteY2" fmla="*/ 2002207 h 2053850"/>
              <a:gd name="connsiteX3" fmla="*/ 1800200 w 4289342"/>
              <a:gd name="connsiteY3" fmla="*/ 1894926 h 2053850"/>
              <a:gd name="connsiteX4" fmla="*/ 2565676 w 4289342"/>
              <a:gd name="connsiteY4" fmla="*/ 269590 h 2053850"/>
              <a:gd name="connsiteX5" fmla="*/ 3711606 w 4289342"/>
              <a:gd name="connsiteY5" fmla="*/ 277384 h 2053850"/>
              <a:gd name="connsiteX6" fmla="*/ 3744416 w 4289342"/>
              <a:gd name="connsiteY6" fmla="*/ 108120 h 2053850"/>
              <a:gd name="connsiteX7" fmla="*/ 6505 w 4289342"/>
              <a:gd name="connsiteY7" fmla="*/ 123005 h 2053850"/>
              <a:gd name="connsiteX8" fmla="*/ 0 w 4289342"/>
              <a:gd name="connsiteY8" fmla="*/ 1260249 h 205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9342" h="2053850">
                <a:moveTo>
                  <a:pt x="0" y="1260249"/>
                </a:moveTo>
                <a:cubicBezTo>
                  <a:pt x="334779" y="1364357"/>
                  <a:pt x="1248891" y="838702"/>
                  <a:pt x="1368152" y="1287133"/>
                </a:cubicBezTo>
                <a:cubicBezTo>
                  <a:pt x="1479070" y="1700905"/>
                  <a:pt x="346994" y="1735367"/>
                  <a:pt x="1080120" y="2002207"/>
                </a:cubicBezTo>
                <a:cubicBezTo>
                  <a:pt x="1386194" y="2053850"/>
                  <a:pt x="1509890" y="1963276"/>
                  <a:pt x="1800200" y="1894926"/>
                </a:cubicBezTo>
                <a:cubicBezTo>
                  <a:pt x="2177570" y="1705855"/>
                  <a:pt x="1916731" y="821168"/>
                  <a:pt x="2565676" y="269590"/>
                </a:cubicBezTo>
                <a:cubicBezTo>
                  <a:pt x="2884244" y="0"/>
                  <a:pt x="3515149" y="304296"/>
                  <a:pt x="3711606" y="277384"/>
                </a:cubicBezTo>
                <a:cubicBezTo>
                  <a:pt x="3908063" y="250472"/>
                  <a:pt x="4289342" y="99437"/>
                  <a:pt x="3744416" y="108120"/>
                </a:cubicBezTo>
                <a:lnTo>
                  <a:pt x="6505" y="123005"/>
                </a:lnTo>
                <a:cubicBezTo>
                  <a:pt x="8719" y="686886"/>
                  <a:pt x="6505" y="1014257"/>
                  <a:pt x="0" y="1260249"/>
                </a:cubicBezTo>
                <a:close/>
              </a:path>
            </a:pathLst>
          </a:custGeom>
          <a:solidFill>
            <a:srgbClr val="B8B8B8">
              <a:alpha val="50196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4" name="Straight Arrow Connector 63"/>
          <p:cNvCxnSpPr/>
          <p:nvPr/>
        </p:nvCxnSpPr>
        <p:spPr>
          <a:xfrm rot="5400000" flipH="1" flipV="1">
            <a:off x="-1592139" y="3717429"/>
            <a:ext cx="3745210" cy="1588"/>
          </a:xfrm>
          <a:prstGeom prst="straightConnector1">
            <a:avLst/>
          </a:prstGeom>
          <a:noFill/>
          <a:ln w="76200" cap="sq" cmpd="sng" algn="ctr">
            <a:solidFill>
              <a:schemeClr val="tx1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65" name="Straight Arrow Connector 64"/>
          <p:cNvCxnSpPr/>
          <p:nvPr/>
        </p:nvCxnSpPr>
        <p:spPr>
          <a:xfrm>
            <a:off x="281256" y="5585656"/>
            <a:ext cx="8683232" cy="11854"/>
          </a:xfrm>
          <a:prstGeom prst="straightConnector1">
            <a:avLst/>
          </a:prstGeom>
          <a:noFill/>
          <a:ln w="76200" cap="sq" cmpd="sng" algn="ctr">
            <a:solidFill>
              <a:schemeClr val="tx1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90" name="TextBox 89"/>
          <p:cNvSpPr txBox="1"/>
          <p:nvPr/>
        </p:nvSpPr>
        <p:spPr>
          <a:xfrm>
            <a:off x="6703908" y="5661248"/>
            <a:ext cx="2440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Control Parameter 2</a:t>
            </a:r>
          </a:p>
        </p:txBody>
      </p:sp>
      <p:grpSp>
        <p:nvGrpSpPr>
          <p:cNvPr id="2" name="Group 85"/>
          <p:cNvGrpSpPr/>
          <p:nvPr/>
        </p:nvGrpSpPr>
        <p:grpSpPr>
          <a:xfrm>
            <a:off x="1685592" y="3971554"/>
            <a:ext cx="1136125" cy="1399280"/>
            <a:chOff x="2998862" y="2852936"/>
            <a:chExt cx="1319773" cy="1581794"/>
          </a:xfrm>
        </p:grpSpPr>
        <p:sp>
          <p:nvSpPr>
            <p:cNvPr id="111" name="Oval 110"/>
            <p:cNvSpPr/>
            <p:nvPr/>
          </p:nvSpPr>
          <p:spPr>
            <a:xfrm flipV="1">
              <a:off x="3502919" y="3140969"/>
              <a:ext cx="141634" cy="141634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Oval 111"/>
            <p:cNvSpPr/>
            <p:nvPr/>
          </p:nvSpPr>
          <p:spPr>
            <a:xfrm flipV="1">
              <a:off x="3718942" y="4005064"/>
              <a:ext cx="141634" cy="141634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Oval 112"/>
            <p:cNvSpPr/>
            <p:nvPr/>
          </p:nvSpPr>
          <p:spPr>
            <a:xfrm flipV="1">
              <a:off x="3142878" y="4293096"/>
              <a:ext cx="141634" cy="141634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Oval 113"/>
            <p:cNvSpPr/>
            <p:nvPr/>
          </p:nvSpPr>
          <p:spPr>
            <a:xfrm flipV="1">
              <a:off x="4177000" y="3460619"/>
              <a:ext cx="141635" cy="141634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 flipV="1">
              <a:off x="4006974" y="3140968"/>
              <a:ext cx="141634" cy="141634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Oval 115"/>
            <p:cNvSpPr/>
            <p:nvPr/>
          </p:nvSpPr>
          <p:spPr>
            <a:xfrm flipV="1">
              <a:off x="3286894" y="2852936"/>
              <a:ext cx="141634" cy="141634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Oval 116"/>
            <p:cNvSpPr/>
            <p:nvPr/>
          </p:nvSpPr>
          <p:spPr>
            <a:xfrm flipV="1">
              <a:off x="2998862" y="4077072"/>
              <a:ext cx="141634" cy="141634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Oval 117"/>
            <p:cNvSpPr/>
            <p:nvPr/>
          </p:nvSpPr>
          <p:spPr>
            <a:xfrm flipV="1">
              <a:off x="3358902" y="3789040"/>
              <a:ext cx="141634" cy="141634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Group 87"/>
          <p:cNvGrpSpPr/>
          <p:nvPr/>
        </p:nvGrpSpPr>
        <p:grpSpPr>
          <a:xfrm>
            <a:off x="2603814" y="3789041"/>
            <a:ext cx="960072" cy="1584175"/>
            <a:chOff x="4222998" y="2646306"/>
            <a:chExt cx="1115262" cy="1790806"/>
          </a:xfrm>
        </p:grpSpPr>
        <p:sp>
          <p:nvSpPr>
            <p:cNvPr id="123" name="Oval 122"/>
            <p:cNvSpPr/>
            <p:nvPr/>
          </p:nvSpPr>
          <p:spPr>
            <a:xfrm>
              <a:off x="4583039" y="3717033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Oval 123"/>
            <p:cNvSpPr/>
            <p:nvPr/>
          </p:nvSpPr>
          <p:spPr>
            <a:xfrm>
              <a:off x="4655046" y="4211695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" name="Oval 124"/>
            <p:cNvSpPr/>
            <p:nvPr/>
          </p:nvSpPr>
          <p:spPr>
            <a:xfrm>
              <a:off x="5087094" y="3501008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Oval 125"/>
            <p:cNvSpPr/>
            <p:nvPr/>
          </p:nvSpPr>
          <p:spPr>
            <a:xfrm>
              <a:off x="5194244" y="3072092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Oval 127"/>
            <p:cNvSpPr/>
            <p:nvPr/>
          </p:nvSpPr>
          <p:spPr>
            <a:xfrm>
              <a:off x="4222998" y="4293096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Oval 128"/>
            <p:cNvSpPr/>
            <p:nvPr/>
          </p:nvSpPr>
          <p:spPr>
            <a:xfrm>
              <a:off x="4295006" y="3933056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" name="Oval 130"/>
            <p:cNvSpPr/>
            <p:nvPr/>
          </p:nvSpPr>
          <p:spPr>
            <a:xfrm>
              <a:off x="4367014" y="3068960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Oval 131"/>
            <p:cNvSpPr/>
            <p:nvPr/>
          </p:nvSpPr>
          <p:spPr>
            <a:xfrm>
              <a:off x="4727054" y="2780928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Oval 164"/>
            <p:cNvSpPr/>
            <p:nvPr/>
          </p:nvSpPr>
          <p:spPr>
            <a:xfrm>
              <a:off x="4871070" y="3933056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Oval 172"/>
            <p:cNvSpPr/>
            <p:nvPr/>
          </p:nvSpPr>
          <p:spPr>
            <a:xfrm>
              <a:off x="4250843" y="2646306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84"/>
          <p:cNvGrpSpPr/>
          <p:nvPr/>
        </p:nvGrpSpPr>
        <p:grpSpPr>
          <a:xfrm>
            <a:off x="335268" y="3628406"/>
            <a:ext cx="1735665" cy="1528785"/>
            <a:chOff x="1198662" y="2492896"/>
            <a:chExt cx="2016224" cy="1728192"/>
          </a:xfrm>
        </p:grpSpPr>
        <p:sp>
          <p:nvSpPr>
            <p:cNvPr id="100" name="Oval 99"/>
            <p:cNvSpPr/>
            <p:nvPr/>
          </p:nvSpPr>
          <p:spPr>
            <a:xfrm>
              <a:off x="1414686" y="2996952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Oval 100"/>
            <p:cNvSpPr/>
            <p:nvPr/>
          </p:nvSpPr>
          <p:spPr>
            <a:xfrm>
              <a:off x="2062758" y="2492896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Oval 101"/>
            <p:cNvSpPr/>
            <p:nvPr/>
          </p:nvSpPr>
          <p:spPr>
            <a:xfrm>
              <a:off x="2422798" y="2924944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Oval 102"/>
            <p:cNvSpPr/>
            <p:nvPr/>
          </p:nvSpPr>
          <p:spPr>
            <a:xfrm>
              <a:off x="2638822" y="4005064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Oval 103"/>
            <p:cNvSpPr/>
            <p:nvPr/>
          </p:nvSpPr>
          <p:spPr>
            <a:xfrm>
              <a:off x="1846734" y="3356992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Oval 104"/>
            <p:cNvSpPr/>
            <p:nvPr/>
          </p:nvSpPr>
          <p:spPr>
            <a:xfrm>
              <a:off x="1198662" y="3573016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Oval 105"/>
            <p:cNvSpPr/>
            <p:nvPr/>
          </p:nvSpPr>
          <p:spPr>
            <a:xfrm>
              <a:off x="2206774" y="3717032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Oval 106"/>
            <p:cNvSpPr/>
            <p:nvPr/>
          </p:nvSpPr>
          <p:spPr>
            <a:xfrm>
              <a:off x="1774726" y="4077072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Oval 107"/>
            <p:cNvSpPr/>
            <p:nvPr/>
          </p:nvSpPr>
          <p:spPr>
            <a:xfrm>
              <a:off x="3070870" y="3501008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Oval 165"/>
            <p:cNvSpPr/>
            <p:nvPr/>
          </p:nvSpPr>
          <p:spPr>
            <a:xfrm>
              <a:off x="1846734" y="2996952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Oval 166"/>
            <p:cNvSpPr/>
            <p:nvPr/>
          </p:nvSpPr>
          <p:spPr>
            <a:xfrm>
              <a:off x="2566814" y="3212976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88"/>
          <p:cNvGrpSpPr/>
          <p:nvPr/>
        </p:nvGrpSpPr>
        <p:grpSpPr>
          <a:xfrm>
            <a:off x="3305983" y="3573016"/>
            <a:ext cx="977985" cy="1354306"/>
            <a:chOff x="5159102" y="2492897"/>
            <a:chExt cx="1136070" cy="1530954"/>
          </a:xfrm>
        </p:grpSpPr>
        <p:sp>
          <p:nvSpPr>
            <p:cNvPr id="135" name="Oval 134"/>
            <p:cNvSpPr/>
            <p:nvPr/>
          </p:nvSpPr>
          <p:spPr>
            <a:xfrm>
              <a:off x="5663159" y="2492897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Oval 135"/>
            <p:cNvSpPr/>
            <p:nvPr/>
          </p:nvSpPr>
          <p:spPr>
            <a:xfrm>
              <a:off x="5159102" y="2636912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Oval 136"/>
            <p:cNvSpPr/>
            <p:nvPr/>
          </p:nvSpPr>
          <p:spPr>
            <a:xfrm>
              <a:off x="5709639" y="3247417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" name="Oval 137"/>
            <p:cNvSpPr/>
            <p:nvPr/>
          </p:nvSpPr>
          <p:spPr>
            <a:xfrm>
              <a:off x="6023198" y="3501008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Oval 138"/>
            <p:cNvSpPr/>
            <p:nvPr/>
          </p:nvSpPr>
          <p:spPr>
            <a:xfrm>
              <a:off x="5663158" y="3573016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Oval 139"/>
            <p:cNvSpPr/>
            <p:nvPr/>
          </p:nvSpPr>
          <p:spPr>
            <a:xfrm>
              <a:off x="6151156" y="2899899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Oval 140"/>
            <p:cNvSpPr/>
            <p:nvPr/>
          </p:nvSpPr>
          <p:spPr>
            <a:xfrm>
              <a:off x="5458698" y="3879835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Oval 167"/>
            <p:cNvSpPr/>
            <p:nvPr/>
          </p:nvSpPr>
          <p:spPr>
            <a:xfrm>
              <a:off x="5591150" y="2780928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90"/>
          <p:cNvGrpSpPr/>
          <p:nvPr/>
        </p:nvGrpSpPr>
        <p:grpSpPr>
          <a:xfrm>
            <a:off x="3851919" y="3284980"/>
            <a:ext cx="1060082" cy="1296148"/>
            <a:chOff x="6873484" y="1569315"/>
            <a:chExt cx="1231438" cy="1465212"/>
          </a:xfrm>
        </p:grpSpPr>
        <p:sp>
          <p:nvSpPr>
            <p:cNvPr id="147" name="Oval 146"/>
            <p:cNvSpPr/>
            <p:nvPr/>
          </p:nvSpPr>
          <p:spPr>
            <a:xfrm>
              <a:off x="7375372" y="2890511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8" name="Oval 147"/>
            <p:cNvSpPr/>
            <p:nvPr/>
          </p:nvSpPr>
          <p:spPr>
            <a:xfrm>
              <a:off x="7823398" y="2132856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0" name="Oval 149"/>
            <p:cNvSpPr/>
            <p:nvPr/>
          </p:nvSpPr>
          <p:spPr>
            <a:xfrm>
              <a:off x="7535366" y="1844824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1" name="Oval 150"/>
            <p:cNvSpPr/>
            <p:nvPr/>
          </p:nvSpPr>
          <p:spPr>
            <a:xfrm>
              <a:off x="7291722" y="1569315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2" name="Oval 151"/>
            <p:cNvSpPr/>
            <p:nvPr/>
          </p:nvSpPr>
          <p:spPr>
            <a:xfrm>
              <a:off x="7709962" y="2546120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Oval 152"/>
            <p:cNvSpPr/>
            <p:nvPr/>
          </p:nvSpPr>
          <p:spPr>
            <a:xfrm>
              <a:off x="6873484" y="1650716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Oval 153"/>
            <p:cNvSpPr/>
            <p:nvPr/>
          </p:nvSpPr>
          <p:spPr>
            <a:xfrm>
              <a:off x="7960906" y="1832305"/>
              <a:ext cx="144016" cy="144016"/>
            </a:xfrm>
            <a:prstGeom prst="ellipse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91"/>
          <p:cNvGrpSpPr/>
          <p:nvPr/>
        </p:nvGrpSpPr>
        <p:grpSpPr>
          <a:xfrm>
            <a:off x="4499986" y="2924944"/>
            <a:ext cx="1008118" cy="938210"/>
            <a:chOff x="8459390" y="1556792"/>
            <a:chExt cx="1171075" cy="1060585"/>
          </a:xfrm>
        </p:grpSpPr>
        <p:sp>
          <p:nvSpPr>
            <p:cNvPr id="159" name="Oval 158"/>
            <p:cNvSpPr/>
            <p:nvPr/>
          </p:nvSpPr>
          <p:spPr>
            <a:xfrm>
              <a:off x="8773084" y="1882393"/>
              <a:ext cx="146397" cy="146397"/>
            </a:xfrm>
            <a:prstGeom prst="ellipse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Oval 159"/>
            <p:cNvSpPr/>
            <p:nvPr/>
          </p:nvSpPr>
          <p:spPr>
            <a:xfrm>
              <a:off x="8459390" y="1738377"/>
              <a:ext cx="146397" cy="146397"/>
            </a:xfrm>
            <a:prstGeom prst="ellipse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Oval 160"/>
            <p:cNvSpPr/>
            <p:nvPr/>
          </p:nvSpPr>
          <p:spPr>
            <a:xfrm>
              <a:off x="8877629" y="1656977"/>
              <a:ext cx="146397" cy="146397"/>
            </a:xfrm>
            <a:prstGeom prst="ellipse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Oval 161"/>
            <p:cNvSpPr/>
            <p:nvPr/>
          </p:nvSpPr>
          <p:spPr>
            <a:xfrm>
              <a:off x="9484068" y="1800993"/>
              <a:ext cx="146397" cy="146397"/>
            </a:xfrm>
            <a:prstGeom prst="ellipse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Oval 162"/>
            <p:cNvSpPr/>
            <p:nvPr/>
          </p:nvSpPr>
          <p:spPr>
            <a:xfrm>
              <a:off x="9128572" y="2470980"/>
              <a:ext cx="146397" cy="146397"/>
            </a:xfrm>
            <a:prstGeom prst="ellipse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Oval 163"/>
            <p:cNvSpPr/>
            <p:nvPr/>
          </p:nvSpPr>
          <p:spPr>
            <a:xfrm>
              <a:off x="9463163" y="2389580"/>
              <a:ext cx="146397" cy="146397"/>
            </a:xfrm>
            <a:prstGeom prst="ellipse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Oval 169"/>
            <p:cNvSpPr/>
            <p:nvPr/>
          </p:nvSpPr>
          <p:spPr>
            <a:xfrm>
              <a:off x="9119542" y="1556792"/>
              <a:ext cx="146397" cy="146397"/>
            </a:xfrm>
            <a:prstGeom prst="ellipse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8" name="Oval 47"/>
          <p:cNvSpPr/>
          <p:nvPr/>
        </p:nvSpPr>
        <p:spPr>
          <a:xfrm>
            <a:off x="1043608" y="4400445"/>
            <a:ext cx="245902" cy="252691"/>
          </a:xfrm>
          <a:prstGeom prst="ellipse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877826" y="4509120"/>
            <a:ext cx="245902" cy="252691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2627784" y="4437112"/>
            <a:ext cx="245902" cy="252691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3389994" y="4112413"/>
            <a:ext cx="245902" cy="252691"/>
          </a:xfrm>
          <a:prstGeom prst="ellipse">
            <a:avLst/>
          </a:prstGeom>
          <a:gradFill rotWithShape="1">
            <a:gsLst>
              <a:gs pos="0">
                <a:srgbClr val="8064A2">
                  <a:shade val="51000"/>
                  <a:satMod val="130000"/>
                </a:srgbClr>
              </a:gs>
              <a:gs pos="80000">
                <a:srgbClr val="8064A2">
                  <a:shade val="93000"/>
                  <a:satMod val="130000"/>
                </a:srgbClr>
              </a:gs>
              <a:gs pos="100000">
                <a:srgbClr val="8064A2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4110074" y="3896389"/>
            <a:ext cx="245902" cy="252691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4716016" y="3464341"/>
            <a:ext cx="245902" cy="252691"/>
          </a:xfrm>
          <a:prstGeom prst="ellipse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Title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r>
              <a:rPr lang="en-US" altLang="zh-TW" sz="4400" dirty="0"/>
              <a:t>Continuous Optimization</a:t>
            </a:r>
            <a:endParaRPr lang="zh-TW" altLang="en-US" sz="4400" dirty="0"/>
          </a:p>
        </p:txBody>
      </p:sp>
      <p:sp>
        <p:nvSpPr>
          <p:cNvPr id="145" name="Slide Number Placeholder 14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A2C7BE-676B-4D63-ABC0-E45575131B5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46" name="Footer Placeholder 14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Physically-based Character Control in Low Dimensional Space</a:t>
            </a:r>
            <a:endParaRPr lang="en-US" dirty="0"/>
          </a:p>
        </p:txBody>
      </p:sp>
      <p:sp>
        <p:nvSpPr>
          <p:cNvPr id="109" name="TextBox 108"/>
          <p:cNvSpPr txBox="1"/>
          <p:nvPr/>
        </p:nvSpPr>
        <p:spPr>
          <a:xfrm>
            <a:off x="2915816" y="4437112"/>
            <a:ext cx="28966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Stable Controller for 10N</a:t>
            </a:r>
            <a:b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Push with 20N</a:t>
            </a:r>
          </a:p>
        </p:txBody>
      </p:sp>
      <p:sp>
        <p:nvSpPr>
          <p:cNvPr id="193" name="Oval 192"/>
          <p:cNvSpPr/>
          <p:nvPr/>
        </p:nvSpPr>
        <p:spPr>
          <a:xfrm>
            <a:off x="5334210" y="3104301"/>
            <a:ext cx="245902" cy="252691"/>
          </a:xfrm>
          <a:prstGeom prst="ellipse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95" name="Straight Arrow Connector 194"/>
          <p:cNvCxnSpPr>
            <a:stCxn id="193" idx="6"/>
            <a:endCxn id="210" idx="2"/>
          </p:cNvCxnSpPr>
          <p:nvPr/>
        </p:nvCxnSpPr>
        <p:spPr>
          <a:xfrm>
            <a:off x="5580112" y="3230647"/>
            <a:ext cx="504056" cy="108675"/>
          </a:xfrm>
          <a:prstGeom prst="straightConnector1">
            <a:avLst/>
          </a:prstGeom>
          <a:noFill/>
          <a:ln w="57150" cap="flat" cmpd="sng" algn="ctr">
            <a:solidFill>
              <a:srgbClr val="9BBB59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210" name="Oval 209"/>
          <p:cNvSpPr/>
          <p:nvPr/>
        </p:nvSpPr>
        <p:spPr>
          <a:xfrm>
            <a:off x="6084168" y="3212976"/>
            <a:ext cx="245902" cy="252691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13" name="Straight Arrow Connector 212"/>
          <p:cNvCxnSpPr>
            <a:stCxn id="210" idx="6"/>
            <a:endCxn id="215" idx="3"/>
          </p:cNvCxnSpPr>
          <p:nvPr/>
        </p:nvCxnSpPr>
        <p:spPr>
          <a:xfrm flipV="1">
            <a:off x="6330070" y="2996613"/>
            <a:ext cx="438182" cy="342709"/>
          </a:xfrm>
          <a:prstGeom prst="straightConnector1">
            <a:avLst/>
          </a:prstGeom>
          <a:noFill/>
          <a:ln w="57150" cap="flat" cmpd="sng" algn="ctr">
            <a:solidFill>
              <a:srgbClr val="4BACC6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215" name="Oval 214"/>
          <p:cNvSpPr/>
          <p:nvPr/>
        </p:nvSpPr>
        <p:spPr>
          <a:xfrm>
            <a:off x="6732240" y="2780928"/>
            <a:ext cx="245902" cy="252691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5580112" y="2577098"/>
            <a:ext cx="29415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Stable Controller for 20N</a:t>
            </a:r>
            <a:b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Push with 30N</a:t>
            </a:r>
          </a:p>
        </p:txBody>
      </p:sp>
      <p:sp>
        <p:nvSpPr>
          <p:cNvPr id="217" name="TextBox 216"/>
          <p:cNvSpPr txBox="1"/>
          <p:nvPr/>
        </p:nvSpPr>
        <p:spPr>
          <a:xfrm>
            <a:off x="6469439" y="3212976"/>
            <a:ext cx="2063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Stable Controller</a:t>
            </a:r>
            <a:b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for 30N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0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" grpId="0" animBg="1"/>
      <p:bldP spid="180" grpId="0" animBg="1"/>
      <p:bldP spid="42" grpId="0" animBg="1"/>
      <p:bldP spid="43" grpId="0" animBg="1"/>
      <p:bldP spid="44" grpId="0" animBg="1"/>
      <p:bldP spid="45" grpId="0" animBg="1"/>
      <p:bldP spid="51" grpId="0" animBg="1"/>
      <p:bldP spid="52" grpId="0" animBg="1"/>
      <p:bldP spid="53" grpId="0" animBg="1"/>
      <p:bldP spid="109" grpId="1"/>
      <p:bldP spid="193" grpId="0" animBg="1"/>
      <p:bldP spid="210" grpId="0" animBg="1"/>
      <p:bldP spid="215" grpId="0" animBg="1"/>
      <p:bldP spid="110" grpId="0"/>
      <p:bldP spid="110" grpId="1"/>
      <p:bldP spid="217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宣紙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宣紙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宣紙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4442</TotalTime>
  <Words>962</Words>
  <Application>Microsoft Office PowerPoint</Application>
  <PresentationFormat>On-screen Show (4:3)</PresentationFormat>
  <Paragraphs>228</Paragraphs>
  <Slides>24</Slides>
  <Notes>6</Notes>
  <HiddenSlides>7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Calibri</vt:lpstr>
      <vt:lpstr>Constantia</vt:lpstr>
      <vt:lpstr>Wingdings 2</vt:lpstr>
      <vt:lpstr>宣紙</vt:lpstr>
      <vt:lpstr>Physically-based Character Control in Low Dimensional Space</vt:lpstr>
      <vt:lpstr>Dynamics Character Controller</vt:lpstr>
      <vt:lpstr>Dynamics Controller Synthesis</vt:lpstr>
      <vt:lpstr>Objective &amp; Overview</vt:lpstr>
      <vt:lpstr>Dynamic Feedback Controller</vt:lpstr>
      <vt:lpstr>Objective Functions to  Evaluate a Controller</vt:lpstr>
      <vt:lpstr>Sample Problem: Pushing the Character</vt:lpstr>
      <vt:lpstr>Continuous Optimization</vt:lpstr>
      <vt:lpstr>Continuous Optimization</vt:lpstr>
      <vt:lpstr>Covariance Matrix Adaptation</vt:lpstr>
      <vt:lpstr>Interpolation with Isomap</vt:lpstr>
      <vt:lpstr>Isomap in Our Problem</vt:lpstr>
      <vt:lpstr>Experiment Setup</vt:lpstr>
      <vt:lpstr>Pushing Controller Interpolation</vt:lpstr>
      <vt:lpstr>Cooperatively Pushing a Large Object</vt:lpstr>
      <vt:lpstr>Discussion and Future Works</vt:lpstr>
      <vt:lpstr>Thanks!</vt:lpstr>
      <vt:lpstr>Character Model</vt:lpstr>
      <vt:lpstr>Optimization with Random Sampling</vt:lpstr>
      <vt:lpstr>Objective and Overview</vt:lpstr>
      <vt:lpstr>Continuous Optimization</vt:lpstr>
      <vt:lpstr>Covariance Matrix Adaptation</vt:lpstr>
      <vt:lpstr>Landmark Isomap</vt:lpstr>
      <vt:lpstr>Landmark Isomap</vt:lpstr>
    </vt:vector>
  </TitlesOfParts>
  <Company>Nil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dafdasfdsafas</dc:title>
  <dc:creator>Hubert Shum</dc:creator>
  <cp:lastModifiedBy>Hubert Shum</cp:lastModifiedBy>
  <cp:revision>990</cp:revision>
  <dcterms:created xsi:type="dcterms:W3CDTF">2007-10-22T15:23:30Z</dcterms:created>
  <dcterms:modified xsi:type="dcterms:W3CDTF">2021-03-31T19:59:13Z</dcterms:modified>
</cp:coreProperties>
</file>