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1"/>
  </p:notesMasterIdLst>
  <p:handoutMasterIdLst>
    <p:handoutMasterId r:id="rId22"/>
  </p:handoutMasterIdLst>
  <p:sldIdLst>
    <p:sldId id="273" r:id="rId2"/>
    <p:sldId id="285" r:id="rId3"/>
    <p:sldId id="338" r:id="rId4"/>
    <p:sldId id="447" r:id="rId5"/>
    <p:sldId id="448" r:id="rId6"/>
    <p:sldId id="449" r:id="rId7"/>
    <p:sldId id="451" r:id="rId8"/>
    <p:sldId id="437" r:id="rId9"/>
    <p:sldId id="438" r:id="rId10"/>
    <p:sldId id="439" r:id="rId11"/>
    <p:sldId id="450" r:id="rId12"/>
    <p:sldId id="440" r:id="rId13"/>
    <p:sldId id="444" r:id="rId14"/>
    <p:sldId id="441" r:id="rId15"/>
    <p:sldId id="442" r:id="rId16"/>
    <p:sldId id="452" r:id="rId17"/>
    <p:sldId id="445" r:id="rId18"/>
    <p:sldId id="446" r:id="rId19"/>
    <p:sldId id="436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60" autoAdjust="0"/>
    <p:restoredTop sz="91290" autoAdjust="0"/>
  </p:normalViewPr>
  <p:slideViewPr>
    <p:cSldViewPr>
      <p:cViewPr varScale="1">
        <p:scale>
          <a:sx n="110" d="100"/>
          <a:sy n="110" d="100"/>
        </p:scale>
        <p:origin x="1987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Hubert%20Shum\Desktop\BufferSize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Hubert%20Shum\Desktop\BufferSize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5822619187526992E-2"/>
          <c:y val="4.8219412312874556E-2"/>
          <c:w val="0.86436956168471435"/>
          <c:h val="0.8107127651388853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Experienced!$B$11</c:f>
              <c:strCache>
                <c:ptCount val="1"/>
                <c:pt idx="0">
                  <c:v>Correct + Unnoticeable Switch</c:v>
                </c:pt>
              </c:strCache>
            </c:strRef>
          </c:tx>
          <c:spPr>
            <a:ln w="38100">
              <a:solidFill>
                <a:schemeClr val="accent3"/>
              </a:solidFill>
            </a:ln>
          </c:spPr>
          <c:marker>
            <c:symbol val="circle"/>
            <c:size val="8"/>
            <c:spPr>
              <a:solidFill>
                <a:srgbClr val="92D050"/>
              </a:solidFill>
              <a:ln>
                <a:noFill/>
              </a:ln>
            </c:spPr>
          </c:marker>
          <c:dPt>
            <c:idx val="3"/>
            <c:marker>
              <c:symbol val="circle"/>
              <c:size val="10"/>
            </c:marker>
            <c:bubble3D val="0"/>
            <c:extLst>
              <c:ext xmlns:c16="http://schemas.microsoft.com/office/drawing/2014/chart" uri="{C3380CC4-5D6E-409C-BE32-E72D297353CC}">
                <c16:uniqueId val="{00000000-D909-49EE-92DB-385EFAEC0E1A}"/>
              </c:ext>
            </c:extLst>
          </c:dPt>
          <c:xVal>
            <c:numRef>
              <c:f>Experienced!$A$12:$A$17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Experienced!$B$12:$B$17</c:f>
              <c:numCache>
                <c:formatCode>0.00</c:formatCode>
                <c:ptCount val="6"/>
                <c:pt idx="0">
                  <c:v>69</c:v>
                </c:pt>
                <c:pt idx="1">
                  <c:v>86</c:v>
                </c:pt>
                <c:pt idx="2">
                  <c:v>92</c:v>
                </c:pt>
                <c:pt idx="3">
                  <c:v>97</c:v>
                </c:pt>
                <c:pt idx="4">
                  <c:v>100</c:v>
                </c:pt>
                <c:pt idx="5">
                  <c:v>100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909-49EE-92DB-385EFAEC0E1A}"/>
            </c:ext>
          </c:extLst>
        </c:ser>
        <c:ser>
          <c:idx val="1"/>
          <c:order val="1"/>
          <c:tx>
            <c:strRef>
              <c:f>Experienced!$C$11</c:f>
              <c:strCache>
                <c:ptCount val="1"/>
                <c:pt idx="0">
                  <c:v>Unnoticeable Switch</c:v>
                </c:pt>
              </c:strCache>
            </c:strRef>
          </c:tx>
          <c:spPr>
            <a:ln w="38100">
              <a:solidFill>
                <a:srgbClr val="9BBB59"/>
              </a:solidFill>
              <a:prstDash val="sysDash"/>
            </a:ln>
          </c:spPr>
          <c:marker>
            <c:symbol val="circle"/>
            <c:size val="10"/>
            <c:spPr>
              <a:solidFill>
                <a:srgbClr val="92D050"/>
              </a:solidFill>
              <a:ln>
                <a:noFill/>
              </a:ln>
            </c:spPr>
          </c:marker>
          <c:xVal>
            <c:numRef>
              <c:f>Experienced!$A$12:$A$17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Experienced!$C$12:$C$17</c:f>
              <c:numCache>
                <c:formatCode>0.00</c:formatCode>
                <c:ptCount val="6"/>
                <c:pt idx="0">
                  <c:v>19</c:v>
                </c:pt>
                <c:pt idx="1">
                  <c:v>3</c:v>
                </c:pt>
                <c:pt idx="2">
                  <c:v>6</c:v>
                </c:pt>
                <c:pt idx="3">
                  <c:v>3</c:v>
                </c:pt>
                <c:pt idx="4">
                  <c:v>0</c:v>
                </c:pt>
                <c:pt idx="5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D909-49EE-92DB-385EFAEC0E1A}"/>
            </c:ext>
          </c:extLst>
        </c:ser>
        <c:ser>
          <c:idx val="2"/>
          <c:order val="2"/>
          <c:tx>
            <c:strRef>
              <c:f>Experienced!$D$11</c:f>
              <c:strCache>
                <c:ptCount val="1"/>
                <c:pt idx="0">
                  <c:v>Noticeable Switch</c:v>
                </c:pt>
              </c:strCache>
            </c:strRef>
          </c:tx>
          <c:spPr>
            <a:ln w="38100">
              <a:solidFill>
                <a:srgbClr val="C0504D"/>
              </a:solidFill>
              <a:prstDash val="sysDash"/>
            </a:ln>
          </c:spPr>
          <c:marker>
            <c:symbol val="circle"/>
            <c:size val="10"/>
            <c:spPr>
              <a:solidFill>
                <a:srgbClr val="C0504D"/>
              </a:solidFill>
              <a:ln>
                <a:noFill/>
              </a:ln>
            </c:spPr>
          </c:marker>
          <c:xVal>
            <c:numRef>
              <c:f>Experienced!$A$12:$A$17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Experienced!$D$12:$D$17</c:f>
              <c:numCache>
                <c:formatCode>0.00</c:formatCode>
                <c:ptCount val="6"/>
                <c:pt idx="0">
                  <c:v>6</c:v>
                </c:pt>
                <c:pt idx="1">
                  <c:v>8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D909-49EE-92DB-385EFAEC0E1A}"/>
            </c:ext>
          </c:extLst>
        </c:ser>
        <c:ser>
          <c:idx val="3"/>
          <c:order val="3"/>
          <c:tx>
            <c:strRef>
              <c:f>Experienced!$E$11</c:f>
              <c:strCache>
                <c:ptCount val="1"/>
                <c:pt idx="0">
                  <c:v>Incorrect + Noticeable Switch</c:v>
                </c:pt>
              </c:strCache>
            </c:strRef>
          </c:tx>
          <c:spPr>
            <a:ln w="38100">
              <a:solidFill>
                <a:schemeClr val="accent2"/>
              </a:solidFill>
            </a:ln>
          </c:spPr>
          <c:marker>
            <c:symbol val="circle"/>
            <c:size val="10"/>
            <c:spPr>
              <a:solidFill>
                <a:schemeClr val="accent2"/>
              </a:solidFill>
              <a:ln>
                <a:noFill/>
              </a:ln>
            </c:spPr>
          </c:marker>
          <c:xVal>
            <c:numRef>
              <c:f>Experienced!$A$12:$A$17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Experienced!$E$12:$E$17</c:f>
              <c:numCache>
                <c:formatCode>0.00</c:formatCode>
                <c:ptCount val="6"/>
                <c:pt idx="0">
                  <c:v>31</c:v>
                </c:pt>
                <c:pt idx="1">
                  <c:v>14.000000000000002</c:v>
                </c:pt>
                <c:pt idx="2">
                  <c:v>8</c:v>
                </c:pt>
                <c:pt idx="3">
                  <c:v>3</c:v>
                </c:pt>
                <c:pt idx="4">
                  <c:v>0</c:v>
                </c:pt>
                <c:pt idx="5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D909-49EE-92DB-385EFAEC0E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0406144"/>
        <c:axId val="140416512"/>
      </c:scatterChart>
      <c:valAx>
        <c:axId val="140406144"/>
        <c:scaling>
          <c:orientation val="minMax"/>
          <c:max val="12"/>
          <c:min val="1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40416512"/>
        <c:crosses val="autoZero"/>
        <c:crossBetween val="midCat"/>
        <c:majorUnit val="1"/>
      </c:valAx>
      <c:valAx>
        <c:axId val="140416512"/>
        <c:scaling>
          <c:orientation val="minMax"/>
          <c:max val="105"/>
          <c:min val="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40406144"/>
        <c:crosses val="autoZero"/>
        <c:crossBetween val="midCat"/>
        <c:majorUnit val="10"/>
      </c:valAx>
    </c:plotArea>
    <c:legend>
      <c:legendPos val="r"/>
      <c:layout>
        <c:manualLayout>
          <c:xMode val="edge"/>
          <c:yMode val="edge"/>
          <c:x val="0.47749040987812769"/>
          <c:y val="0.28751262980093117"/>
          <c:w val="0.48903646608816431"/>
          <c:h val="0.37694370386748288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582261918752695E-2"/>
          <c:y val="4.8219412312874563E-2"/>
          <c:w val="0.86436956168471435"/>
          <c:h val="0.8107127651388853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Novice!$B$11</c:f>
              <c:strCache>
                <c:ptCount val="1"/>
                <c:pt idx="0">
                  <c:v>Correct + Unnoticeable Switch</c:v>
                </c:pt>
              </c:strCache>
            </c:strRef>
          </c:tx>
          <c:spPr>
            <a:ln w="38100">
              <a:solidFill>
                <a:schemeClr val="accent3"/>
              </a:solidFill>
            </a:ln>
          </c:spPr>
          <c:marker>
            <c:symbol val="circle"/>
            <c:size val="10"/>
            <c:spPr>
              <a:solidFill>
                <a:srgbClr val="92D050"/>
              </a:solidFill>
              <a:ln>
                <a:noFill/>
              </a:ln>
            </c:spPr>
          </c:marker>
          <c:xVal>
            <c:numRef>
              <c:f>Novice!$A$12:$A$17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Novice!$B$12:$B$17</c:f>
              <c:numCache>
                <c:formatCode>0.00</c:formatCode>
                <c:ptCount val="6"/>
                <c:pt idx="0">
                  <c:v>57.999999999999993</c:v>
                </c:pt>
                <c:pt idx="1">
                  <c:v>72</c:v>
                </c:pt>
                <c:pt idx="2">
                  <c:v>80</c:v>
                </c:pt>
                <c:pt idx="3">
                  <c:v>86</c:v>
                </c:pt>
                <c:pt idx="4">
                  <c:v>94</c:v>
                </c:pt>
                <c:pt idx="5">
                  <c:v>100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CF8-4910-8A2D-71F7FA0737A7}"/>
            </c:ext>
          </c:extLst>
        </c:ser>
        <c:ser>
          <c:idx val="1"/>
          <c:order val="1"/>
          <c:tx>
            <c:strRef>
              <c:f>Novice!$C$11</c:f>
              <c:strCache>
                <c:ptCount val="1"/>
                <c:pt idx="0">
                  <c:v>Unnoticeable Switch</c:v>
                </c:pt>
              </c:strCache>
            </c:strRef>
          </c:tx>
          <c:spPr>
            <a:ln w="38100">
              <a:solidFill>
                <a:srgbClr val="9BBB59"/>
              </a:solidFill>
              <a:prstDash val="sysDash"/>
            </a:ln>
          </c:spPr>
          <c:marker>
            <c:symbol val="circle"/>
            <c:size val="10"/>
            <c:spPr>
              <a:solidFill>
                <a:srgbClr val="92D050"/>
              </a:solidFill>
              <a:ln>
                <a:noFill/>
              </a:ln>
            </c:spPr>
          </c:marker>
          <c:xVal>
            <c:numRef>
              <c:f>Novice!$A$12:$A$17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Novice!$C$12:$C$17</c:f>
              <c:numCache>
                <c:formatCode>0.00</c:formatCode>
                <c:ptCount val="6"/>
                <c:pt idx="0">
                  <c:v>11</c:v>
                </c:pt>
                <c:pt idx="1">
                  <c:v>3</c:v>
                </c:pt>
                <c:pt idx="2">
                  <c:v>11</c:v>
                </c:pt>
                <c:pt idx="3">
                  <c:v>11</c:v>
                </c:pt>
                <c:pt idx="4">
                  <c:v>0</c:v>
                </c:pt>
                <c:pt idx="5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CF8-4910-8A2D-71F7FA0737A7}"/>
            </c:ext>
          </c:extLst>
        </c:ser>
        <c:ser>
          <c:idx val="2"/>
          <c:order val="2"/>
          <c:tx>
            <c:strRef>
              <c:f>Novice!$D$11</c:f>
              <c:strCache>
                <c:ptCount val="1"/>
                <c:pt idx="0">
                  <c:v>Noticeable Switch</c:v>
                </c:pt>
              </c:strCache>
            </c:strRef>
          </c:tx>
          <c:spPr>
            <a:ln w="38100">
              <a:solidFill>
                <a:srgbClr val="C0504D"/>
              </a:solidFill>
              <a:prstDash val="sysDash"/>
            </a:ln>
          </c:spPr>
          <c:marker>
            <c:symbol val="circle"/>
            <c:size val="10"/>
            <c:spPr>
              <a:solidFill>
                <a:srgbClr val="C0504D"/>
              </a:solidFill>
              <a:ln>
                <a:noFill/>
              </a:ln>
            </c:spPr>
          </c:marker>
          <c:xVal>
            <c:numRef>
              <c:f>Novice!$A$12:$A$17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Novice!$D$12:$D$17</c:f>
              <c:numCache>
                <c:formatCode>0.00</c:formatCode>
                <c:ptCount val="6"/>
                <c:pt idx="0">
                  <c:v>14.000000000000002</c:v>
                </c:pt>
                <c:pt idx="1">
                  <c:v>17</c:v>
                </c:pt>
                <c:pt idx="2">
                  <c:v>8</c:v>
                </c:pt>
                <c:pt idx="3">
                  <c:v>8</c:v>
                </c:pt>
                <c:pt idx="4">
                  <c:v>3</c:v>
                </c:pt>
                <c:pt idx="5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CF8-4910-8A2D-71F7FA0737A7}"/>
            </c:ext>
          </c:extLst>
        </c:ser>
        <c:ser>
          <c:idx val="3"/>
          <c:order val="3"/>
          <c:tx>
            <c:strRef>
              <c:f>Novice!$E$11</c:f>
              <c:strCache>
                <c:ptCount val="1"/>
                <c:pt idx="0">
                  <c:v>Incorrect + Noticeable Switch</c:v>
                </c:pt>
              </c:strCache>
            </c:strRef>
          </c:tx>
          <c:spPr>
            <a:ln w="38100">
              <a:solidFill>
                <a:schemeClr val="accent2"/>
              </a:solidFill>
            </a:ln>
          </c:spPr>
          <c:marker>
            <c:symbol val="circle"/>
            <c:size val="10"/>
            <c:spPr>
              <a:solidFill>
                <a:schemeClr val="accent2"/>
              </a:solidFill>
              <a:ln>
                <a:noFill/>
              </a:ln>
            </c:spPr>
          </c:marker>
          <c:xVal>
            <c:numRef>
              <c:f>Novice!$A$12:$A$17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Novice!$E$12:$E$17</c:f>
              <c:numCache>
                <c:formatCode>0.00</c:formatCode>
                <c:ptCount val="6"/>
                <c:pt idx="0">
                  <c:v>42.000000000000007</c:v>
                </c:pt>
                <c:pt idx="1">
                  <c:v>28.000000000000004</c:v>
                </c:pt>
                <c:pt idx="2">
                  <c:v>19</c:v>
                </c:pt>
                <c:pt idx="3">
                  <c:v>14.000000000000002</c:v>
                </c:pt>
                <c:pt idx="4">
                  <c:v>6</c:v>
                </c:pt>
                <c:pt idx="5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6CF8-4910-8A2D-71F7FA0737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1172096"/>
        <c:axId val="141227520"/>
      </c:scatterChart>
      <c:valAx>
        <c:axId val="141172096"/>
        <c:scaling>
          <c:orientation val="minMax"/>
          <c:max val="12"/>
          <c:min val="1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41227520"/>
        <c:crosses val="autoZero"/>
        <c:crossBetween val="midCat"/>
        <c:majorUnit val="1"/>
      </c:valAx>
      <c:valAx>
        <c:axId val="141227520"/>
        <c:scaling>
          <c:orientation val="minMax"/>
          <c:max val="105"/>
          <c:min val="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41172096"/>
        <c:crosses val="autoZero"/>
        <c:crossBetween val="midCat"/>
        <c:majorUnit val="10"/>
      </c:valAx>
    </c:plotArea>
    <c:legend>
      <c:legendPos val="r"/>
      <c:layout>
        <c:manualLayout>
          <c:xMode val="edge"/>
          <c:yMode val="edge"/>
          <c:x val="0.4846240290374737"/>
          <c:y val="0.28576659720616737"/>
          <c:w val="0.48539924532598067"/>
          <c:h val="0.37181770834141464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2F0A811-1324-419A-9DCE-5B2F2D01EB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71BA39-6F49-4631-A487-B12C87EE34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50D4369-BF32-4BFC-B239-824F867C44C4}" type="datetimeFigureOut">
              <a:rPr lang="en-US"/>
              <a:pPr>
                <a:defRPr/>
              </a:pPr>
              <a:t>3/31/2021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D99DA1-CCA8-4A05-8DC3-C9F885E3531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FFB6C1-A1D5-4C6A-8A88-415FC5C0C29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D2657337-FAAF-4402-AEB0-C6B5F83AE0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D6FBBA2E-56FC-43C0-B115-8A6DA0E36A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B475FA8-B432-49FE-A005-E487A380C89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F7702DA-3679-4593-9D11-770D41E32BC3}" type="datetimeFigureOut">
              <a:rPr lang="en-US"/>
              <a:pPr>
                <a:defRPr/>
              </a:pPr>
              <a:t>3/31/2021</a:t>
            </a:fld>
            <a:endParaRPr lang="en-US" dirty="0"/>
          </a:p>
        </p:txBody>
      </p:sp>
      <p:sp>
        <p:nvSpPr>
          <p:cNvPr id="4" name="投影片圖像版面配置區 3">
            <a:extLst>
              <a:ext uri="{FF2B5EF4-FFF2-40B4-BE49-F238E27FC236}">
                <a16:creationId xmlns:a16="http://schemas.microsoft.com/office/drawing/2014/main" id="{00C34442-5F15-48C6-A973-1F6D55EC14A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備忘稿版面配置區 4">
            <a:extLst>
              <a:ext uri="{FF2B5EF4-FFF2-40B4-BE49-F238E27FC236}">
                <a16:creationId xmlns:a16="http://schemas.microsoft.com/office/drawing/2014/main" id="{99ADC402-83BD-445D-AA8F-C9C2E24B1E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en-US" noProof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7822A38-C562-4E49-A9AC-8F275B27EC9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D4B4195-224E-481A-8558-4C2281975E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3FF932D1-DF32-4FB0-AB2A-B7B65E0EB36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投影片圖像版面配置區 1">
            <a:extLst>
              <a:ext uri="{FF2B5EF4-FFF2-40B4-BE49-F238E27FC236}">
                <a16:creationId xmlns:a16="http://schemas.microsoft.com/office/drawing/2014/main" id="{270D6BDF-1030-4E32-97EF-A88AFBA400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備忘稿版面配置區 2">
            <a:extLst>
              <a:ext uri="{FF2B5EF4-FFF2-40B4-BE49-F238E27FC236}">
                <a16:creationId xmlns:a16="http://schemas.microsoft.com/office/drawing/2014/main" id="{3729EC5F-AC80-47C5-8EAE-7E28ADA5A2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8676" name="投影片編號版面配置區 3">
            <a:extLst>
              <a:ext uri="{FF2B5EF4-FFF2-40B4-BE49-F238E27FC236}">
                <a16:creationId xmlns:a16="http://schemas.microsoft.com/office/drawing/2014/main" id="{354FA0D2-CB2C-4BCF-93E6-3F703AAEF4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6B3323A-ECFE-4503-9260-0BEE5D3BFFBA}" type="slidenum">
              <a:rPr lang="en-US" altLang="en-US">
                <a:latin typeface="Calibri" panose="020F0502020204030204" pitchFamily="34" charset="0"/>
              </a:rPr>
              <a:pPr eaLnBrk="1" hangingPunct="1"/>
              <a:t>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80BDF22F-78B4-4D26-B1D9-DF8A73A0505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7F065B1D-EC16-4EBC-BE7B-BE12DBE011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39C42991-08DC-41AA-B1FB-6B0B8E98DB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8878AA0-3448-4EEB-8B44-4F9ECF882B8A}" type="slidenum">
              <a:rPr lang="en-US" altLang="en-US">
                <a:latin typeface="Calibri" panose="020F0502020204030204" pitchFamily="34" charset="0"/>
              </a:rPr>
              <a:pPr eaLnBrk="1" hangingPunct="1"/>
              <a:t>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接點 7">
            <a:extLst>
              <a:ext uri="{FF2B5EF4-FFF2-40B4-BE49-F238E27FC236}">
                <a16:creationId xmlns:a16="http://schemas.microsoft.com/office/drawing/2014/main" id="{320E3B93-25D6-4762-BD2E-024A6F072F4F}"/>
              </a:ext>
            </a:extLst>
          </p:cNvPr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接點 12">
            <a:extLst>
              <a:ext uri="{FF2B5EF4-FFF2-40B4-BE49-F238E27FC236}">
                <a16:creationId xmlns:a16="http://schemas.microsoft.com/office/drawing/2014/main" id="{C84A9CCC-8428-40FF-9A2B-76606B1D5116}"/>
              </a:ext>
            </a:extLst>
          </p:cNvPr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橢圓 13">
            <a:extLst>
              <a:ext uri="{FF2B5EF4-FFF2-40B4-BE49-F238E27FC236}">
                <a16:creationId xmlns:a16="http://schemas.microsoft.com/office/drawing/2014/main" id="{3B3AB947-3415-4AFD-BB90-3CCA6C83E8A5}"/>
              </a:ext>
            </a:extLst>
          </p:cNvPr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28" name="標題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7" name="日期版面配置區 14">
            <a:extLst>
              <a:ext uri="{FF2B5EF4-FFF2-40B4-BE49-F238E27FC236}">
                <a16:creationId xmlns:a16="http://schemas.microsoft.com/office/drawing/2014/main" id="{D8840029-56E2-4A00-AE95-DA984D6CE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E556E-8845-4733-919B-710D081CCCE6}" type="datetime1">
              <a:rPr lang="en-US" altLang="zh-TW"/>
              <a:pPr>
                <a:defRPr/>
              </a:pPr>
              <a:t>3/31/2021</a:t>
            </a:fld>
            <a:endParaRPr lang="en-US" dirty="0"/>
          </a:p>
        </p:txBody>
      </p:sp>
      <p:sp>
        <p:nvSpPr>
          <p:cNvPr id="8" name="投影片編號版面配置區 15">
            <a:extLst>
              <a:ext uri="{FF2B5EF4-FFF2-40B4-BE49-F238E27FC236}">
                <a16:creationId xmlns:a16="http://schemas.microsoft.com/office/drawing/2014/main" id="{A8F05DC2-8146-4B50-B865-E2158ABA26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5FF6485-093E-4E82-940F-7EFC1C5A7B1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" name="頁尾版面配置區 16">
            <a:extLst>
              <a:ext uri="{FF2B5EF4-FFF2-40B4-BE49-F238E27FC236}">
                <a16:creationId xmlns:a16="http://schemas.microsoft.com/office/drawing/2014/main" id="{265565B6-A288-4958-9502-A1666839A30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Fast Accelerometer-Based Motion Recognition with a Dual Buffer Framework</a:t>
            </a:r>
          </a:p>
        </p:txBody>
      </p:sp>
    </p:spTree>
    <p:extLst>
      <p:ext uri="{BB962C8B-B14F-4D97-AF65-F5344CB8AC3E}">
        <p14:creationId xmlns:p14="http://schemas.microsoft.com/office/powerpoint/2010/main" val="417285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23">
            <a:extLst>
              <a:ext uri="{FF2B5EF4-FFF2-40B4-BE49-F238E27FC236}">
                <a16:creationId xmlns:a16="http://schemas.microsoft.com/office/drawing/2014/main" id="{4A2E4384-D1A1-454D-89C6-B595DDC5A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707FF-582A-4762-B3EA-839FDFE8674A}" type="datetime1">
              <a:rPr lang="en-US" altLang="zh-TW"/>
              <a:pPr>
                <a:defRPr/>
              </a:pPr>
              <a:t>3/31/2021</a:t>
            </a:fld>
            <a:endParaRPr lang="en-US" dirty="0"/>
          </a:p>
        </p:txBody>
      </p:sp>
      <p:sp>
        <p:nvSpPr>
          <p:cNvPr id="5" name="頁尾版面配置區 9">
            <a:extLst>
              <a:ext uri="{FF2B5EF4-FFF2-40B4-BE49-F238E27FC236}">
                <a16:creationId xmlns:a16="http://schemas.microsoft.com/office/drawing/2014/main" id="{E8830E99-6DC7-4781-B67A-34378ED6A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Fast Accelerometer-Based Motion Recognition with a Dual Buffer Framework</a:t>
            </a:r>
          </a:p>
        </p:txBody>
      </p:sp>
      <p:sp>
        <p:nvSpPr>
          <p:cNvPr id="6" name="投影片編號版面配置區 21">
            <a:extLst>
              <a:ext uri="{FF2B5EF4-FFF2-40B4-BE49-F238E27FC236}">
                <a16:creationId xmlns:a16="http://schemas.microsoft.com/office/drawing/2014/main" id="{C75A4883-6E86-4C67-B963-25F7AC81B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1E0407-265A-4F2E-9EFD-0B4D1E8049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9345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1" y="274640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23">
            <a:extLst>
              <a:ext uri="{FF2B5EF4-FFF2-40B4-BE49-F238E27FC236}">
                <a16:creationId xmlns:a16="http://schemas.microsoft.com/office/drawing/2014/main" id="{6118D2F7-74CB-4460-B8D6-E97BCEE0F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9A93C-1FB8-411A-B4CB-A6C65D5FE55A}" type="datetime1">
              <a:rPr lang="en-US" altLang="zh-TW"/>
              <a:pPr>
                <a:defRPr/>
              </a:pPr>
              <a:t>3/31/2021</a:t>
            </a:fld>
            <a:endParaRPr lang="en-US" dirty="0"/>
          </a:p>
        </p:txBody>
      </p:sp>
      <p:sp>
        <p:nvSpPr>
          <p:cNvPr id="5" name="頁尾版面配置區 9">
            <a:extLst>
              <a:ext uri="{FF2B5EF4-FFF2-40B4-BE49-F238E27FC236}">
                <a16:creationId xmlns:a16="http://schemas.microsoft.com/office/drawing/2014/main" id="{2A5F8C6D-24DA-48E8-AF23-6AAC17D78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Fast Accelerometer-Based Motion Recognition with a Dual Buffer Framework</a:t>
            </a:r>
          </a:p>
        </p:txBody>
      </p:sp>
      <p:sp>
        <p:nvSpPr>
          <p:cNvPr id="6" name="投影片編號版面配置區 21">
            <a:extLst>
              <a:ext uri="{FF2B5EF4-FFF2-40B4-BE49-F238E27FC236}">
                <a16:creationId xmlns:a16="http://schemas.microsoft.com/office/drawing/2014/main" id="{BC1FC3EB-7970-4519-87EB-8C749A127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CF7AEB-D069-4B93-B445-E20B16ACCA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087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接點 12">
            <a:extLst>
              <a:ext uri="{FF2B5EF4-FFF2-40B4-BE49-F238E27FC236}">
                <a16:creationId xmlns:a16="http://schemas.microsoft.com/office/drawing/2014/main" id="{33FE86A2-2BE1-4C6A-AA87-3C17E8C11E4A}"/>
              </a:ext>
            </a:extLst>
          </p:cNvPr>
          <p:cNvCxnSpPr/>
          <p:nvPr userDrawn="1"/>
        </p:nvCxnSpPr>
        <p:spPr>
          <a:xfrm>
            <a:off x="571472" y="1357298"/>
            <a:ext cx="7500990" cy="4008"/>
          </a:xfrm>
          <a:prstGeom prst="line">
            <a:avLst/>
          </a:prstGeom>
          <a:ln w="9525" cap="flat" cmpd="sng" algn="ctr">
            <a:gradFill flip="none" rotWithShape="1">
              <a:gsLst>
                <a:gs pos="0">
                  <a:schemeClr val="tx1"/>
                </a:gs>
                <a:gs pos="50000">
                  <a:schemeClr val="bg1">
                    <a:lumMod val="65000"/>
                    <a:lumOff val="3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內容版面配置區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5" name="日期版面配置區 13">
            <a:extLst>
              <a:ext uri="{FF2B5EF4-FFF2-40B4-BE49-F238E27FC236}">
                <a16:creationId xmlns:a16="http://schemas.microsoft.com/office/drawing/2014/main" id="{60A2A092-B5AC-4AA2-AA40-5E5B71A67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E6160-ACFA-4AA3-8062-B93EE5BAB2CE}" type="datetime1">
              <a:rPr lang="en-US" altLang="zh-TW"/>
              <a:pPr>
                <a:defRPr/>
              </a:pPr>
              <a:t>3/31/2021</a:t>
            </a:fld>
            <a:endParaRPr lang="en-US" dirty="0"/>
          </a:p>
        </p:txBody>
      </p:sp>
      <p:sp>
        <p:nvSpPr>
          <p:cNvPr id="6" name="投影片編號版面配置區 14">
            <a:extLst>
              <a:ext uri="{FF2B5EF4-FFF2-40B4-BE49-F238E27FC236}">
                <a16:creationId xmlns:a16="http://schemas.microsoft.com/office/drawing/2014/main" id="{0D243CA2-5191-4E2F-B29B-9A8D89CC15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45940B2-B4D6-48A0-B89B-5E9C3DE782E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頁尾版面配置區 15">
            <a:extLst>
              <a:ext uri="{FF2B5EF4-FFF2-40B4-BE49-F238E27FC236}">
                <a16:creationId xmlns:a16="http://schemas.microsoft.com/office/drawing/2014/main" id="{C0529A72-E723-45DB-9BF7-EA201CB7C85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Fast Accelerometer-Based Motion Recognition with a Dual Buffer Framework</a:t>
            </a:r>
          </a:p>
        </p:txBody>
      </p:sp>
    </p:spTree>
    <p:extLst>
      <p:ext uri="{BB962C8B-B14F-4D97-AF65-F5344CB8AC3E}">
        <p14:creationId xmlns:p14="http://schemas.microsoft.com/office/powerpoint/2010/main" val="1382883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接點 6">
            <a:extLst>
              <a:ext uri="{FF2B5EF4-FFF2-40B4-BE49-F238E27FC236}">
                <a16:creationId xmlns:a16="http://schemas.microsoft.com/office/drawing/2014/main" id="{A3E407DA-00D3-4E09-8679-7C53ACAE386D}"/>
              </a:ext>
            </a:extLst>
          </p:cNvPr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1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5801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id="{D7679CF8-EB46-41B6-B474-F4D17E96A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99056-2209-4ABB-B964-BFB37090B1B0}" type="datetime1">
              <a:rPr lang="en-US" altLang="zh-TW"/>
              <a:pPr>
                <a:defRPr/>
              </a:pPr>
              <a:t>3/31/2021</a:t>
            </a:fld>
            <a:endParaRPr lang="en-US" dirty="0"/>
          </a:p>
        </p:txBody>
      </p:sp>
      <p:sp>
        <p:nvSpPr>
          <p:cNvPr id="6" name="頁尾版面配置區 4">
            <a:extLst>
              <a:ext uri="{FF2B5EF4-FFF2-40B4-BE49-F238E27FC236}">
                <a16:creationId xmlns:a16="http://schemas.microsoft.com/office/drawing/2014/main" id="{F6A24FBB-AB88-49F1-8F8F-3A99525E1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Fast Accelerometer-Based Motion Recognition with a Dual Buffer Framework</a:t>
            </a:r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6BB33A3F-2672-4D6C-BBA6-029E9A435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02A460-AA86-4827-984B-4A67092AB8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9209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23">
            <a:extLst>
              <a:ext uri="{FF2B5EF4-FFF2-40B4-BE49-F238E27FC236}">
                <a16:creationId xmlns:a16="http://schemas.microsoft.com/office/drawing/2014/main" id="{10A83B49-E350-4A3F-ACCF-FC0A0B427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6ED64-A9CC-4804-B021-079B8C4BD0D1}" type="datetime1">
              <a:rPr lang="en-US" altLang="zh-TW"/>
              <a:pPr>
                <a:defRPr/>
              </a:pPr>
              <a:t>3/31/2021</a:t>
            </a:fld>
            <a:endParaRPr lang="en-US" dirty="0"/>
          </a:p>
        </p:txBody>
      </p:sp>
      <p:sp>
        <p:nvSpPr>
          <p:cNvPr id="6" name="頁尾版面配置區 9">
            <a:extLst>
              <a:ext uri="{FF2B5EF4-FFF2-40B4-BE49-F238E27FC236}">
                <a16:creationId xmlns:a16="http://schemas.microsoft.com/office/drawing/2014/main" id="{3D3E6841-FB0C-4981-93AB-389DEC84F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Fast Accelerometer-Based Motion Recognition with a Dual Buffer Framework</a:t>
            </a:r>
          </a:p>
        </p:txBody>
      </p:sp>
      <p:sp>
        <p:nvSpPr>
          <p:cNvPr id="7" name="投影片編號版面配置區 21">
            <a:extLst>
              <a:ext uri="{FF2B5EF4-FFF2-40B4-BE49-F238E27FC236}">
                <a16:creationId xmlns:a16="http://schemas.microsoft.com/office/drawing/2014/main" id="{E17EA726-27AF-427E-8FC5-30BF75846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8A183F-FE44-4B06-9239-2F41EB115B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0770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線接點 9">
            <a:extLst>
              <a:ext uri="{FF2B5EF4-FFF2-40B4-BE49-F238E27FC236}">
                <a16:creationId xmlns:a16="http://schemas.microsoft.com/office/drawing/2014/main" id="{14BC9990-1A4D-420F-A411-552706ECE829}"/>
              </a:ext>
            </a:extLst>
          </p:cNvPr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16">
            <a:extLst>
              <a:ext uri="{FF2B5EF4-FFF2-40B4-BE49-F238E27FC236}">
                <a16:creationId xmlns:a16="http://schemas.microsoft.com/office/drawing/2014/main" id="{F31893C4-654B-441D-806F-DA06262098EC}"/>
              </a:ext>
            </a:extLst>
          </p:cNvPr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2" name="內容版面配置區 31"/>
          <p:cNvSpPr>
            <a:spLocks noGrp="1"/>
          </p:cNvSpPr>
          <p:nvPr>
            <p:ph sz="half" idx="2"/>
          </p:nvPr>
        </p:nvSpPr>
        <p:spPr>
          <a:xfrm>
            <a:off x="457201" y="2201896"/>
            <a:ext cx="4038600" cy="391363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34" name="內容版面配置區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2" name="文字版面配置區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E120762D-EBA8-460C-B777-8A6F44487D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C108E4F-EA95-4643-9CE6-AD62F629AE2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" name="頁尾版面配置區 7">
            <a:extLst>
              <a:ext uri="{FF2B5EF4-FFF2-40B4-BE49-F238E27FC236}">
                <a16:creationId xmlns:a16="http://schemas.microsoft.com/office/drawing/2014/main" id="{05D83F31-9DD4-433C-9345-14152C87A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Fast Accelerometer-Based Motion Recognition with a Dual Buffer Framework</a:t>
            </a:r>
          </a:p>
        </p:txBody>
      </p:sp>
      <p:sp>
        <p:nvSpPr>
          <p:cNvPr id="11" name="日期版面配置區 6">
            <a:extLst>
              <a:ext uri="{FF2B5EF4-FFF2-40B4-BE49-F238E27FC236}">
                <a16:creationId xmlns:a16="http://schemas.microsoft.com/office/drawing/2014/main" id="{B4364AAD-A0CF-476D-9E1B-39DB36D483C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C4D4E-5A30-49DD-A955-CCD9FB6BD887}" type="datetime1">
              <a:rPr lang="en-US" altLang="zh-TW"/>
              <a:pPr>
                <a:defRPr/>
              </a:pPr>
              <a:t>3/31/2021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915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日期版面配置區 23">
            <a:extLst>
              <a:ext uri="{FF2B5EF4-FFF2-40B4-BE49-F238E27FC236}">
                <a16:creationId xmlns:a16="http://schemas.microsoft.com/office/drawing/2014/main" id="{38B22EA5-28CB-4E48-A40A-3D90ECCDA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14FF1-A025-4346-96FD-73CF41354250}" type="datetime1">
              <a:rPr lang="en-US" altLang="zh-TW"/>
              <a:pPr>
                <a:defRPr/>
              </a:pPr>
              <a:t>3/31/2021</a:t>
            </a:fld>
            <a:endParaRPr lang="en-US" dirty="0"/>
          </a:p>
        </p:txBody>
      </p:sp>
      <p:sp>
        <p:nvSpPr>
          <p:cNvPr id="4" name="頁尾版面配置區 9">
            <a:extLst>
              <a:ext uri="{FF2B5EF4-FFF2-40B4-BE49-F238E27FC236}">
                <a16:creationId xmlns:a16="http://schemas.microsoft.com/office/drawing/2014/main" id="{71640FF7-20DA-4695-9AD1-880241926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Fast Accelerometer-Based Motion Recognition with a Dual Buffer Framework</a:t>
            </a:r>
          </a:p>
        </p:txBody>
      </p:sp>
      <p:sp>
        <p:nvSpPr>
          <p:cNvPr id="5" name="投影片編號版面配置區 21">
            <a:extLst>
              <a:ext uri="{FF2B5EF4-FFF2-40B4-BE49-F238E27FC236}">
                <a16:creationId xmlns:a16="http://schemas.microsoft.com/office/drawing/2014/main" id="{BBAC0439-2C22-463A-B078-392C17D7E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F704CB-2537-4033-8C3D-16E66DC52D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0023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23">
            <a:extLst>
              <a:ext uri="{FF2B5EF4-FFF2-40B4-BE49-F238E27FC236}">
                <a16:creationId xmlns:a16="http://schemas.microsoft.com/office/drawing/2014/main" id="{61AAF268-240B-4FE7-8D39-99623BEB3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14F74-822F-4C1A-A562-5D6819F3E579}" type="datetime1">
              <a:rPr lang="en-US" altLang="zh-TW"/>
              <a:pPr>
                <a:defRPr/>
              </a:pPr>
              <a:t>3/31/2021</a:t>
            </a:fld>
            <a:endParaRPr lang="en-US" dirty="0"/>
          </a:p>
        </p:txBody>
      </p:sp>
      <p:sp>
        <p:nvSpPr>
          <p:cNvPr id="3" name="頁尾版面配置區 9">
            <a:extLst>
              <a:ext uri="{FF2B5EF4-FFF2-40B4-BE49-F238E27FC236}">
                <a16:creationId xmlns:a16="http://schemas.microsoft.com/office/drawing/2014/main" id="{4BE0E6A9-CFD2-483B-B115-D33F6BC83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Fast Accelerometer-Based Motion Recognition with a Dual Buffer Framework</a:t>
            </a:r>
          </a:p>
        </p:txBody>
      </p:sp>
      <p:sp>
        <p:nvSpPr>
          <p:cNvPr id="4" name="投影片編號版面配置區 21">
            <a:extLst>
              <a:ext uri="{FF2B5EF4-FFF2-40B4-BE49-F238E27FC236}">
                <a16:creationId xmlns:a16="http://schemas.microsoft.com/office/drawing/2014/main" id="{18A7DFA3-7CEA-4E1B-BCA0-9364CB10C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B8A513-5C77-452C-AB3B-14860B4087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8428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內容版面配置區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1" name="標題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5" name="日期版面配置區 7">
            <a:extLst>
              <a:ext uri="{FF2B5EF4-FFF2-40B4-BE49-F238E27FC236}">
                <a16:creationId xmlns:a16="http://schemas.microsoft.com/office/drawing/2014/main" id="{C3FCE031-8262-4009-BB67-6BF786699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F4837-3DCC-4685-B7E5-A57BDA63237D}" type="datetime1">
              <a:rPr lang="en-US" altLang="zh-TW"/>
              <a:pPr>
                <a:defRPr/>
              </a:pPr>
              <a:t>3/31/2021</a:t>
            </a:fld>
            <a:endParaRPr lang="en-US" dirty="0"/>
          </a:p>
        </p:txBody>
      </p:sp>
      <p:sp>
        <p:nvSpPr>
          <p:cNvPr id="6" name="投影片編號版面配置區 8">
            <a:extLst>
              <a:ext uri="{FF2B5EF4-FFF2-40B4-BE49-F238E27FC236}">
                <a16:creationId xmlns:a16="http://schemas.microsoft.com/office/drawing/2014/main" id="{E9F3A5D5-2589-4366-B96C-D65B1F8BCF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D09C567-F150-493B-97C1-111B7CA0DA6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頁尾版面配置區 9">
            <a:extLst>
              <a:ext uri="{FF2B5EF4-FFF2-40B4-BE49-F238E27FC236}">
                <a16:creationId xmlns:a16="http://schemas.microsoft.com/office/drawing/2014/main" id="{10802106-2A52-4F03-B0F1-775C59D833D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Fast Accelerometer-Based Motion Recognition with a Dual Buffer Framework</a:t>
            </a:r>
          </a:p>
        </p:txBody>
      </p:sp>
    </p:spTree>
    <p:extLst>
      <p:ext uri="{BB962C8B-B14F-4D97-AF65-F5344CB8AC3E}">
        <p14:creationId xmlns:p14="http://schemas.microsoft.com/office/powerpoint/2010/main" val="3789866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57201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7">
            <a:extLst>
              <a:ext uri="{FF2B5EF4-FFF2-40B4-BE49-F238E27FC236}">
                <a16:creationId xmlns:a16="http://schemas.microsoft.com/office/drawing/2014/main" id="{3FBBB27C-8F1A-4729-AD61-B800FB778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C5FC6-C572-4E19-BC5D-0A73AEB9971F}" type="datetime1">
              <a:rPr lang="en-US" altLang="zh-TW"/>
              <a:pPr>
                <a:defRPr/>
              </a:pPr>
              <a:t>3/31/2021</a:t>
            </a:fld>
            <a:endParaRPr lang="en-US" dirty="0"/>
          </a:p>
        </p:txBody>
      </p:sp>
      <p:sp>
        <p:nvSpPr>
          <p:cNvPr id="6" name="投影片編號版面配置區 8">
            <a:extLst>
              <a:ext uri="{FF2B5EF4-FFF2-40B4-BE49-F238E27FC236}">
                <a16:creationId xmlns:a16="http://schemas.microsoft.com/office/drawing/2014/main" id="{286B7717-6B1E-4316-9C1B-6A377838DA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F63022-39EF-4D3E-BF81-134B857AEA2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頁尾版面配置區 9">
            <a:extLst>
              <a:ext uri="{FF2B5EF4-FFF2-40B4-BE49-F238E27FC236}">
                <a16:creationId xmlns:a16="http://schemas.microsoft.com/office/drawing/2014/main" id="{E89E1300-FEFE-4674-A62A-61CB2232D03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Fast Accelerometer-Based Motion Recognition with a Dual Buffer Framework</a:t>
            </a:r>
          </a:p>
        </p:txBody>
      </p:sp>
    </p:spTree>
    <p:extLst>
      <p:ext uri="{BB962C8B-B14F-4D97-AF65-F5344CB8AC3E}">
        <p14:creationId xmlns:p14="http://schemas.microsoft.com/office/powerpoint/2010/main" val="2067384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059AE091-3298-474C-8EDE-B667BBB59CA5}"/>
              </a:ext>
            </a:extLst>
          </p:cNvPr>
          <p:cNvSpPr/>
          <p:nvPr userDrawn="1"/>
        </p:nvSpPr>
        <p:spPr>
          <a:xfrm>
            <a:off x="0" y="11113"/>
            <a:ext cx="9144000" cy="685800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27" name="文字版面配置區 8">
            <a:extLst>
              <a:ext uri="{FF2B5EF4-FFF2-40B4-BE49-F238E27FC236}">
                <a16:creationId xmlns:a16="http://schemas.microsoft.com/office/drawing/2014/main" id="{6428EB3B-EBA7-4237-A03E-6C82701C8E4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24" name="日期版面配置區 23">
            <a:extLst>
              <a:ext uri="{FF2B5EF4-FFF2-40B4-BE49-F238E27FC236}">
                <a16:creationId xmlns:a16="http://schemas.microsoft.com/office/drawing/2014/main" id="{D5DD8B41-F333-4D92-AA36-FE25B558AA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C8FF62F-BB93-4883-A189-8EF74F2FE8FB}" type="datetime1">
              <a:rPr lang="en-US" altLang="zh-TW"/>
              <a:pPr>
                <a:defRPr/>
              </a:pPr>
              <a:t>3/31/2021</a:t>
            </a:fld>
            <a:endParaRPr lang="en-US" dirty="0"/>
          </a:p>
        </p:txBody>
      </p:sp>
      <p:sp>
        <p:nvSpPr>
          <p:cNvPr id="10" name="頁尾版面配置區 9">
            <a:extLst>
              <a:ext uri="{FF2B5EF4-FFF2-40B4-BE49-F238E27FC236}">
                <a16:creationId xmlns:a16="http://schemas.microsoft.com/office/drawing/2014/main" id="{0B1E6ACA-6B22-4475-9342-C6AE183EC5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8625" y="6203950"/>
            <a:ext cx="52959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Fast Accelerometer-Based Motion Recognition with a Dual Buffer Framework</a:t>
            </a:r>
          </a:p>
        </p:txBody>
      </p:sp>
      <p:sp>
        <p:nvSpPr>
          <p:cNvPr id="22" name="投影片編號版面配置區 21">
            <a:extLst>
              <a:ext uri="{FF2B5EF4-FFF2-40B4-BE49-F238E27FC236}">
                <a16:creationId xmlns:a16="http://schemas.microsoft.com/office/drawing/2014/main" id="{C85D0A64-242E-461D-B9D4-735D663AC7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defRPr sz="1600">
                <a:solidFill>
                  <a:schemeClr val="tx2"/>
                </a:solidFill>
              </a:defRPr>
            </a:lvl1pPr>
          </a:lstStyle>
          <a:p>
            <a:fld id="{2FF12A18-8884-410D-94D4-4EA0F7F2085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標題版面配置區 4">
            <a:extLst>
              <a:ext uri="{FF2B5EF4-FFF2-40B4-BE49-F238E27FC236}">
                <a16:creationId xmlns:a16="http://schemas.microsoft.com/office/drawing/2014/main" id="{75D3B41A-7909-44EF-AAA2-41F052185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67" r:id="rId4"/>
    <p:sldLayoutId id="2147483775" r:id="rId5"/>
    <p:sldLayoutId id="2147483768" r:id="rId6"/>
    <p:sldLayoutId id="2147483769" r:id="rId7"/>
    <p:sldLayoutId id="2147483776" r:id="rId8"/>
    <p:sldLayoutId id="2147483777" r:id="rId9"/>
    <p:sldLayoutId id="2147483770" r:id="rId10"/>
    <p:sldLayoutId id="2147483771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A94543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8C3836"/>
        </a:buClr>
        <a:buSzPct val="85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A94543"/>
        </a:buClr>
        <a:buSzPct val="85000"/>
        <a:buFont typeface="Wingdings 2" panose="05020102010507070707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A94543"/>
        </a:buClr>
        <a:buSzPct val="85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7.png"/><Relationship Id="rId5" Type="http://schemas.openxmlformats.org/officeDocument/2006/relationships/image" Target="../media/image14.png"/><Relationship Id="rId15" Type="http://schemas.openxmlformats.org/officeDocument/2006/relationships/image" Target="../media/image13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6C7AAC6F-225B-4D0E-ABF5-2445714D62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87638" y="3786188"/>
            <a:ext cx="3829050" cy="9382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400" b="1" dirty="0">
                <a:solidFill>
                  <a:schemeClr val="tx2">
                    <a:lumMod val="90000"/>
                  </a:schemeClr>
                </a:solidFill>
              </a:rPr>
              <a:t>Hubert P. H. Shum</a:t>
            </a:r>
            <a:br>
              <a:rPr lang="en-US" sz="2400" b="1" dirty="0">
                <a:solidFill>
                  <a:schemeClr val="tx2">
                    <a:lumMod val="90000"/>
                  </a:schemeClr>
                </a:solidFill>
              </a:rPr>
            </a:br>
            <a:r>
              <a:rPr lang="en-US" sz="2400" b="1" dirty="0">
                <a:solidFill>
                  <a:schemeClr val="tx2">
                    <a:lumMod val="90000"/>
                  </a:schemeClr>
                </a:solidFill>
              </a:rPr>
              <a:t>University of Worcester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CD0225C-E276-456C-9628-75012DFF73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altLang="zh-TW" sz="3600" b="1"/>
              <a:t>Fast Accelerometer-Based </a:t>
            </a:r>
            <a:br>
              <a:rPr altLang="zh-TW" sz="3600" b="1"/>
            </a:br>
            <a:r>
              <a:rPr altLang="zh-TW" sz="3600" b="1"/>
              <a:t>Motion Recognition </a:t>
            </a:r>
            <a:br>
              <a:rPr altLang="zh-TW" sz="3600" b="1"/>
            </a:br>
            <a:r>
              <a:rPr altLang="zh-TW" sz="3600" b="1"/>
              <a:t>with a Dual Buffer Framework</a:t>
            </a:r>
            <a:endParaRPr sz="3600" b="1"/>
          </a:p>
        </p:txBody>
      </p:sp>
      <p:sp>
        <p:nvSpPr>
          <p:cNvPr id="7" name="副標題 2">
            <a:extLst>
              <a:ext uri="{FF2B5EF4-FFF2-40B4-BE49-F238E27FC236}">
                <a16:creationId xmlns:a16="http://schemas.microsoft.com/office/drawing/2014/main" id="{51F0E442-B90E-432A-A59E-1F1BA99DAE0E}"/>
              </a:ext>
            </a:extLst>
          </p:cNvPr>
          <p:cNvSpPr txBox="1">
            <a:spLocks/>
          </p:cNvSpPr>
          <p:nvPr/>
        </p:nvSpPr>
        <p:spPr>
          <a:xfrm>
            <a:off x="2857500" y="4214813"/>
            <a:ext cx="3429000" cy="785812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defRPr/>
            </a:pPr>
            <a:br>
              <a:rPr lang="en-US" b="1" spc="100" dirty="0">
                <a:solidFill>
                  <a:schemeClr val="tx2">
                    <a:lumMod val="90000"/>
                  </a:schemeClr>
                </a:solidFill>
                <a:latin typeface="+mn-lt"/>
                <a:cs typeface="+mn-cs"/>
              </a:rPr>
            </a:br>
            <a:endParaRPr lang="en-US" b="1" spc="100" dirty="0">
              <a:solidFill>
                <a:schemeClr val="tx2">
                  <a:lumMod val="9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8197" name="Slide Number Placeholder 4">
            <a:extLst>
              <a:ext uri="{FF2B5EF4-FFF2-40B4-BE49-F238E27FC236}">
                <a16:creationId xmlns:a16="http://schemas.microsoft.com/office/drawing/2014/main" id="{C1ECFE09-58B7-419F-B5CE-F574EA41D3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7145CEE-E6B5-446B-8B38-48A6E11CE7FB}" type="slidenum">
              <a:rPr lang="en-US" altLang="en-US">
                <a:solidFill>
                  <a:schemeClr val="tx2"/>
                </a:solidFill>
              </a:rPr>
              <a:pPr eaLnBrk="1" hangingPunct="1"/>
              <a:t>1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8198" name="Footer Placeholder 5">
            <a:extLst>
              <a:ext uri="{FF2B5EF4-FFF2-40B4-BE49-F238E27FC236}">
                <a16:creationId xmlns:a16="http://schemas.microsoft.com/office/drawing/2014/main" id="{4881EAD2-DC9C-4CFF-9B5F-EC8EC10E868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2"/>
                </a:solidFill>
              </a:rPr>
              <a:t>Fast Accelerometer-Based Motion Recognition with a Dual Buffer Framework</a:t>
            </a:r>
          </a:p>
        </p:txBody>
      </p:sp>
      <p:sp>
        <p:nvSpPr>
          <p:cNvPr id="8" name="副標題 2">
            <a:extLst>
              <a:ext uri="{FF2B5EF4-FFF2-40B4-BE49-F238E27FC236}">
                <a16:creationId xmlns:a16="http://schemas.microsoft.com/office/drawing/2014/main" id="{C80E2072-A59B-41FB-A78F-B202A2F124BE}"/>
              </a:ext>
            </a:extLst>
          </p:cNvPr>
          <p:cNvSpPr txBox="1">
            <a:spLocks/>
          </p:cNvSpPr>
          <p:nvPr/>
        </p:nvSpPr>
        <p:spPr>
          <a:xfrm>
            <a:off x="611188" y="4578350"/>
            <a:ext cx="4176712" cy="938213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defRPr/>
            </a:pPr>
            <a:r>
              <a:rPr lang="en-US" sz="2400" b="1" spc="100" dirty="0">
                <a:solidFill>
                  <a:schemeClr val="tx2">
                    <a:lumMod val="90000"/>
                  </a:schemeClr>
                </a:solidFill>
                <a:latin typeface="+mn-lt"/>
                <a:cs typeface="+mn-cs"/>
              </a:rPr>
              <a:t>Taku Komura</a:t>
            </a:r>
            <a:br>
              <a:rPr lang="en-US" sz="2400" b="1" spc="100" dirty="0">
                <a:solidFill>
                  <a:schemeClr val="tx2">
                    <a:lumMod val="90000"/>
                  </a:schemeClr>
                </a:solidFill>
                <a:latin typeface="+mn-lt"/>
                <a:cs typeface="+mn-cs"/>
              </a:rPr>
            </a:br>
            <a:r>
              <a:rPr lang="en-US" sz="2400" b="1" spc="100" dirty="0">
                <a:solidFill>
                  <a:schemeClr val="tx2">
                    <a:lumMod val="90000"/>
                  </a:schemeClr>
                </a:solidFill>
                <a:latin typeface="+mn-lt"/>
                <a:cs typeface="+mn-cs"/>
              </a:rPr>
              <a:t>University of Edinburgh</a:t>
            </a:r>
          </a:p>
        </p:txBody>
      </p:sp>
      <p:sp>
        <p:nvSpPr>
          <p:cNvPr id="9" name="副標題 2">
            <a:extLst>
              <a:ext uri="{FF2B5EF4-FFF2-40B4-BE49-F238E27FC236}">
                <a16:creationId xmlns:a16="http://schemas.microsoft.com/office/drawing/2014/main" id="{93345BC0-02CC-4FF8-BE06-B9FEBF4CFA96}"/>
              </a:ext>
            </a:extLst>
          </p:cNvPr>
          <p:cNvSpPr txBox="1">
            <a:spLocks/>
          </p:cNvSpPr>
          <p:nvPr/>
        </p:nvSpPr>
        <p:spPr>
          <a:xfrm>
            <a:off x="4500563" y="4578350"/>
            <a:ext cx="3829050" cy="938213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r>
              <a:rPr lang="en-US" sz="2400" b="1" spc="100" dirty="0">
                <a:solidFill>
                  <a:schemeClr val="tx2">
                    <a:lumMod val="90000"/>
                  </a:schemeClr>
                </a:solidFill>
                <a:latin typeface="+mn-lt"/>
                <a:cs typeface="+mn-cs"/>
              </a:rPr>
              <a:t>Shu Takagi</a:t>
            </a:r>
          </a:p>
          <a:p>
            <a:pPr algn="ctr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r>
              <a:rPr lang="en-US" sz="2400" b="1" spc="100" dirty="0">
                <a:solidFill>
                  <a:schemeClr val="tx2">
                    <a:lumMod val="90000"/>
                  </a:schemeClr>
                </a:solidFill>
                <a:latin typeface="+mn-lt"/>
                <a:cs typeface="+mn-cs"/>
              </a:rPr>
              <a:t>RIKEN Japan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2">
            <a:extLst>
              <a:ext uri="{FF2B5EF4-FFF2-40B4-BE49-F238E27FC236}">
                <a16:creationId xmlns:a16="http://schemas.microsoft.com/office/drawing/2014/main" id="{75060415-4906-486A-A527-4567396692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36B39A7-CF5B-4E2D-B4EF-06382B5B59C0}" type="slidenum">
              <a:rPr lang="en-US" altLang="en-US">
                <a:solidFill>
                  <a:schemeClr val="tx2"/>
                </a:solidFill>
              </a:rPr>
              <a:pPr eaLnBrk="1" hangingPunct="1"/>
              <a:t>10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17411" name="Footer Placeholder 3">
            <a:extLst>
              <a:ext uri="{FF2B5EF4-FFF2-40B4-BE49-F238E27FC236}">
                <a16:creationId xmlns:a16="http://schemas.microsoft.com/office/drawing/2014/main" id="{75BBA45D-FB08-49FA-BE7A-ED03AF64EC8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chemeClr val="tx2"/>
                </a:solidFill>
              </a:rPr>
              <a:t>Fast Accelerometer-Based Motion Recognition with a Dual Buffer Framework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A293E8E-BB3D-4622-9C20-3AA0B3F2E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t>Proposed Dual Buffer Approach</a:t>
            </a:r>
            <a:br>
              <a:rPr/>
            </a:br>
            <a:r>
              <a:rPr sz="2400"/>
              <a:t>- Fast Response with High Accuracy</a:t>
            </a:r>
            <a:endParaRPr/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40025D8F-F227-45DE-AEE4-9FC1E638F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10000"/>
          </a:blip>
          <a:srcRect/>
          <a:stretch>
            <a:fillRect/>
          </a:stretch>
        </p:blipFill>
        <p:spPr bwMode="auto">
          <a:xfrm flipH="1">
            <a:off x="4075198" y="1687053"/>
            <a:ext cx="726023" cy="752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4A55D5D7-5AD0-4231-B3C7-6022FB9F8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10000"/>
          </a:blip>
          <a:srcRect/>
          <a:stretch>
            <a:fillRect/>
          </a:stretch>
        </p:blipFill>
        <p:spPr bwMode="auto">
          <a:xfrm>
            <a:off x="2161058" y="1698174"/>
            <a:ext cx="655644" cy="770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</p:spPr>
      </p:pic>
      <p:pic>
        <p:nvPicPr>
          <p:cNvPr id="8" name="Picture 17">
            <a:extLst>
              <a:ext uri="{FF2B5EF4-FFF2-40B4-BE49-F238E27FC236}">
                <a16:creationId xmlns:a16="http://schemas.microsoft.com/office/drawing/2014/main" id="{28761C03-69A4-4684-AC36-A45B6C7AB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10000"/>
          </a:blip>
          <a:srcRect/>
          <a:stretch>
            <a:fillRect/>
          </a:stretch>
        </p:blipFill>
        <p:spPr bwMode="auto">
          <a:xfrm>
            <a:off x="6118164" y="1698231"/>
            <a:ext cx="567737" cy="7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51A5BC57-1090-4432-B9D1-4C31301CE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10000"/>
          </a:blip>
          <a:srcRect/>
          <a:stretch>
            <a:fillRect/>
          </a:stretch>
        </p:blipFill>
        <p:spPr bwMode="auto">
          <a:xfrm flipH="1">
            <a:off x="4065673" y="1692660"/>
            <a:ext cx="726023" cy="752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39C5F788-8BF6-4439-B0E0-6FAA75365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10000"/>
          </a:blip>
          <a:srcRect/>
          <a:stretch>
            <a:fillRect/>
          </a:stretch>
        </p:blipFill>
        <p:spPr bwMode="auto">
          <a:xfrm>
            <a:off x="2143461" y="1698174"/>
            <a:ext cx="655644" cy="770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9F3CE166-7FA8-4D2A-8A32-9673D6589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10000"/>
          </a:blip>
          <a:srcRect/>
          <a:stretch>
            <a:fillRect/>
          </a:stretch>
        </p:blipFill>
        <p:spPr bwMode="auto">
          <a:xfrm flipH="1">
            <a:off x="4075198" y="1687053"/>
            <a:ext cx="726023" cy="752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61CD604-8CB9-441D-95EA-15A9C035651C}"/>
              </a:ext>
            </a:extLst>
          </p:cNvPr>
          <p:cNvSpPr/>
          <p:nvPr/>
        </p:nvSpPr>
        <p:spPr>
          <a:xfrm>
            <a:off x="3973513" y="4767263"/>
            <a:ext cx="1004887" cy="952500"/>
          </a:xfrm>
          <a:prstGeom prst="roundRect">
            <a:avLst/>
          </a:prstGeom>
          <a:noFill/>
          <a:ln w="38100" cap="flat" cmpd="sng" algn="ctr">
            <a:solidFill>
              <a:schemeClr val="tx1">
                <a:lumMod val="75000"/>
              </a:schemeClr>
            </a:solidFill>
            <a:prstDash val="solid"/>
          </a:ln>
          <a:effectLst/>
        </p:spPr>
        <p:txBody>
          <a:bodyPr lIns="67395" tIns="33697" rIns="67395" bIns="33697" anchor="b"/>
          <a:lstStyle/>
          <a:p>
            <a:pPr algn="ctr" defTabSz="67394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900" b="1" kern="0">
              <a:solidFill>
                <a:sysClr val="window" lastClr="FFFFFF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0550BE-C118-4F1A-900B-773E6D546060}"/>
              </a:ext>
            </a:extLst>
          </p:cNvPr>
          <p:cNvSpPr txBox="1"/>
          <p:nvPr/>
        </p:nvSpPr>
        <p:spPr>
          <a:xfrm>
            <a:off x="2874963" y="4926013"/>
            <a:ext cx="1006475" cy="684212"/>
          </a:xfrm>
          <a:prstGeom prst="rect">
            <a:avLst/>
          </a:prstGeom>
          <a:noFill/>
        </p:spPr>
        <p:txBody>
          <a:bodyPr wrap="none" lIns="67395" tIns="33697" rIns="67395" bIns="33697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kern="0" dirty="0">
                <a:solidFill>
                  <a:sysClr val="window" lastClr="FFFFFF"/>
                </a:solidFill>
                <a:latin typeface="+mn-lt"/>
                <a:cs typeface="Times New Roman" pitchFamily="18" charset="0"/>
              </a:rPr>
              <a:t>Current</a:t>
            </a:r>
            <a:br>
              <a:rPr lang="en-US" altLang="zh-TW" sz="1200" dirty="0">
                <a:latin typeface="+mn-lt"/>
                <a:cs typeface="+mn-cs"/>
              </a:rPr>
            </a:br>
            <a:r>
              <a:rPr lang="en-US" altLang="zh-TW" sz="2000" kern="0" dirty="0">
                <a:solidFill>
                  <a:sysClr val="window" lastClr="FFFFFF"/>
                </a:solidFill>
                <a:latin typeface="+mn-lt"/>
                <a:cs typeface="Times New Roman" pitchFamily="18" charset="0"/>
              </a:rPr>
              <a:t>Action</a:t>
            </a:r>
            <a:endParaRPr lang="zh-TW" altLang="en-US" sz="2000" kern="0" dirty="0">
              <a:solidFill>
                <a:sysClr val="window" lastClr="FFFFFF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2F4FF00-8D44-4DD7-AA71-34675544CDC2}"/>
              </a:ext>
            </a:extLst>
          </p:cNvPr>
          <p:cNvSpPr/>
          <p:nvPr/>
        </p:nvSpPr>
        <p:spPr>
          <a:xfrm>
            <a:off x="4819650" y="3830638"/>
            <a:ext cx="2671763" cy="566737"/>
          </a:xfrm>
          <a:prstGeom prst="roundRect">
            <a:avLst/>
          </a:prstGeom>
          <a:noFill/>
          <a:ln w="38100" cap="flat" cmpd="sng" algn="ctr">
            <a:solidFill>
              <a:srgbClr val="C0504D"/>
            </a:solidFill>
            <a:prstDash val="dash"/>
          </a:ln>
          <a:effectLst/>
        </p:spPr>
        <p:txBody>
          <a:bodyPr lIns="67395" tIns="33697" rIns="67395" bIns="33697" anchor="b"/>
          <a:lstStyle/>
          <a:p>
            <a:pPr algn="ctr" defTabSz="67394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900" b="1" kern="0">
              <a:solidFill>
                <a:sysClr val="window" lastClr="FFFFFF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797E38E-F57E-4A65-8217-B36FC69153E1}"/>
              </a:ext>
            </a:extLst>
          </p:cNvPr>
          <p:cNvSpPr/>
          <p:nvPr/>
        </p:nvSpPr>
        <p:spPr>
          <a:xfrm>
            <a:off x="7756525" y="3963988"/>
            <a:ext cx="677863" cy="339725"/>
          </a:xfrm>
          <a:prstGeom prst="round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lIns="67395" tIns="33697" rIns="67395" bIns="33697" anchor="b"/>
          <a:lstStyle/>
          <a:p>
            <a:pPr algn="ctr" defTabSz="67394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kern="0" dirty="0">
                <a:solidFill>
                  <a:sysClr val="window" lastClr="FFFFFF"/>
                </a:solidFill>
                <a:latin typeface="Calibri"/>
                <a:cs typeface="Times New Roman" pitchFamily="18" charset="0"/>
              </a:rPr>
              <a:t>s</a:t>
            </a:r>
            <a:r>
              <a:rPr lang="en-US" sz="21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rPr>
              <a:t>1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888FB54-E226-4EC7-B92B-FE899928C7F0}"/>
              </a:ext>
            </a:extLst>
          </p:cNvPr>
          <p:cNvSpPr/>
          <p:nvPr/>
        </p:nvSpPr>
        <p:spPr>
          <a:xfrm>
            <a:off x="7756525" y="3973513"/>
            <a:ext cx="679450" cy="341312"/>
          </a:xfrm>
          <a:prstGeom prst="round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lIns="67395" tIns="33697" rIns="67395" bIns="33697" anchor="b"/>
          <a:lstStyle/>
          <a:p>
            <a:pPr algn="ctr" defTabSz="67394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kern="0" dirty="0">
                <a:solidFill>
                  <a:sysClr val="window" lastClr="FFFFFF"/>
                </a:solidFill>
                <a:latin typeface="Calibri"/>
                <a:cs typeface="Times New Roman" pitchFamily="18" charset="0"/>
              </a:rPr>
              <a:t>s</a:t>
            </a:r>
            <a:r>
              <a:rPr lang="en-US" sz="21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rPr>
              <a:t>2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4D0E166-29C3-432A-ADD3-42731884C2CB}"/>
              </a:ext>
            </a:extLst>
          </p:cNvPr>
          <p:cNvSpPr/>
          <p:nvPr/>
        </p:nvSpPr>
        <p:spPr>
          <a:xfrm>
            <a:off x="7756525" y="3973513"/>
            <a:ext cx="679450" cy="341312"/>
          </a:xfrm>
          <a:prstGeom prst="round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lIns="67395" tIns="33697" rIns="67395" bIns="33697" anchor="b"/>
          <a:lstStyle/>
          <a:p>
            <a:pPr algn="ctr" defTabSz="67394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kern="0" dirty="0">
                <a:solidFill>
                  <a:sysClr val="window" lastClr="FFFFFF"/>
                </a:solidFill>
                <a:latin typeface="Calibri"/>
                <a:cs typeface="Times New Roman" pitchFamily="18" charset="0"/>
              </a:rPr>
              <a:t>s</a:t>
            </a:r>
            <a:r>
              <a:rPr lang="en-US" sz="21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rPr>
              <a:t>3</a:t>
            </a:r>
          </a:p>
        </p:txBody>
      </p:sp>
      <p:grpSp>
        <p:nvGrpSpPr>
          <p:cNvPr id="17425" name="Group 37">
            <a:extLst>
              <a:ext uri="{FF2B5EF4-FFF2-40B4-BE49-F238E27FC236}">
                <a16:creationId xmlns:a16="http://schemas.microsoft.com/office/drawing/2014/main" id="{76C3A12F-44DD-445B-BAC5-C47D755129CC}"/>
              </a:ext>
            </a:extLst>
          </p:cNvPr>
          <p:cNvGrpSpPr>
            <a:grpSpLocks/>
          </p:cNvGrpSpPr>
          <p:nvPr/>
        </p:nvGrpSpPr>
        <p:grpSpPr bwMode="auto">
          <a:xfrm>
            <a:off x="1735138" y="2597150"/>
            <a:ext cx="1382712" cy="193675"/>
            <a:chOff x="262558" y="2132856"/>
            <a:chExt cx="6840760" cy="956356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8F7C5377-9851-4601-97EB-058115326B95}"/>
                </a:ext>
              </a:extLst>
            </p:cNvPr>
            <p:cNvSpPr/>
            <p:nvPr/>
          </p:nvSpPr>
          <p:spPr>
            <a:xfrm>
              <a:off x="262558" y="2132856"/>
              <a:ext cx="6840760" cy="956356"/>
            </a:xfrm>
            <a:prstGeom prst="roundRect">
              <a:avLst/>
            </a:prstGeom>
            <a:noFill/>
            <a:ln w="25400" cap="flat" cmpd="sng" algn="ctr">
              <a:solidFill>
                <a:srgbClr val="C0504D"/>
              </a:solidFill>
              <a:prstDash val="dash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B681AEB8-637A-43A3-AA6B-6F7B1D7B3224}"/>
                </a:ext>
              </a:extLst>
            </p:cNvPr>
            <p:cNvSpPr/>
            <p:nvPr/>
          </p:nvSpPr>
          <p:spPr>
            <a:xfrm>
              <a:off x="5893815" y="2352348"/>
              <a:ext cx="918911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88A6E8A2-875F-4945-87E1-8D8DEF11E0B2}"/>
                </a:ext>
              </a:extLst>
            </p:cNvPr>
            <p:cNvSpPr/>
            <p:nvPr/>
          </p:nvSpPr>
          <p:spPr>
            <a:xfrm>
              <a:off x="4817830" y="2352348"/>
              <a:ext cx="918906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32000B3E-339A-4627-98CC-0AB9FDE96CD0}"/>
                </a:ext>
              </a:extLst>
            </p:cNvPr>
            <p:cNvSpPr/>
            <p:nvPr/>
          </p:nvSpPr>
          <p:spPr>
            <a:xfrm>
              <a:off x="3718282" y="2352348"/>
              <a:ext cx="918906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2C0377D3-4B32-494B-9D68-BBFEA645DDA6}"/>
                </a:ext>
              </a:extLst>
            </p:cNvPr>
            <p:cNvSpPr/>
            <p:nvPr/>
          </p:nvSpPr>
          <p:spPr>
            <a:xfrm>
              <a:off x="2642293" y="2352348"/>
              <a:ext cx="911054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C55ACF61-7347-4E75-AA83-191E28E7204F}"/>
                </a:ext>
              </a:extLst>
            </p:cNvPr>
            <p:cNvSpPr/>
            <p:nvPr/>
          </p:nvSpPr>
          <p:spPr>
            <a:xfrm>
              <a:off x="1558452" y="2352348"/>
              <a:ext cx="918911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DBD8AA5B-FD70-4B49-8523-E03CE2D61005}"/>
                </a:ext>
              </a:extLst>
            </p:cNvPr>
            <p:cNvSpPr/>
            <p:nvPr/>
          </p:nvSpPr>
          <p:spPr>
            <a:xfrm>
              <a:off x="482468" y="2352348"/>
              <a:ext cx="911054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</p:grpSp>
      <p:grpSp>
        <p:nvGrpSpPr>
          <p:cNvPr id="17426" name="Group 43">
            <a:extLst>
              <a:ext uri="{FF2B5EF4-FFF2-40B4-BE49-F238E27FC236}">
                <a16:creationId xmlns:a16="http://schemas.microsoft.com/office/drawing/2014/main" id="{09E862D5-B692-448D-AEE2-053E6E0722E7}"/>
              </a:ext>
            </a:extLst>
          </p:cNvPr>
          <p:cNvGrpSpPr>
            <a:grpSpLocks/>
          </p:cNvGrpSpPr>
          <p:nvPr/>
        </p:nvGrpSpPr>
        <p:grpSpPr bwMode="auto">
          <a:xfrm>
            <a:off x="3756025" y="2597150"/>
            <a:ext cx="1382713" cy="193675"/>
            <a:chOff x="262558" y="2132856"/>
            <a:chExt cx="6840760" cy="956356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382B4DA1-A229-4EB9-A2CB-E4539E94AA3C}"/>
                </a:ext>
              </a:extLst>
            </p:cNvPr>
            <p:cNvSpPr/>
            <p:nvPr/>
          </p:nvSpPr>
          <p:spPr>
            <a:xfrm>
              <a:off x="262558" y="2132856"/>
              <a:ext cx="6840760" cy="956356"/>
            </a:xfrm>
            <a:prstGeom prst="roundRect">
              <a:avLst/>
            </a:prstGeom>
            <a:noFill/>
            <a:ln w="25400" cap="flat" cmpd="sng" algn="ctr">
              <a:solidFill>
                <a:srgbClr val="C0504D"/>
              </a:solidFill>
              <a:prstDash val="dash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4B197212-C23C-4BAC-9855-E065933E2608}"/>
                </a:ext>
              </a:extLst>
            </p:cNvPr>
            <p:cNvSpPr/>
            <p:nvPr/>
          </p:nvSpPr>
          <p:spPr>
            <a:xfrm>
              <a:off x="5893816" y="2352348"/>
              <a:ext cx="918905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CBC93984-A08C-43A9-A4F1-6CCF5E8ADFD9}"/>
                </a:ext>
              </a:extLst>
            </p:cNvPr>
            <p:cNvSpPr/>
            <p:nvPr/>
          </p:nvSpPr>
          <p:spPr>
            <a:xfrm>
              <a:off x="4817827" y="2352348"/>
              <a:ext cx="918910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8078BAED-532C-482B-9570-863939B1BE39}"/>
                </a:ext>
              </a:extLst>
            </p:cNvPr>
            <p:cNvSpPr/>
            <p:nvPr/>
          </p:nvSpPr>
          <p:spPr>
            <a:xfrm>
              <a:off x="3718279" y="2352348"/>
              <a:ext cx="918910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BEED6F72-7147-441C-8FA3-0AD8C130DAE6}"/>
                </a:ext>
              </a:extLst>
            </p:cNvPr>
            <p:cNvSpPr/>
            <p:nvPr/>
          </p:nvSpPr>
          <p:spPr>
            <a:xfrm>
              <a:off x="2642296" y="2352348"/>
              <a:ext cx="911054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15AA4102-67D9-45DA-BDE1-00E033FAB7FB}"/>
                </a:ext>
              </a:extLst>
            </p:cNvPr>
            <p:cNvSpPr/>
            <p:nvPr/>
          </p:nvSpPr>
          <p:spPr>
            <a:xfrm>
              <a:off x="1558456" y="2352348"/>
              <a:ext cx="918905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6244AB70-0F37-4EEC-976A-48B331892861}"/>
                </a:ext>
              </a:extLst>
            </p:cNvPr>
            <p:cNvSpPr/>
            <p:nvPr/>
          </p:nvSpPr>
          <p:spPr>
            <a:xfrm>
              <a:off x="482468" y="2352348"/>
              <a:ext cx="911054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</p:grpSp>
      <p:grpSp>
        <p:nvGrpSpPr>
          <p:cNvPr id="17427" name="Group 51">
            <a:extLst>
              <a:ext uri="{FF2B5EF4-FFF2-40B4-BE49-F238E27FC236}">
                <a16:creationId xmlns:a16="http://schemas.microsoft.com/office/drawing/2014/main" id="{C14E6AFC-18CB-4A20-9D76-EBF1948E0D35}"/>
              </a:ext>
            </a:extLst>
          </p:cNvPr>
          <p:cNvGrpSpPr>
            <a:grpSpLocks/>
          </p:cNvGrpSpPr>
          <p:nvPr/>
        </p:nvGrpSpPr>
        <p:grpSpPr bwMode="auto">
          <a:xfrm>
            <a:off x="5722938" y="2597150"/>
            <a:ext cx="1382712" cy="193675"/>
            <a:chOff x="262558" y="2132856"/>
            <a:chExt cx="6840760" cy="956356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CBF42E33-CBD0-4A52-B2B3-BAB0810CBC2F}"/>
                </a:ext>
              </a:extLst>
            </p:cNvPr>
            <p:cNvSpPr/>
            <p:nvPr/>
          </p:nvSpPr>
          <p:spPr>
            <a:xfrm>
              <a:off x="262558" y="2132856"/>
              <a:ext cx="6840760" cy="956356"/>
            </a:xfrm>
            <a:prstGeom prst="roundRect">
              <a:avLst/>
            </a:prstGeom>
            <a:noFill/>
            <a:ln w="25400" cap="flat" cmpd="sng" algn="ctr">
              <a:solidFill>
                <a:srgbClr val="C0504D"/>
              </a:solidFill>
              <a:prstDash val="dash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D3D8E9A2-C249-4686-BB03-01B94D67ED85}"/>
                </a:ext>
              </a:extLst>
            </p:cNvPr>
            <p:cNvSpPr/>
            <p:nvPr/>
          </p:nvSpPr>
          <p:spPr>
            <a:xfrm>
              <a:off x="5893815" y="2352348"/>
              <a:ext cx="918911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9FA57FDC-0405-47EC-A992-0B81516C672A}"/>
                </a:ext>
              </a:extLst>
            </p:cNvPr>
            <p:cNvSpPr/>
            <p:nvPr/>
          </p:nvSpPr>
          <p:spPr>
            <a:xfrm>
              <a:off x="4817830" y="2352348"/>
              <a:ext cx="918906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605E3CD7-D9E8-4C09-A216-AECDC6B604BD}"/>
                </a:ext>
              </a:extLst>
            </p:cNvPr>
            <p:cNvSpPr/>
            <p:nvPr/>
          </p:nvSpPr>
          <p:spPr>
            <a:xfrm>
              <a:off x="3718282" y="2352348"/>
              <a:ext cx="918906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5578052C-DC07-4279-93B0-53C15DD7FD06}"/>
                </a:ext>
              </a:extLst>
            </p:cNvPr>
            <p:cNvSpPr/>
            <p:nvPr/>
          </p:nvSpPr>
          <p:spPr>
            <a:xfrm>
              <a:off x="2642293" y="2352348"/>
              <a:ext cx="911054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21D90B72-FA83-40AF-828A-155510A11B8C}"/>
                </a:ext>
              </a:extLst>
            </p:cNvPr>
            <p:cNvSpPr/>
            <p:nvPr/>
          </p:nvSpPr>
          <p:spPr>
            <a:xfrm>
              <a:off x="1558452" y="2352348"/>
              <a:ext cx="918911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5A2866A0-6FB3-49C4-BED3-15B196BDB442}"/>
                </a:ext>
              </a:extLst>
            </p:cNvPr>
            <p:cNvSpPr/>
            <p:nvPr/>
          </p:nvSpPr>
          <p:spPr>
            <a:xfrm>
              <a:off x="482468" y="2352348"/>
              <a:ext cx="911054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</p:grpSp>
      <p:sp>
        <p:nvSpPr>
          <p:cNvPr id="42" name="Up-Down Arrow 41">
            <a:extLst>
              <a:ext uri="{FF2B5EF4-FFF2-40B4-BE49-F238E27FC236}">
                <a16:creationId xmlns:a16="http://schemas.microsoft.com/office/drawing/2014/main" id="{E83087EB-AE0D-47CF-B223-D8C9C840D219}"/>
              </a:ext>
            </a:extLst>
          </p:cNvPr>
          <p:cNvSpPr/>
          <p:nvPr/>
        </p:nvSpPr>
        <p:spPr>
          <a:xfrm>
            <a:off x="4341813" y="2914650"/>
            <a:ext cx="211137" cy="636588"/>
          </a:xfrm>
          <a:prstGeom prst="upDownArrow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19050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7395" tIns="33697" rIns="67395" bIns="33697" anchor="ctr"/>
          <a:lstStyle/>
          <a:p>
            <a:pPr algn="ctr" defTabSz="673947"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300" kern="0">
              <a:solidFill>
                <a:sysClr val="window" lastClr="FFFFFF"/>
              </a:solidFill>
              <a:latin typeface="Calibri"/>
              <a:ea typeface="新細明體"/>
              <a:cs typeface="+mn-cs"/>
            </a:endParaRPr>
          </a:p>
        </p:txBody>
      </p:sp>
      <p:sp>
        <p:nvSpPr>
          <p:cNvPr id="43" name="Up-Down Arrow 42">
            <a:extLst>
              <a:ext uri="{FF2B5EF4-FFF2-40B4-BE49-F238E27FC236}">
                <a16:creationId xmlns:a16="http://schemas.microsoft.com/office/drawing/2014/main" id="{074AC24C-6E40-490B-8F20-D78AB8E3ED27}"/>
              </a:ext>
            </a:extLst>
          </p:cNvPr>
          <p:cNvSpPr/>
          <p:nvPr/>
        </p:nvSpPr>
        <p:spPr>
          <a:xfrm rot="2700000">
            <a:off x="5994400" y="2811463"/>
            <a:ext cx="212725" cy="854075"/>
          </a:xfrm>
          <a:prstGeom prst="upDownArrow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19050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7395" tIns="33697" rIns="67395" bIns="33697" anchor="ctr"/>
          <a:lstStyle/>
          <a:p>
            <a:pPr algn="ctr" defTabSz="673947"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300" kern="0">
              <a:solidFill>
                <a:sysClr val="window" lastClr="FFFFFF"/>
              </a:solidFill>
              <a:latin typeface="Calibri"/>
              <a:ea typeface="新細明體"/>
              <a:cs typeface="+mn-cs"/>
            </a:endParaRPr>
          </a:p>
        </p:txBody>
      </p:sp>
      <p:sp>
        <p:nvSpPr>
          <p:cNvPr id="44" name="Up-Down Arrow 43">
            <a:extLst>
              <a:ext uri="{FF2B5EF4-FFF2-40B4-BE49-F238E27FC236}">
                <a16:creationId xmlns:a16="http://schemas.microsoft.com/office/drawing/2014/main" id="{5280645A-FC6D-4204-ADA3-D0FF1FB13A55}"/>
              </a:ext>
            </a:extLst>
          </p:cNvPr>
          <p:cNvSpPr/>
          <p:nvPr/>
        </p:nvSpPr>
        <p:spPr>
          <a:xfrm rot="18900000">
            <a:off x="2633663" y="2813050"/>
            <a:ext cx="212725" cy="850900"/>
          </a:xfrm>
          <a:prstGeom prst="upDownArrow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19050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7395" tIns="33697" rIns="67395" bIns="33697" anchor="ctr"/>
          <a:lstStyle/>
          <a:p>
            <a:pPr algn="ctr" defTabSz="673947"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300" kern="0">
              <a:solidFill>
                <a:sysClr val="window" lastClr="FFFFFF"/>
              </a:solidFill>
              <a:latin typeface="Calibri"/>
              <a:ea typeface="新細明體"/>
              <a:cs typeface="+mn-cs"/>
            </a:endParaRPr>
          </a:p>
        </p:txBody>
      </p:sp>
      <p:sp>
        <p:nvSpPr>
          <p:cNvPr id="45" name="Donut 44">
            <a:extLst>
              <a:ext uri="{FF2B5EF4-FFF2-40B4-BE49-F238E27FC236}">
                <a16:creationId xmlns:a16="http://schemas.microsoft.com/office/drawing/2014/main" id="{0E0BCCA8-C2CE-401E-BC15-67EBE60BF3D2}"/>
              </a:ext>
            </a:extLst>
          </p:cNvPr>
          <p:cNvSpPr/>
          <p:nvPr/>
        </p:nvSpPr>
        <p:spPr>
          <a:xfrm>
            <a:off x="4181475" y="2968625"/>
            <a:ext cx="531813" cy="528638"/>
          </a:xfrm>
          <a:prstGeom prst="donut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7395" tIns="33697" rIns="67395" bIns="33697" anchor="ctr"/>
          <a:lstStyle/>
          <a:p>
            <a:pPr algn="ctr" defTabSz="673947"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300" kern="0">
              <a:solidFill>
                <a:sysClr val="windowText" lastClr="000000"/>
              </a:solidFill>
              <a:latin typeface="Calibri"/>
              <a:ea typeface="新細明體"/>
              <a:cs typeface="+mn-cs"/>
            </a:endParaRPr>
          </a:p>
        </p:txBody>
      </p:sp>
      <p:sp>
        <p:nvSpPr>
          <p:cNvPr id="46" name="Multiply 45">
            <a:extLst>
              <a:ext uri="{FF2B5EF4-FFF2-40B4-BE49-F238E27FC236}">
                <a16:creationId xmlns:a16="http://schemas.microsoft.com/office/drawing/2014/main" id="{7F59198C-7B30-4445-9573-9514988AC2FD}"/>
              </a:ext>
            </a:extLst>
          </p:cNvPr>
          <p:cNvSpPr/>
          <p:nvPr/>
        </p:nvSpPr>
        <p:spPr>
          <a:xfrm>
            <a:off x="2108200" y="2914650"/>
            <a:ext cx="674688" cy="673100"/>
          </a:xfrm>
          <a:prstGeom prst="mathMultiply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7395" tIns="33697" rIns="67395" bIns="33697" anchor="ctr"/>
          <a:lstStyle/>
          <a:p>
            <a:pPr algn="ctr" defTabSz="673947"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300" kern="0">
              <a:solidFill>
                <a:sysClr val="window" lastClr="FFFFFF"/>
              </a:solidFill>
              <a:latin typeface="Calibri"/>
              <a:ea typeface="新細明體"/>
              <a:cs typeface="+mn-cs"/>
            </a:endParaRPr>
          </a:p>
        </p:txBody>
      </p:sp>
      <p:sp>
        <p:nvSpPr>
          <p:cNvPr id="47" name="Multiply 46">
            <a:extLst>
              <a:ext uri="{FF2B5EF4-FFF2-40B4-BE49-F238E27FC236}">
                <a16:creationId xmlns:a16="http://schemas.microsoft.com/office/drawing/2014/main" id="{CCAC90A7-66AB-4D26-8249-158A8A8CB449}"/>
              </a:ext>
            </a:extLst>
          </p:cNvPr>
          <p:cNvSpPr/>
          <p:nvPr/>
        </p:nvSpPr>
        <p:spPr>
          <a:xfrm>
            <a:off x="6096000" y="2914650"/>
            <a:ext cx="674688" cy="673100"/>
          </a:xfrm>
          <a:prstGeom prst="mathMultiply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7395" tIns="33697" rIns="67395" bIns="33697" anchor="ctr"/>
          <a:lstStyle/>
          <a:p>
            <a:pPr algn="ctr" defTabSz="673947"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300" kern="0">
              <a:solidFill>
                <a:sysClr val="window" lastClr="FFFFFF"/>
              </a:solidFill>
              <a:latin typeface="Calibri"/>
              <a:ea typeface="新細明體"/>
              <a:cs typeface="+mn-cs"/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AAE99050-A0F1-44F7-AF0E-710049D1ECD1}"/>
              </a:ext>
            </a:extLst>
          </p:cNvPr>
          <p:cNvSpPr/>
          <p:nvPr/>
        </p:nvSpPr>
        <p:spPr>
          <a:xfrm>
            <a:off x="7756525" y="3973513"/>
            <a:ext cx="677863" cy="341312"/>
          </a:xfrm>
          <a:prstGeom prst="round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lIns="67395" tIns="33697" rIns="67395" bIns="33697" anchor="b"/>
          <a:lstStyle/>
          <a:p>
            <a:pPr algn="ctr" defTabSz="67394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kern="0" dirty="0">
                <a:solidFill>
                  <a:sysClr val="window" lastClr="FFFFFF"/>
                </a:solidFill>
                <a:latin typeface="Calibri"/>
                <a:cs typeface="Times New Roman" pitchFamily="18" charset="0"/>
              </a:rPr>
              <a:t>s</a:t>
            </a:r>
            <a:r>
              <a:rPr lang="en-US" sz="21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rPr>
              <a:t>4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307F46E4-845B-4E00-80FF-C1701C2952F7}"/>
              </a:ext>
            </a:extLst>
          </p:cNvPr>
          <p:cNvSpPr/>
          <p:nvPr/>
        </p:nvSpPr>
        <p:spPr>
          <a:xfrm>
            <a:off x="7756525" y="3973513"/>
            <a:ext cx="677863" cy="341312"/>
          </a:xfrm>
          <a:prstGeom prst="round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lIns="67395" tIns="33697" rIns="67395" bIns="33697" anchor="b"/>
          <a:lstStyle/>
          <a:p>
            <a:pPr algn="ctr" defTabSz="67394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kern="0" dirty="0">
                <a:solidFill>
                  <a:sysClr val="window" lastClr="FFFFFF"/>
                </a:solidFill>
                <a:latin typeface="Calibri"/>
                <a:cs typeface="Times New Roman" pitchFamily="18" charset="0"/>
              </a:rPr>
              <a:t>s</a:t>
            </a:r>
            <a:r>
              <a:rPr lang="en-US" sz="21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rPr>
              <a:t>5</a:t>
            </a:r>
          </a:p>
        </p:txBody>
      </p:sp>
      <p:sp>
        <p:nvSpPr>
          <p:cNvPr id="50" name="Donut 49">
            <a:extLst>
              <a:ext uri="{FF2B5EF4-FFF2-40B4-BE49-F238E27FC236}">
                <a16:creationId xmlns:a16="http://schemas.microsoft.com/office/drawing/2014/main" id="{27CB1E55-5DB8-4524-B1F8-81C4F61A7C10}"/>
              </a:ext>
            </a:extLst>
          </p:cNvPr>
          <p:cNvSpPr/>
          <p:nvPr/>
        </p:nvSpPr>
        <p:spPr>
          <a:xfrm>
            <a:off x="2176463" y="2984500"/>
            <a:ext cx="531812" cy="528638"/>
          </a:xfrm>
          <a:prstGeom prst="donut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7395" tIns="33697" rIns="67395" bIns="33697" anchor="ctr"/>
          <a:lstStyle/>
          <a:p>
            <a:pPr algn="ctr" defTabSz="673947"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300" kern="0">
              <a:solidFill>
                <a:sysClr val="windowText" lastClr="000000"/>
              </a:solidFill>
              <a:latin typeface="Calibri"/>
              <a:ea typeface="新細明體"/>
              <a:cs typeface="+mn-cs"/>
            </a:endParaRPr>
          </a:p>
        </p:txBody>
      </p:sp>
      <p:sp>
        <p:nvSpPr>
          <p:cNvPr id="51" name="Multiply 50">
            <a:extLst>
              <a:ext uri="{FF2B5EF4-FFF2-40B4-BE49-F238E27FC236}">
                <a16:creationId xmlns:a16="http://schemas.microsoft.com/office/drawing/2014/main" id="{5258BC8F-1623-48DA-A62D-D4773E10056A}"/>
              </a:ext>
            </a:extLst>
          </p:cNvPr>
          <p:cNvSpPr/>
          <p:nvPr/>
        </p:nvSpPr>
        <p:spPr>
          <a:xfrm>
            <a:off x="4144963" y="2932113"/>
            <a:ext cx="674687" cy="671512"/>
          </a:xfrm>
          <a:prstGeom prst="mathMultiply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7395" tIns="33697" rIns="67395" bIns="33697" anchor="ctr"/>
          <a:lstStyle/>
          <a:p>
            <a:pPr algn="ctr" defTabSz="673947"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300" kern="0">
              <a:solidFill>
                <a:sysClr val="window" lastClr="FFFFFF"/>
              </a:solidFill>
              <a:latin typeface="Calibri"/>
              <a:ea typeface="新細明體"/>
              <a:cs typeface="+mn-cs"/>
            </a:endParaRPr>
          </a:p>
        </p:txBody>
      </p:sp>
      <p:sp>
        <p:nvSpPr>
          <p:cNvPr id="52" name="Multiply 51">
            <a:extLst>
              <a:ext uri="{FF2B5EF4-FFF2-40B4-BE49-F238E27FC236}">
                <a16:creationId xmlns:a16="http://schemas.microsoft.com/office/drawing/2014/main" id="{F28C3E92-5B84-4FE4-838A-2B49D9E78A7A}"/>
              </a:ext>
            </a:extLst>
          </p:cNvPr>
          <p:cNvSpPr/>
          <p:nvPr/>
        </p:nvSpPr>
        <p:spPr>
          <a:xfrm>
            <a:off x="6111875" y="2932113"/>
            <a:ext cx="674688" cy="671512"/>
          </a:xfrm>
          <a:prstGeom prst="mathMultiply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7395" tIns="33697" rIns="67395" bIns="33697" anchor="ctr"/>
          <a:lstStyle/>
          <a:p>
            <a:pPr algn="ctr" defTabSz="673947"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300" kern="0">
              <a:solidFill>
                <a:sysClr val="window" lastClr="FFFFFF"/>
              </a:solidFill>
              <a:latin typeface="Calibri"/>
              <a:ea typeface="新細明體"/>
              <a:cs typeface="+mn-cs"/>
            </a:endParaRPr>
          </a:p>
        </p:txBody>
      </p:sp>
      <p:sp>
        <p:nvSpPr>
          <p:cNvPr id="53" name="Up-Down Arrow 52">
            <a:extLst>
              <a:ext uri="{FF2B5EF4-FFF2-40B4-BE49-F238E27FC236}">
                <a16:creationId xmlns:a16="http://schemas.microsoft.com/office/drawing/2014/main" id="{577916C1-2D28-4868-82B5-F58EE56BAB77}"/>
              </a:ext>
            </a:extLst>
          </p:cNvPr>
          <p:cNvSpPr/>
          <p:nvPr/>
        </p:nvSpPr>
        <p:spPr>
          <a:xfrm>
            <a:off x="4330700" y="2914650"/>
            <a:ext cx="212725" cy="636588"/>
          </a:xfrm>
          <a:prstGeom prst="upDownArrow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19050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7395" tIns="33697" rIns="67395" bIns="33697" anchor="ctr"/>
          <a:lstStyle/>
          <a:p>
            <a:pPr algn="ctr" defTabSz="673947"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300" kern="0">
              <a:solidFill>
                <a:sysClr val="window" lastClr="FFFFFF"/>
              </a:solidFill>
              <a:latin typeface="Calibri"/>
              <a:ea typeface="新細明體"/>
              <a:cs typeface="+mn-cs"/>
            </a:endParaRPr>
          </a:p>
        </p:txBody>
      </p:sp>
      <p:sp>
        <p:nvSpPr>
          <p:cNvPr id="54" name="Up-Down Arrow 53">
            <a:extLst>
              <a:ext uri="{FF2B5EF4-FFF2-40B4-BE49-F238E27FC236}">
                <a16:creationId xmlns:a16="http://schemas.microsoft.com/office/drawing/2014/main" id="{D7138F80-711E-43FD-9EFB-658B7A59DD21}"/>
              </a:ext>
            </a:extLst>
          </p:cNvPr>
          <p:cNvSpPr/>
          <p:nvPr/>
        </p:nvSpPr>
        <p:spPr>
          <a:xfrm rot="2700000">
            <a:off x="5984081" y="2810670"/>
            <a:ext cx="212725" cy="855662"/>
          </a:xfrm>
          <a:prstGeom prst="upDownArrow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19050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7395" tIns="33697" rIns="67395" bIns="33697" anchor="ctr"/>
          <a:lstStyle/>
          <a:p>
            <a:pPr algn="ctr" defTabSz="673947"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300" kern="0">
              <a:solidFill>
                <a:sysClr val="window" lastClr="FFFFFF"/>
              </a:solidFill>
              <a:latin typeface="Calibri"/>
              <a:ea typeface="新細明體"/>
              <a:cs typeface="+mn-cs"/>
            </a:endParaRPr>
          </a:p>
        </p:txBody>
      </p:sp>
      <p:sp>
        <p:nvSpPr>
          <p:cNvPr id="55" name="Up-Down Arrow 54">
            <a:extLst>
              <a:ext uri="{FF2B5EF4-FFF2-40B4-BE49-F238E27FC236}">
                <a16:creationId xmlns:a16="http://schemas.microsoft.com/office/drawing/2014/main" id="{265174EF-A4C7-476E-9F09-46F124D05370}"/>
              </a:ext>
            </a:extLst>
          </p:cNvPr>
          <p:cNvSpPr/>
          <p:nvPr/>
        </p:nvSpPr>
        <p:spPr>
          <a:xfrm rot="18900000">
            <a:off x="2624138" y="2813050"/>
            <a:ext cx="212725" cy="850900"/>
          </a:xfrm>
          <a:prstGeom prst="upDownArrow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19050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7395" tIns="33697" rIns="67395" bIns="33697" anchor="ctr"/>
          <a:lstStyle/>
          <a:p>
            <a:pPr algn="ctr" defTabSz="673947"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300" kern="0">
              <a:solidFill>
                <a:sysClr val="window" lastClr="FFFFFF"/>
              </a:solidFill>
              <a:latin typeface="Calibri"/>
              <a:ea typeface="新細明體"/>
              <a:cs typeface="+mn-cs"/>
            </a:endParaRP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BDDF283B-80E0-44DB-A023-C2C69D2B2405}"/>
              </a:ext>
            </a:extLst>
          </p:cNvPr>
          <p:cNvSpPr/>
          <p:nvPr/>
        </p:nvSpPr>
        <p:spPr>
          <a:xfrm>
            <a:off x="938213" y="3814763"/>
            <a:ext cx="3721100" cy="582612"/>
          </a:xfrm>
          <a:prstGeom prst="roundRect">
            <a:avLst/>
          </a:prstGeom>
          <a:noFill/>
          <a:ln w="38100" cap="flat" cmpd="sng" algn="ctr">
            <a:solidFill>
              <a:schemeClr val="accent1"/>
            </a:solidFill>
            <a:prstDash val="dash"/>
          </a:ln>
          <a:effectLst/>
        </p:spPr>
        <p:txBody>
          <a:bodyPr lIns="67395" tIns="33697" rIns="67395" bIns="33697" anchor="b"/>
          <a:lstStyle/>
          <a:p>
            <a:pPr algn="ctr" defTabSz="67394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900" b="1" kern="0">
              <a:solidFill>
                <a:sysClr val="window" lastClr="FFFFFF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57" name="Up-Down Arrow 56">
            <a:extLst>
              <a:ext uri="{FF2B5EF4-FFF2-40B4-BE49-F238E27FC236}">
                <a16:creationId xmlns:a16="http://schemas.microsoft.com/office/drawing/2014/main" id="{A8B127DE-9BEA-48F2-B071-B48001D1CDC9}"/>
              </a:ext>
            </a:extLst>
          </p:cNvPr>
          <p:cNvSpPr/>
          <p:nvPr/>
        </p:nvSpPr>
        <p:spPr>
          <a:xfrm>
            <a:off x="4330700" y="2914650"/>
            <a:ext cx="212725" cy="636588"/>
          </a:xfrm>
          <a:prstGeom prst="upDownArrow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19050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7395" tIns="33697" rIns="67395" bIns="33697" anchor="ctr"/>
          <a:lstStyle/>
          <a:p>
            <a:pPr algn="ctr" defTabSz="673947"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300" kern="0">
              <a:solidFill>
                <a:sysClr val="window" lastClr="FFFFFF"/>
              </a:solidFill>
              <a:latin typeface="Calibri"/>
              <a:ea typeface="新細明體"/>
              <a:cs typeface="+mn-cs"/>
            </a:endParaRPr>
          </a:p>
        </p:txBody>
      </p:sp>
      <p:sp>
        <p:nvSpPr>
          <p:cNvPr id="58" name="Up-Down Arrow 57">
            <a:extLst>
              <a:ext uri="{FF2B5EF4-FFF2-40B4-BE49-F238E27FC236}">
                <a16:creationId xmlns:a16="http://schemas.microsoft.com/office/drawing/2014/main" id="{A81E9F71-9E1A-4494-B623-AE7BEC08C48B}"/>
              </a:ext>
            </a:extLst>
          </p:cNvPr>
          <p:cNvSpPr/>
          <p:nvPr/>
        </p:nvSpPr>
        <p:spPr>
          <a:xfrm rot="2700000">
            <a:off x="5984081" y="2810670"/>
            <a:ext cx="212725" cy="855662"/>
          </a:xfrm>
          <a:prstGeom prst="upDownArrow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19050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7395" tIns="33697" rIns="67395" bIns="33697" anchor="ctr"/>
          <a:lstStyle/>
          <a:p>
            <a:pPr algn="ctr" defTabSz="673947"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300" kern="0">
              <a:solidFill>
                <a:sysClr val="window" lastClr="FFFFFF"/>
              </a:solidFill>
              <a:latin typeface="Calibri"/>
              <a:ea typeface="新細明體"/>
              <a:cs typeface="+mn-cs"/>
            </a:endParaRPr>
          </a:p>
        </p:txBody>
      </p:sp>
      <p:sp>
        <p:nvSpPr>
          <p:cNvPr id="59" name="Up-Down Arrow 58">
            <a:extLst>
              <a:ext uri="{FF2B5EF4-FFF2-40B4-BE49-F238E27FC236}">
                <a16:creationId xmlns:a16="http://schemas.microsoft.com/office/drawing/2014/main" id="{AED2A95D-1AA1-462B-9F4B-CF7233E9477C}"/>
              </a:ext>
            </a:extLst>
          </p:cNvPr>
          <p:cNvSpPr/>
          <p:nvPr/>
        </p:nvSpPr>
        <p:spPr>
          <a:xfrm rot="18900000">
            <a:off x="2624138" y="2813050"/>
            <a:ext cx="212725" cy="850900"/>
          </a:xfrm>
          <a:prstGeom prst="upDownArrow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19050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7395" tIns="33697" rIns="67395" bIns="33697" anchor="ctr"/>
          <a:lstStyle/>
          <a:p>
            <a:pPr algn="ctr" defTabSz="673947"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300" kern="0">
              <a:solidFill>
                <a:sysClr val="window" lastClr="FFFFFF"/>
              </a:solidFill>
              <a:latin typeface="Calibri"/>
              <a:ea typeface="新細明體"/>
              <a:cs typeface="+mn-cs"/>
            </a:endParaRPr>
          </a:p>
        </p:txBody>
      </p:sp>
      <p:sp>
        <p:nvSpPr>
          <p:cNvPr id="60" name="Donut 59">
            <a:extLst>
              <a:ext uri="{FF2B5EF4-FFF2-40B4-BE49-F238E27FC236}">
                <a16:creationId xmlns:a16="http://schemas.microsoft.com/office/drawing/2014/main" id="{C6884C3A-1A07-4DE4-9E4E-4423BA126F09}"/>
              </a:ext>
            </a:extLst>
          </p:cNvPr>
          <p:cNvSpPr/>
          <p:nvPr/>
        </p:nvSpPr>
        <p:spPr>
          <a:xfrm>
            <a:off x="4181475" y="2968625"/>
            <a:ext cx="531813" cy="528638"/>
          </a:xfrm>
          <a:prstGeom prst="donut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7395" tIns="33697" rIns="67395" bIns="33697" anchor="ctr"/>
          <a:lstStyle/>
          <a:p>
            <a:pPr algn="ctr" defTabSz="673947"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300" kern="0">
              <a:solidFill>
                <a:sysClr val="windowText" lastClr="000000"/>
              </a:solidFill>
              <a:latin typeface="Calibri"/>
              <a:ea typeface="新細明體"/>
              <a:cs typeface="+mn-cs"/>
            </a:endParaRPr>
          </a:p>
        </p:txBody>
      </p:sp>
      <p:sp>
        <p:nvSpPr>
          <p:cNvPr id="61" name="Multiply 60">
            <a:extLst>
              <a:ext uri="{FF2B5EF4-FFF2-40B4-BE49-F238E27FC236}">
                <a16:creationId xmlns:a16="http://schemas.microsoft.com/office/drawing/2014/main" id="{62EEB9D7-F3CC-45AD-B79B-4D6EE50AC5CB}"/>
              </a:ext>
            </a:extLst>
          </p:cNvPr>
          <p:cNvSpPr/>
          <p:nvPr/>
        </p:nvSpPr>
        <p:spPr>
          <a:xfrm>
            <a:off x="2108200" y="2914650"/>
            <a:ext cx="674688" cy="673100"/>
          </a:xfrm>
          <a:prstGeom prst="mathMultiply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7395" tIns="33697" rIns="67395" bIns="33697" anchor="ctr"/>
          <a:lstStyle/>
          <a:p>
            <a:pPr algn="ctr" defTabSz="673947"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300" kern="0">
              <a:solidFill>
                <a:sysClr val="window" lastClr="FFFFFF"/>
              </a:solidFill>
              <a:latin typeface="Calibri"/>
              <a:ea typeface="新細明體"/>
              <a:cs typeface="+mn-cs"/>
            </a:endParaRPr>
          </a:p>
        </p:txBody>
      </p:sp>
      <p:sp>
        <p:nvSpPr>
          <p:cNvPr id="62" name="Multiply 61">
            <a:extLst>
              <a:ext uri="{FF2B5EF4-FFF2-40B4-BE49-F238E27FC236}">
                <a16:creationId xmlns:a16="http://schemas.microsoft.com/office/drawing/2014/main" id="{3243A563-5A8E-4844-B0B0-370DB58AA155}"/>
              </a:ext>
            </a:extLst>
          </p:cNvPr>
          <p:cNvSpPr/>
          <p:nvPr/>
        </p:nvSpPr>
        <p:spPr>
          <a:xfrm>
            <a:off x="6111875" y="2932113"/>
            <a:ext cx="674688" cy="671512"/>
          </a:xfrm>
          <a:prstGeom prst="mathMultiply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7395" tIns="33697" rIns="67395" bIns="33697" anchor="ctr"/>
          <a:lstStyle/>
          <a:p>
            <a:pPr algn="ctr" defTabSz="673947"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300" kern="0">
              <a:solidFill>
                <a:sysClr val="window" lastClr="FFFFFF"/>
              </a:solidFill>
              <a:latin typeface="Calibri"/>
              <a:ea typeface="新細明體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3A3BB3E-A781-4295-97FD-7E9DACE57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4325" y="4398963"/>
            <a:ext cx="1366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Main Buffer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BE0ECE3-4E65-425B-8952-67C9DC701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1613" y="4398963"/>
            <a:ext cx="23701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Supplementary Buffer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5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5563E-7 -4.44444E-6 L -0.12619 0.00024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2" presetID="35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21 0.00023 L -0.21477 0.00023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5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5563E-7 -0.00208 L -0.12619 -0.00208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2" presetID="35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477 0.00023 L -0.30346 0.00023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5" presetID="35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19 -0.00208 L -0.21474 -0.00208 " pathEditMode="relative" rAng="0" ptsTypes="AA">
                                      <p:cBhvr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78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5563E-7 -0.00231 L -0.12619 -0.00208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3" dur="250" autoRev="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4" dur="250" autoRev="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autoRev="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250" autoRev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8" dur="250" autoRev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9" dur="250" autoRev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autoRev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250" autoRev="1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3" dur="250" autoRev="1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4" dur="250" autoRev="1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50" autoRev="1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7" presetID="27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250" autoRev="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9" dur="250" autoRev="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0" dur="250" autoRev="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autoRev="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7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250" autoRev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4" dur="250" autoRev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5" dur="250" autoRev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autoRev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7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250" autoRev="1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9" dur="250" autoRev="1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0" dur="250" autoRev="1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50" autoRev="1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23" presetID="27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4" dur="250" autoRev="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5" dur="250" autoRev="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6" dur="250" autoRev="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250" autoRev="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7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" dur="250" autoRev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0" dur="250" autoRev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1" dur="250" autoRev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250" autoRev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7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" dur="250" autoRev="1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5" dur="250" autoRev="1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6" dur="250" autoRev="1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250" autoRev="1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39" presetID="10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6 L 0.21215 0.4588 " pathEditMode="relative" rAng="0" ptsTypes="AA">
                                      <p:cBhvr>
                                        <p:cTn id="1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08" y="2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 nodeType="clickPar">
                      <p:stCondLst>
                        <p:cond delay="indefinite"/>
                      </p:stCondLst>
                      <p:childTnLst>
                        <p:par>
                          <p:cTn id="1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6" presetID="35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363 0.00023 L -0.4408 2.48033E-6 " pathEditMode="relative" rAng="0" ptsTypes="AA">
                                      <p:cBhvr>
                                        <p:cTn id="1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35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474 -0.00208 L -0.30343 -0.00208 " pathEditMode="relative" rAng="0" ptsTypes="AA">
                                      <p:cBhvr>
                                        <p:cTn id="1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2" presetID="35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19 -0.00208 L -0.21474 -0.00208 " pathEditMode="relative" rAng="0" ptsTypes="AA">
                                      <p:cBhvr>
                                        <p:cTn id="1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5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5563E-7 -0.00231 L -0.12619 -0.00208 " pathEditMode="relative" rAng="0" ptsTypes="AA">
                                      <p:cBhvr>
                                        <p:cTn id="18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08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9" dur="250" autoRev="1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0" dur="250" autoRev="1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1" dur="250" autoRev="1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2" dur="250" autoRev="1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4" dur="250" autoRev="1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5" dur="250" autoRev="1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6" dur="250" autoRev="1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250" autoRev="1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9" dur="250" autoRev="1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0" dur="250" autoRev="1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1" dur="250" autoRev="1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2" dur="250" autoRev="1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4" presetID="27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5" dur="250" autoRev="1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6" dur="250" autoRev="1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7" dur="250" autoRev="1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8" dur="250" autoRev="1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27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" dur="250" autoRev="1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1" dur="250" autoRev="1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2" dur="250" autoRev="1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250" autoRev="1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27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5" dur="250" autoRev="1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6" dur="250" autoRev="1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7" dur="250" autoRev="1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8" dur="250" autoRev="1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40" presetID="27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1" dur="250" autoRev="1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2" dur="250" autoRev="1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3" dur="250" autoRev="1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4" dur="250" autoRev="1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7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6" dur="250" autoRev="1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7" dur="250" autoRev="1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8" dur="250" autoRev="1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9" dur="250" autoRev="1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27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1" dur="250" autoRev="1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2" dur="250" autoRev="1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3" dur="250" autoRev="1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4" dur="250" autoRev="1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6" presetID="10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8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44444E-6 L -0.00104 0.46181 " pathEditMode="relative" rAng="0" ptsTypes="AA">
                                      <p:cBhvr>
                                        <p:cTn id="28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 nodeType="clickPar">
                      <p:stCondLst>
                        <p:cond delay="indefinite"/>
                      </p:stCondLst>
                      <p:childTnLst>
                        <p:par>
                          <p:cTn id="2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0" presetID="35" presetClass="path" presetSubtype="0" accel="5000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08 2.48033E-6 L -0.52937 2.48033E-6 " pathEditMode="relative" rAng="0" ptsTypes="AA">
                                      <p:cBhvr>
                                        <p:cTn id="2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3" presetID="35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363 -0.00208 L -0.44093 -0.00231 " pathEditMode="relative" rAng="0" ptsTypes="AA">
                                      <p:cBhvr>
                                        <p:cTn id="2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6" presetID="35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474 -0.00208 L -0.30343 -0.00208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9" presetID="35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19 -0.00208 L -0.21474 -0.00208 " pathEditMode="relative" rAng="0" ptsTypes="AA">
                                      <p:cBhvr>
                                        <p:cTn id="30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2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5563E-7 -0.00231 L -0.12619 -0.00208 " pathEditMode="relative" rAng="0" ptsTypes="AA">
                                      <p:cBhvr>
                                        <p:cTn id="30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5" presetID="27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6" dur="250" autoRev="1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7" dur="250" autoRev="1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8" dur="250" autoRev="1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9" dur="250" autoRev="1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27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1" dur="250" autoRev="1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2" dur="250" autoRev="1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3" dur="250" autoRev="1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4" dur="250" autoRev="1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27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6" dur="250" autoRev="1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7" dur="250" autoRev="1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8" dur="250" autoRev="1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9" dur="250" autoRev="1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41" presetID="27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2" dur="250" autoRev="1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3" dur="250" autoRev="1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4" dur="250" autoRev="1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5" dur="250" autoRev="1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27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7" dur="250" autoRev="1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8" dur="250" autoRev="1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9" dur="250" autoRev="1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0" dur="250" autoRev="1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27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2" dur="250" autoRev="1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3" dur="250" autoRev="1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4" dur="250" autoRev="1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5" dur="250" autoRev="1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7" presetID="27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8" dur="250" autoRev="1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9" dur="250" autoRev="1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0" dur="250" autoRev="1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1" dur="250" autoRev="1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27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3" dur="250" autoRev="1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4" dur="250" autoRev="1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5" dur="250" autoRev="1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6" dur="250" autoRev="1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27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8" dur="250" autoRev="1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9" dur="250" autoRev="1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0" dur="250" autoRev="1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1" dur="250" autoRev="1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9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44444E-6 L -0.00104 0.46181 " pathEditMode="relative" rAng="0" ptsTypes="AA">
                                      <p:cBhvr>
                                        <p:cTn id="3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4" grpId="1" animBg="1"/>
      <p:bldP spid="14" grpId="2" animBg="1"/>
      <p:bldP spid="14" grpId="3" animBg="1"/>
      <p:bldP spid="15" grpId="0" animBg="1"/>
      <p:bldP spid="15" grpId="1" animBg="1"/>
      <p:bldP spid="15" grpId="2" animBg="1"/>
      <p:bldP spid="15" grpId="3" animBg="1"/>
      <p:bldP spid="15" grpId="4" animBg="1"/>
      <p:bldP spid="15" grpId="5" animBg="1"/>
      <p:bldP spid="16" grpId="0" animBg="1"/>
      <p:bldP spid="16" grpId="1" animBg="1"/>
      <p:bldP spid="16" grpId="2" animBg="1"/>
      <p:bldP spid="16" grpId="3" animBg="1"/>
      <p:bldP spid="16" grpId="4" animBg="1"/>
      <p:bldP spid="17" grpId="0" animBg="1"/>
      <p:bldP spid="17" grpId="1" animBg="1"/>
      <p:bldP spid="17" grpId="2" animBg="1"/>
      <p:bldP spid="17" grpId="3" animBg="1"/>
      <p:bldP spid="42" grpId="0" animBg="1"/>
      <p:bldP spid="42" grpId="1" animBg="1"/>
      <p:bldP spid="42" grpId="2" animBg="1"/>
      <p:bldP spid="42" grpId="3" animBg="1"/>
      <p:bldP spid="42" grpId="4" animBg="1"/>
      <p:bldP spid="43" grpId="0" animBg="1"/>
      <p:bldP spid="43" grpId="1" animBg="1"/>
      <p:bldP spid="43" grpId="2" animBg="1"/>
      <p:bldP spid="43" grpId="3" animBg="1"/>
      <p:bldP spid="43" grpId="4" animBg="1"/>
      <p:bldP spid="44" grpId="0" animBg="1"/>
      <p:bldP spid="44" grpId="1" animBg="1"/>
      <p:bldP spid="44" grpId="2" animBg="1"/>
      <p:bldP spid="44" grpId="3" animBg="1"/>
      <p:bldP spid="44" grpId="4" animBg="1"/>
      <p:bldP spid="48" grpId="0" animBg="1"/>
      <p:bldP spid="48" grpId="1" animBg="1"/>
      <p:bldP spid="48" grpId="2" animBg="1"/>
      <p:bldP spid="49" grpId="0" animBg="1"/>
      <p:bldP spid="49" grpId="1" animBg="1"/>
      <p:bldP spid="53" grpId="0" animBg="1"/>
      <p:bldP spid="53" grpId="1" animBg="1"/>
      <p:bldP spid="53" grpId="2" animBg="1"/>
      <p:bldP spid="53" grpId="3" animBg="1"/>
      <p:bldP spid="53" grpId="4" animBg="1"/>
      <p:bldP spid="54" grpId="0" animBg="1"/>
      <p:bldP spid="54" grpId="1" animBg="1"/>
      <p:bldP spid="54" grpId="2" animBg="1"/>
      <p:bldP spid="54" grpId="3" animBg="1"/>
      <p:bldP spid="54" grpId="4" animBg="1"/>
      <p:bldP spid="55" grpId="0" animBg="1"/>
      <p:bldP spid="55" grpId="1" animBg="1"/>
      <p:bldP spid="55" grpId="2" animBg="1"/>
      <p:bldP spid="55" grpId="3" animBg="1"/>
      <p:bldP spid="55" grpId="4" animBg="1"/>
      <p:bldP spid="56" grpId="0" animBg="1"/>
      <p:bldP spid="56" grpId="1" animBg="1"/>
      <p:bldP spid="56" grpId="2" animBg="1"/>
      <p:bldP spid="56" grpId="3" animBg="1"/>
      <p:bldP spid="65" grpId="0"/>
      <p:bldP spid="65" grpId="1"/>
      <p:bldP spid="66" grpId="0"/>
      <p:bldP spid="6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2">
            <a:extLst>
              <a:ext uri="{FF2B5EF4-FFF2-40B4-BE49-F238E27FC236}">
                <a16:creationId xmlns:a16="http://schemas.microsoft.com/office/drawing/2014/main" id="{C8A0C04D-EA53-4411-B13A-1C470C9463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4A91100-40C0-4499-A59B-CF734F9690CC}" type="slidenum">
              <a:rPr lang="en-US" altLang="en-US">
                <a:solidFill>
                  <a:schemeClr val="tx2"/>
                </a:solidFill>
              </a:rPr>
              <a:pPr eaLnBrk="1" hangingPunct="1"/>
              <a:t>11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18435" name="Footer Placeholder 3">
            <a:extLst>
              <a:ext uri="{FF2B5EF4-FFF2-40B4-BE49-F238E27FC236}">
                <a16:creationId xmlns:a16="http://schemas.microsoft.com/office/drawing/2014/main" id="{F8493EFB-E954-4BE0-9430-5CF0113C02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chemeClr val="tx2"/>
                </a:solidFill>
              </a:rPr>
              <a:t>Fast Accelerometer-Based Motion Recognition with a Dual Buffer Framework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ED5931E-3C19-4AFF-BF12-71C5E34D9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t>Control System</a:t>
            </a:r>
            <a:br>
              <a:rPr/>
            </a:br>
            <a:r>
              <a:rPr sz="2400"/>
              <a:t>- Separated Recognition Thread and Rendering Thread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BF4E061-F31B-4E7C-A83B-E740679BECFE}"/>
              </a:ext>
            </a:extLst>
          </p:cNvPr>
          <p:cNvGrpSpPr>
            <a:grpSpLocks/>
          </p:cNvGrpSpPr>
          <p:nvPr/>
        </p:nvGrpSpPr>
        <p:grpSpPr bwMode="auto">
          <a:xfrm>
            <a:off x="1746250" y="2122488"/>
            <a:ext cx="2714625" cy="2713037"/>
            <a:chOff x="1746929" y="2122175"/>
            <a:chExt cx="2713773" cy="271377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D4C2599-EDCB-4A47-838C-A37634F7E3EC}"/>
                </a:ext>
              </a:extLst>
            </p:cNvPr>
            <p:cNvCxnSpPr/>
            <p:nvPr/>
          </p:nvCxnSpPr>
          <p:spPr>
            <a:xfrm rot="5400000">
              <a:off x="3222599" y="2535037"/>
              <a:ext cx="825724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464" name="Group 48">
              <a:extLst>
                <a:ext uri="{FF2B5EF4-FFF2-40B4-BE49-F238E27FC236}">
                  <a16:creationId xmlns:a16="http://schemas.microsoft.com/office/drawing/2014/main" id="{4565CF4C-7D42-4867-B2C6-C91B5DDAA2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46929" y="2122175"/>
              <a:ext cx="2713773" cy="2713774"/>
              <a:chOff x="1746929" y="2122175"/>
              <a:chExt cx="2713773" cy="2713774"/>
            </a:xfrm>
          </p:grpSpPr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666B452D-910A-49F2-B52B-8801ED20BA4D}"/>
                  </a:ext>
                </a:extLst>
              </p:cNvPr>
              <p:cNvSpPr/>
              <p:nvPr/>
            </p:nvSpPr>
            <p:spPr>
              <a:xfrm>
                <a:off x="2808634" y="2947899"/>
                <a:ext cx="1652068" cy="944819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chemeClr val="tx1"/>
                    </a:solidFill>
                    <a:cs typeface="Times New Roman" pitchFamily="18" charset="0"/>
                  </a:rPr>
                  <a:t>Rendering Thread</a:t>
                </a: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80121A88-75C7-4F31-8276-775CD0063D49}"/>
                  </a:ext>
                </a:extLst>
              </p:cNvPr>
              <p:cNvCxnSpPr>
                <a:stCxn id="6" idx="2"/>
              </p:cNvCxnSpPr>
              <p:nvPr/>
            </p:nvCxnSpPr>
            <p:spPr>
              <a:xfrm rot="5400000">
                <a:off x="3163845" y="4364334"/>
                <a:ext cx="943231" cy="0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8438E314-424C-4C6E-9D0D-7CDFDD0CF865}"/>
                  </a:ext>
                </a:extLst>
              </p:cNvPr>
              <p:cNvCxnSpPr/>
              <p:nvPr/>
            </p:nvCxnSpPr>
            <p:spPr>
              <a:xfrm>
                <a:off x="1746929" y="4835949"/>
                <a:ext cx="1888532" cy="0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C70C4276-EBB3-4779-8F24-B47ABA0DED5E}"/>
                  </a:ext>
                </a:extLst>
              </p:cNvPr>
              <p:cNvCxnSpPr/>
              <p:nvPr/>
            </p:nvCxnSpPr>
            <p:spPr>
              <a:xfrm rot="5400000">
                <a:off x="390042" y="3479063"/>
                <a:ext cx="2713774" cy="0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602535B9-D6B7-4786-8F1B-9A28D0F88489}"/>
                  </a:ext>
                </a:extLst>
              </p:cNvPr>
              <p:cNvCxnSpPr/>
              <p:nvPr/>
            </p:nvCxnSpPr>
            <p:spPr>
              <a:xfrm>
                <a:off x="1746929" y="2122175"/>
                <a:ext cx="1888532" cy="0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CD0FF57-AD6F-4E27-879D-2DC562DC5DF7}"/>
              </a:ext>
            </a:extLst>
          </p:cNvPr>
          <p:cNvGrpSpPr>
            <a:grpSpLocks/>
          </p:cNvGrpSpPr>
          <p:nvPr/>
        </p:nvGrpSpPr>
        <p:grpSpPr bwMode="auto">
          <a:xfrm>
            <a:off x="5595938" y="2425700"/>
            <a:ext cx="2241550" cy="2124075"/>
            <a:chOff x="5595345" y="2426191"/>
            <a:chExt cx="2241812" cy="2123822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88077A1A-7809-49A6-9F02-176E224849A4}"/>
                </a:ext>
              </a:extLst>
            </p:cNvPr>
            <p:cNvSpPr/>
            <p:nvPr/>
          </p:nvSpPr>
          <p:spPr>
            <a:xfrm>
              <a:off x="5595345" y="2897623"/>
              <a:ext cx="1887758" cy="1180959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  <a:cs typeface="Times New Roman" pitchFamily="18" charset="0"/>
                </a:rPr>
                <a:t>Action Recognition Thread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A2A236A-0A7A-48E7-B399-9E9429A66040}"/>
                </a:ext>
              </a:extLst>
            </p:cNvPr>
            <p:cNvCxnSpPr/>
            <p:nvPr/>
          </p:nvCxnSpPr>
          <p:spPr>
            <a:xfrm rot="5400000">
              <a:off x="6539279" y="4314298"/>
              <a:ext cx="471431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0D97BA9-B357-4BF6-8A12-EEAE81EC32B6}"/>
                </a:ext>
              </a:extLst>
            </p:cNvPr>
            <p:cNvCxnSpPr/>
            <p:nvPr/>
          </p:nvCxnSpPr>
          <p:spPr>
            <a:xfrm>
              <a:off x="6774995" y="4550013"/>
              <a:ext cx="1062162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D7DEC02-33E8-4941-8626-68B92005D628}"/>
                </a:ext>
              </a:extLst>
            </p:cNvPr>
            <p:cNvCxnSpPr/>
            <p:nvPr/>
          </p:nvCxnSpPr>
          <p:spPr>
            <a:xfrm rot="5400000">
              <a:off x="6775245" y="3488102"/>
              <a:ext cx="2123822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1406E9B-4B40-456C-BC77-407ED65BB50B}"/>
                </a:ext>
              </a:extLst>
            </p:cNvPr>
            <p:cNvCxnSpPr/>
            <p:nvPr/>
          </p:nvCxnSpPr>
          <p:spPr>
            <a:xfrm rot="16200000" flipH="1">
              <a:off x="6539279" y="2661907"/>
              <a:ext cx="471432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164142B-01FE-4CBD-A572-896A380EE5FD}"/>
                </a:ext>
              </a:extLst>
            </p:cNvPr>
            <p:cNvCxnSpPr/>
            <p:nvPr/>
          </p:nvCxnSpPr>
          <p:spPr>
            <a:xfrm>
              <a:off x="6774995" y="2426191"/>
              <a:ext cx="1062162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5D04D3B-BBEE-4782-8ACB-43477F6FBD04}"/>
              </a:ext>
            </a:extLst>
          </p:cNvPr>
          <p:cNvGrpSpPr>
            <a:grpSpLocks/>
          </p:cNvGrpSpPr>
          <p:nvPr/>
        </p:nvGrpSpPr>
        <p:grpSpPr bwMode="auto">
          <a:xfrm>
            <a:off x="4297363" y="5021263"/>
            <a:ext cx="3657600" cy="327025"/>
            <a:chOff x="1187624" y="2636912"/>
            <a:chExt cx="4032448" cy="360040"/>
          </a:xfrm>
        </p:grpSpPr>
        <p:grpSp>
          <p:nvGrpSpPr>
            <p:cNvPr id="18449" name="Group 18">
              <a:extLst>
                <a:ext uri="{FF2B5EF4-FFF2-40B4-BE49-F238E27FC236}">
                  <a16:creationId xmlns:a16="http://schemas.microsoft.com/office/drawing/2014/main" id="{B9C1D1D8-10A0-44E9-8EDA-BF431DD0B4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7624" y="2636912"/>
              <a:ext cx="4032448" cy="360040"/>
              <a:chOff x="1187624" y="2636912"/>
              <a:chExt cx="4032448" cy="360040"/>
            </a:xfrm>
          </p:grpSpPr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id="{A3851EC6-A619-4781-B662-A6F9B78BC38D}"/>
                  </a:ext>
                </a:extLst>
              </p:cNvPr>
              <p:cNvSpPr/>
              <p:nvPr/>
            </p:nvSpPr>
            <p:spPr>
              <a:xfrm>
                <a:off x="4644257" y="2708570"/>
                <a:ext cx="432299" cy="216723"/>
              </a:xfrm>
              <a:prstGeom prst="round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b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aseline="-25000" dirty="0">
                  <a:cs typeface="Times New Roman" pitchFamily="18" charset="0"/>
                </a:endParaRPr>
              </a:p>
            </p:txBody>
          </p:sp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3C1051D4-7E00-4D4F-84AC-B101E94A45B9}"/>
                  </a:ext>
                </a:extLst>
              </p:cNvPr>
              <p:cNvSpPr/>
              <p:nvPr/>
            </p:nvSpPr>
            <p:spPr>
              <a:xfrm>
                <a:off x="2843308" y="2708570"/>
                <a:ext cx="432297" cy="216723"/>
              </a:xfrm>
              <a:prstGeom prst="round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b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aseline="-25000" dirty="0">
                  <a:cs typeface="Times New Roman" pitchFamily="18" charset="0"/>
                </a:endParaRPr>
              </a:p>
            </p:txBody>
          </p:sp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84A6CB7D-80ED-4071-92CD-23CB2D3067B9}"/>
                  </a:ext>
                </a:extLst>
              </p:cNvPr>
              <p:cNvSpPr/>
              <p:nvPr/>
            </p:nvSpPr>
            <p:spPr>
              <a:xfrm>
                <a:off x="3636145" y="2708570"/>
                <a:ext cx="432299" cy="216723"/>
              </a:xfrm>
              <a:prstGeom prst="round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b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aseline="-25000" dirty="0">
                  <a:cs typeface="Times New Roman" pitchFamily="18" charset="0"/>
                </a:endParaRPr>
              </a:p>
            </p:txBody>
          </p:sp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20DC10F9-6FBD-4FFC-BA2A-85297A10E762}"/>
                  </a:ext>
                </a:extLst>
              </p:cNvPr>
              <p:cNvSpPr/>
              <p:nvPr/>
            </p:nvSpPr>
            <p:spPr>
              <a:xfrm>
                <a:off x="4140201" y="2708570"/>
                <a:ext cx="432299" cy="216723"/>
              </a:xfrm>
              <a:prstGeom prst="round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b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aseline="-25000" dirty="0">
                  <a:cs typeface="Times New Roman" pitchFamily="18" charset="0"/>
                </a:endParaRPr>
              </a:p>
            </p:txBody>
          </p:sp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5286AC88-C442-452A-9575-BEB478FE2321}"/>
                  </a:ext>
                </a:extLst>
              </p:cNvPr>
              <p:cNvSpPr/>
              <p:nvPr/>
            </p:nvSpPr>
            <p:spPr>
              <a:xfrm>
                <a:off x="3492630" y="2636912"/>
                <a:ext cx="1727442" cy="360040"/>
              </a:xfrm>
              <a:prstGeom prst="roundRect">
                <a:avLst/>
              </a:prstGeom>
              <a:noFill/>
              <a:ln>
                <a:solidFill>
                  <a:schemeClr val="accent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>
                  <a:cs typeface="Times New Roman" pitchFamily="18" charset="0"/>
                </a:endParaRPr>
              </a:p>
            </p:txBody>
          </p:sp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32513913-72B7-433D-9D2E-640D2362C1F5}"/>
                  </a:ext>
                </a:extLst>
              </p:cNvPr>
              <p:cNvSpPr/>
              <p:nvPr/>
            </p:nvSpPr>
            <p:spPr>
              <a:xfrm>
                <a:off x="1187624" y="2636912"/>
                <a:ext cx="2231497" cy="360040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>
                  <a:cs typeface="Times New Roman" pitchFamily="18" charset="0"/>
                </a:endParaRPr>
              </a:p>
            </p:txBody>
          </p:sp>
        </p:grp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06D6FA86-2344-4564-B7AB-258911B040E3}"/>
                </a:ext>
              </a:extLst>
            </p:cNvPr>
            <p:cNvSpPr/>
            <p:nvPr/>
          </p:nvSpPr>
          <p:spPr>
            <a:xfrm>
              <a:off x="2339252" y="2708570"/>
              <a:ext cx="432297" cy="216723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b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aseline="-25000" dirty="0">
                <a:cs typeface="Times New Roman" pitchFamily="18" charset="0"/>
              </a:endParaRP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0014D03-9E9B-4A7E-ACB7-7F0F5DA71CF0}"/>
              </a:ext>
            </a:extLst>
          </p:cNvPr>
          <p:cNvCxnSpPr/>
          <p:nvPr/>
        </p:nvCxnSpPr>
        <p:spPr>
          <a:xfrm rot="5400000">
            <a:off x="6008688" y="4491038"/>
            <a:ext cx="8255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0475579-424D-4AD4-884F-11DB449A1BFB}"/>
              </a:ext>
            </a:extLst>
          </p:cNvPr>
          <p:cNvCxnSpPr/>
          <p:nvPr/>
        </p:nvCxnSpPr>
        <p:spPr>
          <a:xfrm rot="5400000" flipH="1" flipV="1">
            <a:off x="5772150" y="4491038"/>
            <a:ext cx="8255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Arc 28">
            <a:extLst>
              <a:ext uri="{FF2B5EF4-FFF2-40B4-BE49-F238E27FC236}">
                <a16:creationId xmlns:a16="http://schemas.microsoft.com/office/drawing/2014/main" id="{C1D0C72E-AA3A-40B5-AACE-0687D7EB813E}"/>
              </a:ext>
            </a:extLst>
          </p:cNvPr>
          <p:cNvSpPr/>
          <p:nvPr/>
        </p:nvSpPr>
        <p:spPr>
          <a:xfrm>
            <a:off x="4459288" y="3133725"/>
            <a:ext cx="1136650" cy="354013"/>
          </a:xfrm>
          <a:prstGeom prst="arc">
            <a:avLst>
              <a:gd name="adj1" fmla="val 10887885"/>
              <a:gd name="adj2" fmla="val 0"/>
            </a:avLst>
          </a:prstGeom>
          <a:ln w="19050">
            <a:solidFill>
              <a:schemeClr val="tx1">
                <a:lumMod val="50000"/>
                <a:lumOff val="5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A792B1C6-023C-4677-BC96-6D33569BBC23}"/>
              </a:ext>
            </a:extLst>
          </p:cNvPr>
          <p:cNvSpPr/>
          <p:nvPr/>
        </p:nvSpPr>
        <p:spPr>
          <a:xfrm rot="10800000">
            <a:off x="4459288" y="3370263"/>
            <a:ext cx="1136650" cy="354012"/>
          </a:xfrm>
          <a:prstGeom prst="arc">
            <a:avLst>
              <a:gd name="adj1" fmla="val 10924195"/>
              <a:gd name="adj2" fmla="val 0"/>
            </a:avLst>
          </a:prstGeom>
          <a:ln w="1905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35FFF9-9AE7-4D9F-AF55-0BE22B543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2366963"/>
            <a:ext cx="15097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TW" sz="1600">
                <a:cs typeface="Times New Roman" panose="02020603050405020304" pitchFamily="18" charset="0"/>
              </a:rPr>
              <a:t>Continue</a:t>
            </a:r>
            <a:br>
              <a:rPr lang="en-US" altLang="zh-TW" sz="1600">
                <a:cs typeface="Times New Roman" panose="02020603050405020304" pitchFamily="18" charset="0"/>
              </a:rPr>
            </a:br>
            <a:r>
              <a:rPr lang="en-US" altLang="zh-TW" sz="1600">
                <a:cs typeface="Times New Roman" panose="02020603050405020304" pitchFamily="18" charset="0"/>
              </a:rPr>
              <a:t>Current Action</a:t>
            </a:r>
            <a:endParaRPr lang="zh-TW" altLang="en-US" sz="1600"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B58D1A4-8111-443C-B71E-CB46D7B2F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7838" y="3924300"/>
            <a:ext cx="1414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TW" sz="1600">
                <a:cs typeface="Times New Roman" panose="02020603050405020304" pitchFamily="18" charset="0"/>
              </a:rPr>
              <a:t>Switch to New Action</a:t>
            </a:r>
            <a:endParaRPr lang="zh-TW" altLang="en-US" sz="1600">
              <a:cs typeface="Times New Roman" panose="02020603050405020304" pitchFamily="18" charset="0"/>
            </a:endParaRPr>
          </a:p>
        </p:txBody>
      </p:sp>
      <p:pic>
        <p:nvPicPr>
          <p:cNvPr id="33" name="Picture 5" descr="C:\Users\Hubert Shum\Desktop\IJVR\Figure\SingleRender.jpg">
            <a:extLst>
              <a:ext uri="{FF2B5EF4-FFF2-40B4-BE49-F238E27FC236}">
                <a16:creationId xmlns:a16="http://schemas.microsoft.com/office/drawing/2014/main" id="{5626D0DD-6BC3-49F4-96E3-FB2C458B8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0" r="15788"/>
          <a:stretch>
            <a:fillRect/>
          </a:stretch>
        </p:blipFill>
        <p:spPr bwMode="auto">
          <a:xfrm>
            <a:off x="552450" y="2425700"/>
            <a:ext cx="1533525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 descr="C:\Users\Hubert Shum\Desktop\IJVR\Figure\SingleRender.jpg">
            <a:extLst>
              <a:ext uri="{FF2B5EF4-FFF2-40B4-BE49-F238E27FC236}">
                <a16:creationId xmlns:a16="http://schemas.microsoft.com/office/drawing/2014/main" id="{32FD80AF-E484-4E03-AA77-A58F8F547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0" r="15788"/>
          <a:stretch>
            <a:fillRect/>
          </a:stretch>
        </p:blipFill>
        <p:spPr bwMode="auto">
          <a:xfrm>
            <a:off x="788988" y="2843213"/>
            <a:ext cx="1533525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" descr="C:\Users\Hubert Shum\Desktop\IJVR\Figure\SingleRender.jpg">
            <a:extLst>
              <a:ext uri="{FF2B5EF4-FFF2-40B4-BE49-F238E27FC236}">
                <a16:creationId xmlns:a16="http://schemas.microsoft.com/office/drawing/2014/main" id="{9CAF1434-B152-4CCD-B5D5-F7F0FA515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0" r="15788"/>
          <a:stretch>
            <a:fillRect/>
          </a:stretch>
        </p:blipFill>
        <p:spPr bwMode="auto">
          <a:xfrm>
            <a:off x="1047750" y="3265488"/>
            <a:ext cx="1535113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Slide Number Placeholder 2">
            <a:extLst>
              <a:ext uri="{FF2B5EF4-FFF2-40B4-BE49-F238E27FC236}">
                <a16:creationId xmlns:a16="http://schemas.microsoft.com/office/drawing/2014/main" id="{633B0CF7-8F1A-4CF6-8956-EF0E00C9C3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3056D0C-4644-4410-8B80-981A6F00E30A}" type="slidenum">
              <a:rPr lang="en-US" altLang="en-US">
                <a:solidFill>
                  <a:schemeClr val="tx2"/>
                </a:solidFill>
              </a:rPr>
              <a:pPr eaLnBrk="1" hangingPunct="1"/>
              <a:t>12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19460" name="Footer Placeholder 3">
            <a:extLst>
              <a:ext uri="{FF2B5EF4-FFF2-40B4-BE49-F238E27FC236}">
                <a16:creationId xmlns:a16="http://schemas.microsoft.com/office/drawing/2014/main" id="{0728D205-CE11-4A0D-BA4A-8FF6EB981A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chemeClr val="tx2"/>
                </a:solidFill>
              </a:rPr>
              <a:t>Fast Accelerometer-Based Motion Recognition with a Dual Buffer Framework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A223792-0D9D-4305-A66C-ABC1EA3F8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t>Action Switching</a:t>
            </a:r>
            <a:br>
              <a:rPr/>
            </a:br>
            <a:r>
              <a:rPr sz="2400"/>
              <a:t>- Skip Frames from the Initial Action for Smoother Movements</a:t>
            </a:r>
            <a:endParaRPr/>
          </a:p>
        </p:txBody>
      </p:sp>
      <p:pic>
        <p:nvPicPr>
          <p:cNvPr id="3" name="ActionSwitching.wmv">
            <a:hlinkClick r:id="" action="ppaction://media"/>
            <a:extLst>
              <a:ext uri="{FF2B5EF4-FFF2-40B4-BE49-F238E27FC236}">
                <a16:creationId xmlns:a16="http://schemas.microsoft.com/office/drawing/2014/main" id="{85C9A51E-1F85-4C52-BC02-379CA7684E1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541463"/>
            <a:ext cx="8064500" cy="4537075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03E2BE-38B0-40B4-AD82-6F31ADED3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/>
              <a:t>Motion Database</a:t>
            </a:r>
          </a:p>
          <a:p>
            <a:pPr marL="640080" lvl="1" indent="-274320" eaLnBrk="1" fontAlgn="auto" hangingPunct="1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Char char=""/>
              <a:defRPr/>
            </a:pPr>
            <a:r>
              <a:rPr lang="en-US" dirty="0"/>
              <a:t>7 </a:t>
            </a:r>
            <a:r>
              <a:rPr lang="en-US" dirty="0" err="1"/>
              <a:t>mins</a:t>
            </a:r>
            <a:r>
              <a:rPr lang="en-US" dirty="0"/>
              <a:t>. shadow boxing</a:t>
            </a:r>
          </a:p>
          <a:p>
            <a:pPr marL="640080" lvl="1" indent="-274320" eaLnBrk="1" fontAlgn="auto" hangingPunct="1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Char char=""/>
              <a:defRPr/>
            </a:pPr>
            <a:r>
              <a:rPr lang="en-US" dirty="0"/>
              <a:t>148 semantic actions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/>
              <a:t>13 Controllable Actions</a:t>
            </a:r>
          </a:p>
          <a:p>
            <a:pPr marL="640080" lvl="1" indent="-274320" eaLnBrk="1" fontAlgn="auto" hangingPunct="1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Char char=""/>
              <a:defRPr/>
            </a:pPr>
            <a:r>
              <a:rPr lang="en-US" dirty="0"/>
              <a:t>2 straight Punches, 2 upper cuts, 2 hook punches</a:t>
            </a:r>
          </a:p>
          <a:p>
            <a:pPr marL="640080" lvl="1" indent="-274320" eaLnBrk="1" fontAlgn="auto" hangingPunct="1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Char char=""/>
              <a:defRPr/>
            </a:pPr>
            <a:r>
              <a:rPr lang="en-US" dirty="0"/>
              <a:t>2 parries, 1 blocking</a:t>
            </a:r>
          </a:p>
          <a:p>
            <a:pPr marL="640080" lvl="1" indent="-274320" eaLnBrk="1" fontAlgn="auto" hangingPunct="1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Char char=""/>
              <a:defRPr/>
            </a:pPr>
            <a:r>
              <a:rPr lang="en-US" dirty="0"/>
              <a:t>4 movements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/>
              <a:t>System Setup</a:t>
            </a:r>
          </a:p>
          <a:p>
            <a:pPr marL="640080" lvl="1" indent="-274320" eaLnBrk="1" fontAlgn="auto" hangingPunct="1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Char char=""/>
              <a:defRPr/>
            </a:pPr>
            <a:r>
              <a:rPr lang="en-US" dirty="0"/>
              <a:t>Core 2 Duo P8600 (2.4GHz) with 4GB RAM</a:t>
            </a:r>
          </a:p>
          <a:p>
            <a:pPr marL="640080" lvl="1" indent="-274320" eaLnBrk="1" fontAlgn="auto" hangingPunct="1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Char char=""/>
              <a:defRPr/>
            </a:pPr>
            <a:r>
              <a:rPr lang="en-US" dirty="0"/>
              <a:t>0.1 sec. main Buffer</a:t>
            </a:r>
          </a:p>
          <a:p>
            <a:pPr marL="640080" lvl="1" indent="-274320" eaLnBrk="1" fontAlgn="auto" hangingPunct="1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Char char=""/>
              <a:defRPr/>
            </a:pPr>
            <a:r>
              <a:rPr lang="en-US" dirty="0"/>
              <a:t>1 sec. supplementary buffer</a:t>
            </a:r>
          </a:p>
          <a:p>
            <a:pPr marL="640080" lvl="1" indent="-274320" eaLnBrk="1" fontAlgn="auto" hangingPunct="1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Char char=""/>
              <a:defRPr/>
            </a:pPr>
            <a:r>
              <a:rPr lang="en-US" dirty="0"/>
              <a:t>5ms per recognition loop</a:t>
            </a:r>
          </a:p>
        </p:txBody>
      </p:sp>
      <p:sp>
        <p:nvSpPr>
          <p:cNvPr id="20483" name="Slide Number Placeholder 2">
            <a:extLst>
              <a:ext uri="{FF2B5EF4-FFF2-40B4-BE49-F238E27FC236}">
                <a16:creationId xmlns:a16="http://schemas.microsoft.com/office/drawing/2014/main" id="{7C654049-626C-4E1D-859F-2E7192FFFD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32B669A-8A38-4091-8020-086E97A463F2}" type="slidenum">
              <a:rPr lang="en-US" altLang="en-US">
                <a:solidFill>
                  <a:schemeClr val="tx2"/>
                </a:solidFill>
              </a:rPr>
              <a:pPr eaLnBrk="1" hangingPunct="1"/>
              <a:t>13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20484" name="Footer Placeholder 3">
            <a:extLst>
              <a:ext uri="{FF2B5EF4-FFF2-40B4-BE49-F238E27FC236}">
                <a16:creationId xmlns:a16="http://schemas.microsoft.com/office/drawing/2014/main" id="{91BF6E89-3845-4313-BC7A-234E11A77E3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chemeClr val="tx2"/>
                </a:solidFill>
              </a:rPr>
              <a:t>Fast Accelerometer-Based Motion Recognition with a Dual Buffer Framework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EA8D4E-8F73-4E3B-8763-3E1D7C65C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t>Experiment Setup</a:t>
            </a:r>
            <a:br>
              <a:rPr/>
            </a:br>
            <a:r>
              <a:rPr sz="2400"/>
              <a:t>- The System Runs Efficiently on a Notebook Computer</a:t>
            </a:r>
            <a:endParaRPr/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2">
            <a:extLst>
              <a:ext uri="{FF2B5EF4-FFF2-40B4-BE49-F238E27FC236}">
                <a16:creationId xmlns:a16="http://schemas.microsoft.com/office/drawing/2014/main" id="{2FD4ED7E-D443-4273-A268-8A7ADE7554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3363A1A-DCD3-4690-BFFF-FF6E20BAADF2}" type="slidenum">
              <a:rPr lang="en-US" altLang="en-US">
                <a:solidFill>
                  <a:schemeClr val="tx2"/>
                </a:solidFill>
              </a:rPr>
              <a:pPr eaLnBrk="1" hangingPunct="1"/>
              <a:t>14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21508" name="Footer Placeholder 3">
            <a:extLst>
              <a:ext uri="{FF2B5EF4-FFF2-40B4-BE49-F238E27FC236}">
                <a16:creationId xmlns:a16="http://schemas.microsoft.com/office/drawing/2014/main" id="{BA5C97BB-8C21-475B-BE5C-056C75E3C9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chemeClr val="tx2"/>
                </a:solidFill>
              </a:rPr>
              <a:t>Fast Accelerometer-Based Motion Recognition with a Dual Buffer Framework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BD6170E-5F7E-4983-829A-7E02AF0AC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t>Experiment: Controlling Character</a:t>
            </a:r>
            <a:br>
              <a:rPr/>
            </a:br>
            <a:r>
              <a:rPr sz="2400"/>
              <a:t>- 13 Controllable Actions, 0.1 Seconds Buffer, &gt;90% Accuracy</a:t>
            </a:r>
          </a:p>
        </p:txBody>
      </p:sp>
      <p:pic>
        <p:nvPicPr>
          <p:cNvPr id="3" name="BoxingAlone.wmv">
            <a:hlinkClick r:id="" action="ppaction://media"/>
            <a:extLst>
              <a:ext uri="{FF2B5EF4-FFF2-40B4-BE49-F238E27FC236}">
                <a16:creationId xmlns:a16="http://schemas.microsoft.com/office/drawing/2014/main" id="{13C3A8F1-1829-4BE1-91D2-045EC8886DF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501775"/>
            <a:ext cx="8207375" cy="4616450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Slide Number Placeholder 2">
            <a:extLst>
              <a:ext uri="{FF2B5EF4-FFF2-40B4-BE49-F238E27FC236}">
                <a16:creationId xmlns:a16="http://schemas.microsoft.com/office/drawing/2014/main" id="{27D5CD78-0D77-4E02-87EC-F5C61EDAFC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1455CC3-29F1-49E1-9D49-91E39DBCCDD6}" type="slidenum">
              <a:rPr lang="en-US" altLang="en-US">
                <a:solidFill>
                  <a:schemeClr val="tx2"/>
                </a:solidFill>
              </a:rPr>
              <a:pPr eaLnBrk="1" hangingPunct="1"/>
              <a:t>15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22532" name="Footer Placeholder 3">
            <a:extLst>
              <a:ext uri="{FF2B5EF4-FFF2-40B4-BE49-F238E27FC236}">
                <a16:creationId xmlns:a16="http://schemas.microsoft.com/office/drawing/2014/main" id="{F23825D8-723B-4EDA-B401-D68E7894663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chemeClr val="tx2"/>
                </a:solidFill>
              </a:rPr>
              <a:t>Fast Accelerometer-Based Motion Recognition with a Dual Buffer Framework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17A6679-686A-4530-9AC2-82FDAD776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t>Experiment: Boxing with Virtual Enemy</a:t>
            </a:r>
            <a:br>
              <a:rPr/>
            </a:br>
            <a:r>
              <a:rPr sz="2700"/>
              <a:t>- Opponent Controlled by the Interaction Graph</a:t>
            </a:r>
            <a:endParaRPr/>
          </a:p>
        </p:txBody>
      </p:sp>
      <p:pic>
        <p:nvPicPr>
          <p:cNvPr id="3" name="BoxingEnemy.wmv">
            <a:hlinkClick r:id="" action="ppaction://media"/>
            <a:extLst>
              <a:ext uri="{FF2B5EF4-FFF2-40B4-BE49-F238E27FC236}">
                <a16:creationId xmlns:a16="http://schemas.microsoft.com/office/drawing/2014/main" id="{6DEE6D4E-863B-4259-BAB3-BC0414707BF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8150" y="1484313"/>
            <a:ext cx="8267700" cy="4651375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2">
            <a:extLst>
              <a:ext uri="{FF2B5EF4-FFF2-40B4-BE49-F238E27FC236}">
                <a16:creationId xmlns:a16="http://schemas.microsoft.com/office/drawing/2014/main" id="{7795DFDF-AE22-4C51-ABD8-6EE6C77A1F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AE6B6E8-BF88-4A26-9CA7-276A90B09CFB}" type="slidenum">
              <a:rPr lang="en-US" altLang="en-US">
                <a:solidFill>
                  <a:schemeClr val="tx2"/>
                </a:solidFill>
              </a:rPr>
              <a:pPr eaLnBrk="1" hangingPunct="1"/>
              <a:t>16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23555" name="Footer Placeholder 3">
            <a:extLst>
              <a:ext uri="{FF2B5EF4-FFF2-40B4-BE49-F238E27FC236}">
                <a16:creationId xmlns:a16="http://schemas.microsoft.com/office/drawing/2014/main" id="{A068EB87-9E66-456F-8F10-5D44EDFD6B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chemeClr val="tx2"/>
                </a:solidFill>
              </a:rPr>
              <a:t>Fast Accelerometer-Based Motion Recognition with a Dual Buffer Framework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19C45-7430-4948-AC6F-5EC79147D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300"/>
              <a:t>Buffer Size and Recognition Accuracy - Expert Player</a:t>
            </a:r>
            <a:br>
              <a:rPr/>
            </a:br>
            <a:r>
              <a:rPr sz="2700"/>
              <a:t>- Up to 95% Accuracy with a 6 Frames (0.1 sec.) Buffer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53F35A7B-B062-4E57-902B-BF9F7DCE3700}"/>
              </a:ext>
            </a:extLst>
          </p:cNvPr>
          <p:cNvSpPr txBox="1"/>
          <p:nvPr/>
        </p:nvSpPr>
        <p:spPr>
          <a:xfrm>
            <a:off x="971550" y="1703388"/>
            <a:ext cx="1357313" cy="33813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Accuracy (%)</a:t>
            </a: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B62B2B60-00C8-4BE3-A2B2-32440778E771}"/>
              </a:ext>
            </a:extLst>
          </p:cNvPr>
          <p:cNvSpPr txBox="1"/>
          <p:nvPr/>
        </p:nvSpPr>
        <p:spPr>
          <a:xfrm>
            <a:off x="7019925" y="5467350"/>
            <a:ext cx="1879600" cy="33813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Buffer Size (Frame)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301CF5F0-A1B9-4719-BB38-1422431CDF95}"/>
              </a:ext>
            </a:extLst>
          </p:cNvPr>
          <p:cNvGraphicFramePr>
            <a:graphicFrameLocks/>
          </p:cNvGraphicFramePr>
          <p:nvPr/>
        </p:nvGraphicFramePr>
        <p:xfrm>
          <a:off x="940397" y="1872682"/>
          <a:ext cx="7280408" cy="3889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1E4436D0-EED4-44F4-ACF4-604245C891D5}"/>
              </a:ext>
            </a:extLst>
          </p:cNvPr>
          <p:cNvGraphicFramePr>
            <a:graphicFrameLocks/>
          </p:cNvGraphicFramePr>
          <p:nvPr/>
        </p:nvGraphicFramePr>
        <p:xfrm>
          <a:off x="971599" y="1895346"/>
          <a:ext cx="7272809" cy="3866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579" name="Slide Number Placeholder 2">
            <a:extLst>
              <a:ext uri="{FF2B5EF4-FFF2-40B4-BE49-F238E27FC236}">
                <a16:creationId xmlns:a16="http://schemas.microsoft.com/office/drawing/2014/main" id="{C64AADB6-45BA-4BC4-8F40-12766E9FE8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D7D57FA-90ED-4DF9-A5FA-2BC5EA5A0585}" type="slidenum">
              <a:rPr lang="en-US" altLang="en-US">
                <a:solidFill>
                  <a:schemeClr val="tx2"/>
                </a:solidFill>
              </a:rPr>
              <a:pPr eaLnBrk="1" hangingPunct="1"/>
              <a:t>17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24580" name="Footer Placeholder 3">
            <a:extLst>
              <a:ext uri="{FF2B5EF4-FFF2-40B4-BE49-F238E27FC236}">
                <a16:creationId xmlns:a16="http://schemas.microsoft.com/office/drawing/2014/main" id="{7ED0AC74-D775-48FD-8DCF-55668B728EF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chemeClr val="tx2"/>
                </a:solidFill>
              </a:rPr>
              <a:t>Fast Accelerometer-Based Motion Recognition with a Dual Buffer Framework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561316E-98B5-4762-97D6-431D92B50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300"/>
              <a:t>Buffer Size and Recognition Accuracy - Novice Player</a:t>
            </a:r>
            <a:br>
              <a:rPr/>
            </a:br>
            <a:r>
              <a:rPr sz="2600"/>
              <a:t>- Action Switching Indicates the Effects of the Supplementary Buffer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720C00DA-4293-44DB-A59F-022D5CC5A719}"/>
              </a:ext>
            </a:extLst>
          </p:cNvPr>
          <p:cNvSpPr txBox="1"/>
          <p:nvPr/>
        </p:nvSpPr>
        <p:spPr>
          <a:xfrm>
            <a:off x="971550" y="1703388"/>
            <a:ext cx="1357313" cy="33813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Accuracy (%)</a:t>
            </a: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32C18ADD-0232-4F01-BC30-9A6573F7A8AE}"/>
              </a:ext>
            </a:extLst>
          </p:cNvPr>
          <p:cNvSpPr txBox="1"/>
          <p:nvPr/>
        </p:nvSpPr>
        <p:spPr>
          <a:xfrm>
            <a:off x="7019925" y="5467350"/>
            <a:ext cx="1879600" cy="33813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Buffer Size (Frame)</a:t>
            </a:r>
          </a:p>
        </p:txBody>
      </p:sp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1">
            <a:extLst>
              <a:ext uri="{FF2B5EF4-FFF2-40B4-BE49-F238E27FC236}">
                <a16:creationId xmlns:a16="http://schemas.microsoft.com/office/drawing/2014/main" id="{4A7007A3-7475-47DA-B460-E9E3E690BF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Proposed a dual buffer framework for real-time action matching</a:t>
            </a:r>
          </a:p>
          <a:p>
            <a:pPr lvl="1" eaLnBrk="1" hangingPunct="1"/>
            <a:r>
              <a:rPr lang="en-US" altLang="en-US"/>
              <a:t>Perform an initial matching with minimal time lag</a:t>
            </a:r>
          </a:p>
          <a:p>
            <a:pPr lvl="1" eaLnBrk="1" hangingPunct="1"/>
            <a:r>
              <a:rPr lang="en-US" altLang="en-US"/>
              <a:t>Capable of switching action when more signals arrive</a:t>
            </a:r>
          </a:p>
          <a:p>
            <a:pPr lvl="1" eaLnBrk="1" hangingPunct="1"/>
            <a:r>
              <a:rPr lang="en-US" altLang="en-US"/>
              <a:t>Short response time with high accuracy</a:t>
            </a:r>
          </a:p>
          <a:p>
            <a:pPr eaLnBrk="1" hangingPunct="1"/>
            <a:r>
              <a:rPr lang="en-US" altLang="en-US"/>
              <a:t>Future Directions</a:t>
            </a:r>
          </a:p>
          <a:p>
            <a:pPr lvl="1" eaLnBrk="1" hangingPunct="1"/>
            <a:r>
              <a:rPr lang="en-US" altLang="en-US"/>
              <a:t>Adjusting actions based on user control signals</a:t>
            </a:r>
          </a:p>
          <a:p>
            <a:pPr lvl="1" eaLnBrk="1" hangingPunct="1"/>
            <a:r>
              <a:rPr lang="en-US" altLang="en-US"/>
              <a:t>Improving the intelligence of the computer controlled character</a:t>
            </a:r>
          </a:p>
        </p:txBody>
      </p:sp>
      <p:sp>
        <p:nvSpPr>
          <p:cNvPr id="25603" name="Slide Number Placeholder 2">
            <a:extLst>
              <a:ext uri="{FF2B5EF4-FFF2-40B4-BE49-F238E27FC236}">
                <a16:creationId xmlns:a16="http://schemas.microsoft.com/office/drawing/2014/main" id="{7EAB76CF-9C4B-4AF9-8024-7463903D22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ED8510C-A469-4281-9A4A-9B7C531ACDBF}" type="slidenum">
              <a:rPr lang="en-US" altLang="en-US">
                <a:solidFill>
                  <a:schemeClr val="tx2"/>
                </a:solidFill>
              </a:rPr>
              <a:pPr eaLnBrk="1" hangingPunct="1"/>
              <a:t>18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25604" name="Footer Placeholder 3">
            <a:extLst>
              <a:ext uri="{FF2B5EF4-FFF2-40B4-BE49-F238E27FC236}">
                <a16:creationId xmlns:a16="http://schemas.microsoft.com/office/drawing/2014/main" id="{7C002F7E-9CC9-42BD-81AA-A39B876A72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chemeClr val="tx2"/>
                </a:solidFill>
              </a:rPr>
              <a:t>Fast Accelerometer-Based Motion Recognition with a Dual Buffer Framework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3B06DD-8F21-4C73-A7E8-400CC508D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t>Conclusion</a:t>
            </a:r>
          </a:p>
        </p:txBody>
      </p:sp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oter Placeholder 1">
            <a:extLst>
              <a:ext uri="{FF2B5EF4-FFF2-40B4-BE49-F238E27FC236}">
                <a16:creationId xmlns:a16="http://schemas.microsoft.com/office/drawing/2014/main" id="{73E8AA06-C205-4E94-B28A-A3A1CBB0D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chemeClr val="tx2"/>
                </a:solidFill>
              </a:rPr>
              <a:t>Fast Accelerometer-Based Motion Recognition with a Dual Buffer Framework</a:t>
            </a:r>
          </a:p>
        </p:txBody>
      </p:sp>
      <p:sp>
        <p:nvSpPr>
          <p:cNvPr id="26627" name="Slide Number Placeholder 2">
            <a:extLst>
              <a:ext uri="{FF2B5EF4-FFF2-40B4-BE49-F238E27FC236}">
                <a16:creationId xmlns:a16="http://schemas.microsoft.com/office/drawing/2014/main" id="{7C18947D-A688-4162-A706-62DD8751E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E3DB53E-95D6-4A07-B5EA-5A1BF1D864DD}" type="slidenum">
              <a:rPr lang="en-US" altLang="en-US">
                <a:solidFill>
                  <a:schemeClr val="tx2"/>
                </a:solidFill>
              </a:rPr>
              <a:pPr eaLnBrk="1" hangingPunct="1"/>
              <a:t>19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491AF19-363C-42B4-B6CE-555565FC6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t>Thanks!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81DAD7-0B6B-4C6A-8B90-99F4B9204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959350"/>
            <a:ext cx="7924800" cy="98425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/>
              <a:t>Any Questions?</a:t>
            </a:r>
          </a:p>
        </p:txBody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8C563F-8DC5-4CB2-A463-48DAB4A2B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/>
              <a:t>Games using Accelerometer-Based Controller</a:t>
            </a:r>
            <a:br>
              <a:rPr sz="3600"/>
            </a:br>
            <a:r>
              <a:rPr sz="2400"/>
              <a:t>- Huge Demand but Unsatisfying Quality</a:t>
            </a:r>
            <a:endParaRPr/>
          </a:p>
        </p:txBody>
      </p:sp>
      <p:sp>
        <p:nvSpPr>
          <p:cNvPr id="9219" name="Slide Number Placeholder 8">
            <a:extLst>
              <a:ext uri="{FF2B5EF4-FFF2-40B4-BE49-F238E27FC236}">
                <a16:creationId xmlns:a16="http://schemas.microsoft.com/office/drawing/2014/main" id="{B0EC6DC2-4268-4FF4-AEB8-92A109C59A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708B24-82A1-4530-B644-847A38061F23}" type="slidenum">
              <a:rPr lang="en-US" altLang="en-US">
                <a:solidFill>
                  <a:schemeClr val="tx2"/>
                </a:solidFill>
              </a:rPr>
              <a:pPr eaLnBrk="1" hangingPunct="1"/>
              <a:t>2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9220" name="Footer Placeholder 9">
            <a:extLst>
              <a:ext uri="{FF2B5EF4-FFF2-40B4-BE49-F238E27FC236}">
                <a16:creationId xmlns:a16="http://schemas.microsoft.com/office/drawing/2014/main" id="{5D7789EA-8F01-4558-8CE0-A6326802DD0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chemeClr val="tx2"/>
                </a:solidFill>
              </a:rPr>
              <a:t>Fast Accelerometer-Based Motion Recognition with a Dual Buffer Framework</a:t>
            </a:r>
          </a:p>
        </p:txBody>
      </p:sp>
      <p:pic>
        <p:nvPicPr>
          <p:cNvPr id="3074" name="Picture 2" descr="http://www.untoldentertainment.com/blog/img/2009_03_25/wiiBoxing.jpg">
            <a:extLst>
              <a:ext uri="{FF2B5EF4-FFF2-40B4-BE49-F238E27FC236}">
                <a16:creationId xmlns:a16="http://schemas.microsoft.com/office/drawing/2014/main" id="{0F3E7026-FE27-409C-89E5-45AB5822E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535698"/>
            <a:ext cx="5416026" cy="29675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 descr="http://reviewfix.com/wp-content/uploads/2009/06/mario-kart-wii-box.jpg">
            <a:extLst>
              <a:ext uri="{FF2B5EF4-FFF2-40B4-BE49-F238E27FC236}">
                <a16:creationId xmlns:a16="http://schemas.microsoft.com/office/drawing/2014/main" id="{CCDB7460-18EA-46B4-87BE-14B5B74792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7"/>
          <a:stretch/>
        </p:blipFill>
        <p:spPr bwMode="auto">
          <a:xfrm>
            <a:off x="6144656" y="3364066"/>
            <a:ext cx="2817084" cy="27020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8" name="Picture 6" descr="http://gaygamer.net/images/wii%20sports%20resort%20fencing.bmp">
            <a:extLst>
              <a:ext uri="{FF2B5EF4-FFF2-40B4-BE49-F238E27FC236}">
                <a16:creationId xmlns:a16="http://schemas.microsoft.com/office/drawing/2014/main" id="{6CEC3CCA-20F0-455C-9DB5-793490EFF1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3" r="19463"/>
          <a:stretch/>
        </p:blipFill>
        <p:spPr bwMode="auto">
          <a:xfrm>
            <a:off x="179512" y="3364066"/>
            <a:ext cx="3038064" cy="2637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ac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B63B25-E84C-498E-8D5D-68E0AE108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4000"/>
              <a:t>Controlling Virtual Character</a:t>
            </a:r>
            <a:br>
              <a:rPr/>
            </a:br>
            <a:r>
              <a:rPr sz="2400"/>
              <a:t>- Low Dimensional Controller, Variety of Motion, Control Accuracy</a:t>
            </a:r>
            <a:endParaRPr/>
          </a:p>
        </p:txBody>
      </p:sp>
      <p:sp>
        <p:nvSpPr>
          <p:cNvPr id="9" name="文字方塊 10">
            <a:extLst>
              <a:ext uri="{FF2B5EF4-FFF2-40B4-BE49-F238E27FC236}">
                <a16:creationId xmlns:a16="http://schemas.microsoft.com/office/drawing/2014/main" id="{2DEEE923-AE35-439F-8B93-258B7D7DE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9013" y="3779838"/>
            <a:ext cx="2293937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/>
              <a:t>McCann et. al. 2007</a:t>
            </a:r>
            <a:br>
              <a:rPr lang="en-US" altLang="en-US" sz="2000"/>
            </a:br>
            <a:r>
              <a:rPr lang="en-US" altLang="en-US" sz="2000"/>
              <a:t>Responsive Characters from Motion Fragments</a:t>
            </a:r>
          </a:p>
          <a:p>
            <a:pPr eaLnBrk="1" hangingPunct="1"/>
            <a:endParaRPr lang="en-US" altLang="en-US" sz="2000"/>
          </a:p>
        </p:txBody>
      </p:sp>
      <p:sp>
        <p:nvSpPr>
          <p:cNvPr id="10" name="文字方塊 7">
            <a:extLst>
              <a:ext uri="{FF2B5EF4-FFF2-40B4-BE49-F238E27FC236}">
                <a16:creationId xmlns:a16="http://schemas.microsoft.com/office/drawing/2014/main" id="{97396613-F55E-41E7-87E0-BAF4973D7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663" y="3779838"/>
            <a:ext cx="2598737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/>
              <a:t>Chai et. al. 2005</a:t>
            </a:r>
            <a:br>
              <a:rPr lang="en-US" altLang="en-US" sz="2000"/>
            </a:br>
            <a:r>
              <a:rPr lang="en-US" altLang="en-US" sz="2000"/>
              <a:t>Performance Animation from Low-dimensional Control Signals</a:t>
            </a:r>
          </a:p>
          <a:p>
            <a:pPr eaLnBrk="1" hangingPunct="1"/>
            <a:br>
              <a:rPr lang="en-US" altLang="en-US" sz="2000"/>
            </a:br>
            <a:endParaRPr lang="en-US" altLang="en-US" sz="2000"/>
          </a:p>
        </p:txBody>
      </p:sp>
      <p:sp>
        <p:nvSpPr>
          <p:cNvPr id="11" name="文字方塊 9">
            <a:extLst>
              <a:ext uri="{FF2B5EF4-FFF2-40B4-BE49-F238E27FC236}">
                <a16:creationId xmlns:a16="http://schemas.microsoft.com/office/drawing/2014/main" id="{1FC98C64-ACA3-4381-B1B2-AA5B23DE0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9288" y="3779838"/>
            <a:ext cx="29718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/>
              <a:t>Shiratori et. al. 2008</a:t>
            </a:r>
            <a:br>
              <a:rPr lang="en-US" altLang="en-US" sz="2000"/>
            </a:br>
            <a:r>
              <a:rPr lang="en-US" altLang="en-US" sz="2000"/>
              <a:t>Accelerometer-based User Interfaces for the Control of a Physically Simulated Character</a:t>
            </a:r>
          </a:p>
        </p:txBody>
      </p:sp>
      <p:sp>
        <p:nvSpPr>
          <p:cNvPr id="10246" name="Slide Number Placeholder 14">
            <a:extLst>
              <a:ext uri="{FF2B5EF4-FFF2-40B4-BE49-F238E27FC236}">
                <a16:creationId xmlns:a16="http://schemas.microsoft.com/office/drawing/2014/main" id="{01F1FB1C-6BDC-4DBF-9010-836BDE0232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F1D5CA3-D1AC-4743-8CB7-F0EF37AAAD6D}" type="slidenum">
              <a:rPr lang="en-US" altLang="en-US">
                <a:solidFill>
                  <a:schemeClr val="tx2"/>
                </a:solidFill>
              </a:rPr>
              <a:pPr eaLnBrk="1" hangingPunct="1"/>
              <a:t>3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10247" name="Footer Placeholder 15">
            <a:extLst>
              <a:ext uri="{FF2B5EF4-FFF2-40B4-BE49-F238E27FC236}">
                <a16:creationId xmlns:a16="http://schemas.microsoft.com/office/drawing/2014/main" id="{83AB0E45-6EEF-4690-AC84-7205482D65F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chemeClr val="tx2"/>
                </a:solidFill>
              </a:rPr>
              <a:t>Fast Accelerometer-Based Motion Recognition with a Dual Buffer Framework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44B67DC-D826-439B-8F43-1D4038BA2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01800"/>
            <a:ext cx="25908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59BB78B-35F4-4023-B596-7E3AD1357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48"/>
          <a:stretch>
            <a:fillRect/>
          </a:stretch>
        </p:blipFill>
        <p:spPr bwMode="auto">
          <a:xfrm>
            <a:off x="3251200" y="1701800"/>
            <a:ext cx="25908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9DF0AD26-2F8E-4357-960D-0698BEA71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8" b="2014"/>
          <a:stretch>
            <a:fillRect/>
          </a:stretch>
        </p:blipFill>
        <p:spPr bwMode="auto">
          <a:xfrm>
            <a:off x="6084888" y="1701800"/>
            <a:ext cx="25908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2">
            <a:extLst>
              <a:ext uri="{FF2B5EF4-FFF2-40B4-BE49-F238E27FC236}">
                <a16:creationId xmlns:a16="http://schemas.microsoft.com/office/drawing/2014/main" id="{27DA9E4F-0848-4D06-B5CC-EF5106D087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9B7735D-5D3A-45B5-8ED2-5EEFAB863EC9}" type="slidenum">
              <a:rPr lang="en-US" altLang="en-US">
                <a:solidFill>
                  <a:schemeClr val="tx2"/>
                </a:solidFill>
              </a:rPr>
              <a:pPr eaLnBrk="1" hangingPunct="1"/>
              <a:t>4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11267" name="Footer Placeholder 3">
            <a:extLst>
              <a:ext uri="{FF2B5EF4-FFF2-40B4-BE49-F238E27FC236}">
                <a16:creationId xmlns:a16="http://schemas.microsoft.com/office/drawing/2014/main" id="{AAC8FED9-CEF7-4B84-B04B-0290C23DC5C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chemeClr val="tx2"/>
                </a:solidFill>
              </a:rPr>
              <a:t>Fast Accelerometer-Based Motion Recognition with a Dual Buffer Framework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4974028-A7F2-4582-A9E4-30938D8DC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t>System Overview</a:t>
            </a:r>
            <a:br>
              <a:rPr/>
            </a:br>
            <a:r>
              <a:rPr sz="2400"/>
              <a:t>- Use Wiimote for Control Signals</a:t>
            </a:r>
            <a:endParaRPr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E5AB227-1316-43EC-B922-DEDDFFE86B56}"/>
              </a:ext>
            </a:extLst>
          </p:cNvPr>
          <p:cNvGrpSpPr>
            <a:grpSpLocks/>
          </p:cNvGrpSpPr>
          <p:nvPr/>
        </p:nvGrpSpPr>
        <p:grpSpPr bwMode="auto">
          <a:xfrm>
            <a:off x="5910263" y="2878138"/>
            <a:ext cx="1147762" cy="903287"/>
            <a:chOff x="5909594" y="2877983"/>
            <a:chExt cx="1147807" cy="903452"/>
          </a:xfrm>
        </p:grpSpPr>
        <p:sp>
          <p:nvSpPr>
            <p:cNvPr id="47" name="Right Arrow 46">
              <a:extLst>
                <a:ext uri="{FF2B5EF4-FFF2-40B4-BE49-F238E27FC236}">
                  <a16:creationId xmlns:a16="http://schemas.microsoft.com/office/drawing/2014/main" id="{464297A9-0681-42F9-B982-18161B3A0356}"/>
                </a:ext>
              </a:extLst>
            </p:cNvPr>
            <p:cNvSpPr/>
            <p:nvPr/>
          </p:nvSpPr>
          <p:spPr>
            <a:xfrm rot="2256759">
              <a:off x="5985797" y="2877983"/>
              <a:ext cx="787431" cy="80977"/>
            </a:xfrm>
            <a:prstGeom prst="rightArrow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sp>
          <p:nvSpPr>
            <p:cNvPr id="48" name="Right Arrow 47">
              <a:extLst>
                <a:ext uri="{FF2B5EF4-FFF2-40B4-BE49-F238E27FC236}">
                  <a16:creationId xmlns:a16="http://schemas.microsoft.com/office/drawing/2014/main" id="{0711217B-C00C-4B3F-9C81-BA6A41427444}"/>
                </a:ext>
              </a:extLst>
            </p:cNvPr>
            <p:cNvSpPr/>
            <p:nvPr/>
          </p:nvSpPr>
          <p:spPr>
            <a:xfrm>
              <a:off x="6414439" y="3278106"/>
              <a:ext cx="282586" cy="73038"/>
            </a:xfrm>
            <a:prstGeom prst="rightArrow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sp>
          <p:nvSpPr>
            <p:cNvPr id="49" name="Right Arrow 48">
              <a:extLst>
                <a:ext uri="{FF2B5EF4-FFF2-40B4-BE49-F238E27FC236}">
                  <a16:creationId xmlns:a16="http://schemas.microsoft.com/office/drawing/2014/main" id="{686243D2-74DF-419A-9577-07D860C21EF7}"/>
                </a:ext>
              </a:extLst>
            </p:cNvPr>
            <p:cNvSpPr/>
            <p:nvPr/>
          </p:nvSpPr>
          <p:spPr>
            <a:xfrm rot="19256729">
              <a:off x="5909594" y="3694107"/>
              <a:ext cx="895385" cy="87328"/>
            </a:xfrm>
            <a:prstGeom prst="rightArrow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sp>
          <p:nvSpPr>
            <p:cNvPr id="50" name="Right Arrow 49">
              <a:extLst>
                <a:ext uri="{FF2B5EF4-FFF2-40B4-BE49-F238E27FC236}">
                  <a16:creationId xmlns:a16="http://schemas.microsoft.com/office/drawing/2014/main" id="{677251C4-F731-4E65-84DD-631B338143EF}"/>
                </a:ext>
              </a:extLst>
            </p:cNvPr>
            <p:cNvSpPr/>
            <p:nvPr/>
          </p:nvSpPr>
          <p:spPr>
            <a:xfrm rot="10800000">
              <a:off x="6774815" y="3278106"/>
              <a:ext cx="282586" cy="71450"/>
            </a:xfrm>
            <a:prstGeom prst="rightArrow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3CDC9F3-3E09-498A-B3E3-C2131B2E49B6}"/>
              </a:ext>
            </a:extLst>
          </p:cNvPr>
          <p:cNvGrpSpPr>
            <a:grpSpLocks/>
          </p:cNvGrpSpPr>
          <p:nvPr/>
        </p:nvGrpSpPr>
        <p:grpSpPr bwMode="auto">
          <a:xfrm>
            <a:off x="352425" y="2616200"/>
            <a:ext cx="1743075" cy="1454150"/>
            <a:chOff x="352960" y="2616913"/>
            <a:chExt cx="1742135" cy="1453309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0F1358B-2130-492B-936D-C480F086755E}"/>
                </a:ext>
              </a:extLst>
            </p:cNvPr>
            <p:cNvSpPr/>
            <p:nvPr/>
          </p:nvSpPr>
          <p:spPr>
            <a:xfrm>
              <a:off x="1517557" y="2629606"/>
              <a:ext cx="575952" cy="575930"/>
            </a:xfrm>
            <a:prstGeom prst="ellips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A56E64F-29A3-434B-BC7E-EC9754D17F34}"/>
                </a:ext>
              </a:extLst>
            </p:cNvPr>
            <p:cNvSpPr/>
            <p:nvPr/>
          </p:nvSpPr>
          <p:spPr>
            <a:xfrm>
              <a:off x="941605" y="3061156"/>
              <a:ext cx="575951" cy="575930"/>
            </a:xfrm>
            <a:prstGeom prst="ellips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58DFF9D-F2EE-4B5A-ACCA-FA41520B59EA}"/>
                </a:ext>
              </a:extLst>
            </p:cNvPr>
            <p:cNvSpPr/>
            <p:nvPr/>
          </p:nvSpPr>
          <p:spPr>
            <a:xfrm>
              <a:off x="352960" y="2616913"/>
              <a:ext cx="575952" cy="575930"/>
            </a:xfrm>
            <a:prstGeom prst="ellips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BC6BD4B-E06E-4913-875C-D800827C8B7E}"/>
                </a:ext>
              </a:extLst>
            </p:cNvPr>
            <p:cNvSpPr/>
            <p:nvPr/>
          </p:nvSpPr>
          <p:spPr>
            <a:xfrm>
              <a:off x="1517557" y="3492706"/>
              <a:ext cx="575952" cy="575930"/>
            </a:xfrm>
            <a:prstGeom prst="ellips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69C0448-0A7E-42B8-ADFD-B296F2CDCE87}"/>
                </a:ext>
              </a:extLst>
            </p:cNvPr>
            <p:cNvSpPr/>
            <p:nvPr/>
          </p:nvSpPr>
          <p:spPr>
            <a:xfrm>
              <a:off x="365653" y="3492706"/>
              <a:ext cx="575952" cy="575930"/>
            </a:xfrm>
            <a:prstGeom prst="ellips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pic>
          <p:nvPicPr>
            <p:cNvPr id="51" name="Picture 18">
              <a:extLst>
                <a:ext uri="{FF2B5EF4-FFF2-40B4-BE49-F238E27FC236}">
                  <a16:creationId xmlns:a16="http://schemas.microsoft.com/office/drawing/2014/main" id="{41D23ECD-AC39-44CC-AA3D-53D9B016E8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589451" y="3565372"/>
              <a:ext cx="323507" cy="382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2" name="Picture 19">
              <a:extLst>
                <a:ext uri="{FF2B5EF4-FFF2-40B4-BE49-F238E27FC236}">
                  <a16:creationId xmlns:a16="http://schemas.microsoft.com/office/drawing/2014/main" id="{D34506ED-5AF7-4F11-9FB1-06A15A6BAD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013390" y="3133755"/>
              <a:ext cx="285649" cy="3785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3" name="Picture 21">
              <a:extLst>
                <a:ext uri="{FF2B5EF4-FFF2-40B4-BE49-F238E27FC236}">
                  <a16:creationId xmlns:a16="http://schemas.microsoft.com/office/drawing/2014/main" id="{D1175411-6316-4D70-908C-DD11F9E87D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19982" y="2688921"/>
              <a:ext cx="289090" cy="440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4" name="Picture 13">
              <a:extLst>
                <a:ext uri="{FF2B5EF4-FFF2-40B4-BE49-F238E27FC236}">
                  <a16:creationId xmlns:a16="http://schemas.microsoft.com/office/drawing/2014/main" id="{1E49F381-34B3-416A-BCE4-3455A64ED2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H="1">
              <a:off x="1547623" y="2705148"/>
              <a:ext cx="393534" cy="4095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5" name="Picture 12">
              <a:extLst>
                <a:ext uri="{FF2B5EF4-FFF2-40B4-BE49-F238E27FC236}">
                  <a16:creationId xmlns:a16="http://schemas.microsoft.com/office/drawing/2014/main" id="{ECE2EA04-445B-47CE-8BD8-B8229D92FD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835655" y="2706437"/>
              <a:ext cx="185844" cy="399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6" name="Picture 20">
              <a:extLst>
                <a:ext uri="{FF2B5EF4-FFF2-40B4-BE49-F238E27FC236}">
                  <a16:creationId xmlns:a16="http://schemas.microsoft.com/office/drawing/2014/main" id="{18DC78F6-F774-439F-848B-AEC0AEB2E3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805476" y="3560179"/>
              <a:ext cx="220259" cy="4129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7" name="Picture 18">
              <a:extLst>
                <a:ext uri="{FF2B5EF4-FFF2-40B4-BE49-F238E27FC236}">
                  <a16:creationId xmlns:a16="http://schemas.microsoft.com/office/drawing/2014/main" id="{5658767E-C06A-41D2-B025-131AB0AC28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H="1">
              <a:off x="1157403" y="3133324"/>
              <a:ext cx="349843" cy="382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8" name="Picture 13">
              <a:extLst>
                <a:ext uri="{FF2B5EF4-FFF2-40B4-BE49-F238E27FC236}">
                  <a16:creationId xmlns:a16="http://schemas.microsoft.com/office/drawing/2014/main" id="{4360FE19-798C-4488-B26D-E358F2148C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H="1">
              <a:off x="375966" y="2692793"/>
              <a:ext cx="393534" cy="4095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9" name="Picture 17">
              <a:extLst>
                <a:ext uri="{FF2B5EF4-FFF2-40B4-BE49-F238E27FC236}">
                  <a16:creationId xmlns:a16="http://schemas.microsoft.com/office/drawing/2014/main" id="{3D1276D0-52A0-478C-B010-DCA3072825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37326" y="3562361"/>
              <a:ext cx="289090" cy="406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0" name="Picture 18">
              <a:extLst>
                <a:ext uri="{FF2B5EF4-FFF2-40B4-BE49-F238E27FC236}">
                  <a16:creationId xmlns:a16="http://schemas.microsoft.com/office/drawing/2014/main" id="{34BBE636-3D2C-4537-B875-66196B138F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H="1">
              <a:off x="509331" y="3565372"/>
              <a:ext cx="349843" cy="382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61" name="Curved Connector 126">
              <a:extLst>
                <a:ext uri="{FF2B5EF4-FFF2-40B4-BE49-F238E27FC236}">
                  <a16:creationId xmlns:a16="http://schemas.microsoft.com/office/drawing/2014/main" id="{901850E6-E97A-4D1B-B2FC-A72BCFD2C875}"/>
                </a:ext>
              </a:extLst>
            </p:cNvPr>
            <p:cNvCxnSpPr>
              <a:stCxn id="8" idx="0"/>
              <a:endCxn id="6" idx="0"/>
            </p:cNvCxnSpPr>
            <p:nvPr/>
          </p:nvCxnSpPr>
          <p:spPr>
            <a:xfrm rot="16200000" flipH="1">
              <a:off x="1216888" y="2041754"/>
              <a:ext cx="12693" cy="1163010"/>
            </a:xfrm>
            <a:prstGeom prst="curvedConnector3">
              <a:avLst>
                <a:gd name="adj1" fmla="val -1079320"/>
              </a:avLst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Curved Connector 126">
              <a:extLst>
                <a:ext uri="{FF2B5EF4-FFF2-40B4-BE49-F238E27FC236}">
                  <a16:creationId xmlns:a16="http://schemas.microsoft.com/office/drawing/2014/main" id="{A594AF42-8CB7-4C05-8518-72CE343C6942}"/>
                </a:ext>
              </a:extLst>
            </p:cNvPr>
            <p:cNvCxnSpPr>
              <a:stCxn id="6" idx="6"/>
              <a:endCxn id="9" idx="6"/>
            </p:cNvCxnSpPr>
            <p:nvPr/>
          </p:nvCxnSpPr>
          <p:spPr>
            <a:xfrm>
              <a:off x="2093509" y="2916777"/>
              <a:ext cx="1586" cy="864687"/>
            </a:xfrm>
            <a:prstGeom prst="curvedConnector3">
              <a:avLst>
                <a:gd name="adj1" fmla="val 14395466"/>
              </a:avLst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Curved Connector 126">
              <a:extLst>
                <a:ext uri="{FF2B5EF4-FFF2-40B4-BE49-F238E27FC236}">
                  <a16:creationId xmlns:a16="http://schemas.microsoft.com/office/drawing/2014/main" id="{2D7D3A70-BCCD-4B87-8860-3B8816BF5278}"/>
                </a:ext>
              </a:extLst>
            </p:cNvPr>
            <p:cNvCxnSpPr>
              <a:stCxn id="9" idx="4"/>
              <a:endCxn id="10" idx="4"/>
            </p:cNvCxnSpPr>
            <p:nvPr/>
          </p:nvCxnSpPr>
          <p:spPr>
            <a:xfrm rot="5400000">
              <a:off x="1229581" y="3493477"/>
              <a:ext cx="1586" cy="1151903"/>
            </a:xfrm>
            <a:prstGeom prst="curvedConnector3">
              <a:avLst>
                <a:gd name="adj1" fmla="val 9596980"/>
              </a:avLst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Curved Connector 126">
              <a:extLst>
                <a:ext uri="{FF2B5EF4-FFF2-40B4-BE49-F238E27FC236}">
                  <a16:creationId xmlns:a16="http://schemas.microsoft.com/office/drawing/2014/main" id="{CA4A6F19-8F00-4F56-8610-854F3881A1B7}"/>
                </a:ext>
              </a:extLst>
            </p:cNvPr>
            <p:cNvCxnSpPr>
              <a:stCxn id="10" idx="2"/>
              <a:endCxn id="8" idx="2"/>
            </p:cNvCxnSpPr>
            <p:nvPr/>
          </p:nvCxnSpPr>
          <p:spPr>
            <a:xfrm rot="10800000">
              <a:off x="352960" y="2905671"/>
              <a:ext cx="12693" cy="875793"/>
            </a:xfrm>
            <a:prstGeom prst="curvedConnector3">
              <a:avLst>
                <a:gd name="adj1" fmla="val 1950264"/>
              </a:avLst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Curved Connector 126">
              <a:extLst>
                <a:ext uri="{FF2B5EF4-FFF2-40B4-BE49-F238E27FC236}">
                  <a16:creationId xmlns:a16="http://schemas.microsoft.com/office/drawing/2014/main" id="{C2A509B4-04C1-47B0-9410-87F1BD0F5902}"/>
                </a:ext>
              </a:extLst>
            </p:cNvPr>
            <p:cNvCxnSpPr>
              <a:stCxn id="6" idx="1"/>
              <a:endCxn id="8" idx="7"/>
            </p:cNvCxnSpPr>
            <p:nvPr/>
          </p:nvCxnSpPr>
          <p:spPr>
            <a:xfrm rot="16200000" flipV="1">
              <a:off x="1216888" y="2328934"/>
              <a:ext cx="12693" cy="756830"/>
            </a:xfrm>
            <a:prstGeom prst="curvedConnector3">
              <a:avLst>
                <a:gd name="adj1" fmla="val 597799"/>
              </a:avLst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Curved Connector 126">
              <a:extLst>
                <a:ext uri="{FF2B5EF4-FFF2-40B4-BE49-F238E27FC236}">
                  <a16:creationId xmlns:a16="http://schemas.microsoft.com/office/drawing/2014/main" id="{1AB29D72-1821-43A1-8A28-7D54ACB7B8E7}"/>
                </a:ext>
              </a:extLst>
            </p:cNvPr>
            <p:cNvCxnSpPr>
              <a:stCxn id="7" idx="0"/>
              <a:endCxn id="6" idx="2"/>
            </p:cNvCxnSpPr>
            <p:nvPr/>
          </p:nvCxnSpPr>
          <p:spPr>
            <a:xfrm rot="5400000" flipH="1" flipV="1">
              <a:off x="1300983" y="2844582"/>
              <a:ext cx="144378" cy="288769"/>
            </a:xfrm>
            <a:prstGeom prst="curvedConnector2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Curved Connector 126">
              <a:extLst>
                <a:ext uri="{FF2B5EF4-FFF2-40B4-BE49-F238E27FC236}">
                  <a16:creationId xmlns:a16="http://schemas.microsoft.com/office/drawing/2014/main" id="{DC4267A6-D981-4909-B547-836C5A3DB9D5}"/>
                </a:ext>
              </a:extLst>
            </p:cNvPr>
            <p:cNvCxnSpPr>
              <a:stCxn id="7" idx="6"/>
              <a:endCxn id="9" idx="0"/>
            </p:cNvCxnSpPr>
            <p:nvPr/>
          </p:nvCxnSpPr>
          <p:spPr>
            <a:xfrm>
              <a:off x="1517557" y="3349914"/>
              <a:ext cx="287183" cy="142792"/>
            </a:xfrm>
            <a:prstGeom prst="curvedConnector2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Curved Connector 126">
              <a:extLst>
                <a:ext uri="{FF2B5EF4-FFF2-40B4-BE49-F238E27FC236}">
                  <a16:creationId xmlns:a16="http://schemas.microsoft.com/office/drawing/2014/main" id="{7AB000D9-609A-4589-B08B-19ABA7545AC6}"/>
                </a:ext>
              </a:extLst>
            </p:cNvPr>
            <p:cNvCxnSpPr>
              <a:stCxn id="7" idx="4"/>
              <a:endCxn id="10" idx="6"/>
            </p:cNvCxnSpPr>
            <p:nvPr/>
          </p:nvCxnSpPr>
          <p:spPr>
            <a:xfrm rot="5400000">
              <a:off x="1013008" y="3565683"/>
              <a:ext cx="144378" cy="287182"/>
            </a:xfrm>
            <a:prstGeom prst="curvedConnector2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Curved Connector 126">
              <a:extLst>
                <a:ext uri="{FF2B5EF4-FFF2-40B4-BE49-F238E27FC236}">
                  <a16:creationId xmlns:a16="http://schemas.microsoft.com/office/drawing/2014/main" id="{BFBE72CE-176F-4399-9CE3-497A5C082AE0}"/>
                </a:ext>
              </a:extLst>
            </p:cNvPr>
            <p:cNvCxnSpPr>
              <a:stCxn id="7" idx="2"/>
              <a:endCxn id="8" idx="4"/>
            </p:cNvCxnSpPr>
            <p:nvPr/>
          </p:nvCxnSpPr>
          <p:spPr>
            <a:xfrm rot="10800000">
              <a:off x="641729" y="3192843"/>
              <a:ext cx="299876" cy="157071"/>
            </a:xfrm>
            <a:prstGeom prst="curvedConnector2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Curved Connector 126">
              <a:extLst>
                <a:ext uri="{FF2B5EF4-FFF2-40B4-BE49-F238E27FC236}">
                  <a16:creationId xmlns:a16="http://schemas.microsoft.com/office/drawing/2014/main" id="{326227AB-16DE-4E34-ABF4-840CC2156D91}"/>
                </a:ext>
              </a:extLst>
            </p:cNvPr>
            <p:cNvCxnSpPr>
              <a:stCxn id="9" idx="2"/>
              <a:endCxn id="7" idx="5"/>
            </p:cNvCxnSpPr>
            <p:nvPr/>
          </p:nvCxnSpPr>
          <p:spPr>
            <a:xfrm rot="10800000">
              <a:off x="1433465" y="3552996"/>
              <a:ext cx="84092" cy="228468"/>
            </a:xfrm>
            <a:prstGeom prst="curvedConnector2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Curved Connector 126">
              <a:extLst>
                <a:ext uri="{FF2B5EF4-FFF2-40B4-BE49-F238E27FC236}">
                  <a16:creationId xmlns:a16="http://schemas.microsoft.com/office/drawing/2014/main" id="{7E8D8049-A728-4AA4-B5F3-096EE46B080A}"/>
                </a:ext>
              </a:extLst>
            </p:cNvPr>
            <p:cNvCxnSpPr>
              <a:stCxn id="8" idx="6"/>
              <a:endCxn id="7" idx="1"/>
            </p:cNvCxnSpPr>
            <p:nvPr/>
          </p:nvCxnSpPr>
          <p:spPr>
            <a:xfrm>
              <a:off x="928912" y="2905671"/>
              <a:ext cx="96785" cy="239574"/>
            </a:xfrm>
            <a:prstGeom prst="curvedConnector2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Curved Connector 126">
              <a:extLst>
                <a:ext uri="{FF2B5EF4-FFF2-40B4-BE49-F238E27FC236}">
                  <a16:creationId xmlns:a16="http://schemas.microsoft.com/office/drawing/2014/main" id="{714CA37E-2E1B-4205-BC6B-0B9257AE9636}"/>
                </a:ext>
              </a:extLst>
            </p:cNvPr>
            <p:cNvCxnSpPr>
              <a:stCxn id="10" idx="5"/>
              <a:endCxn id="9" idx="3"/>
            </p:cNvCxnSpPr>
            <p:nvPr/>
          </p:nvCxnSpPr>
          <p:spPr>
            <a:xfrm rot="16200000" flipH="1">
              <a:off x="1229581" y="3612478"/>
              <a:ext cx="1587" cy="745723"/>
            </a:xfrm>
            <a:prstGeom prst="curvedConnector3">
              <a:avLst>
                <a:gd name="adj1" fmla="val 3872986"/>
              </a:avLst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Curved Connector 126">
              <a:extLst>
                <a:ext uri="{FF2B5EF4-FFF2-40B4-BE49-F238E27FC236}">
                  <a16:creationId xmlns:a16="http://schemas.microsoft.com/office/drawing/2014/main" id="{69744B05-9351-4D20-B2F1-0CDB67209975}"/>
                </a:ext>
              </a:extLst>
            </p:cNvPr>
            <p:cNvCxnSpPr>
              <a:stCxn id="9" idx="7"/>
              <a:endCxn id="6" idx="4"/>
            </p:cNvCxnSpPr>
            <p:nvPr/>
          </p:nvCxnSpPr>
          <p:spPr>
            <a:xfrm rot="16200000" flipV="1">
              <a:off x="1720655" y="3289620"/>
              <a:ext cx="372846" cy="204677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Curved Connector 126">
              <a:extLst>
                <a:ext uri="{FF2B5EF4-FFF2-40B4-BE49-F238E27FC236}">
                  <a16:creationId xmlns:a16="http://schemas.microsoft.com/office/drawing/2014/main" id="{4D643058-D1EC-440A-B93A-AB4C20B4B150}"/>
                </a:ext>
              </a:extLst>
            </p:cNvPr>
            <p:cNvCxnSpPr>
              <a:stCxn id="8" idx="3"/>
              <a:endCxn id="10" idx="0"/>
            </p:cNvCxnSpPr>
            <p:nvPr/>
          </p:nvCxnSpPr>
          <p:spPr>
            <a:xfrm rot="16200000" flipH="1">
              <a:off x="352968" y="3192839"/>
              <a:ext cx="383953" cy="215784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5" name="Right Arrow 74">
            <a:extLst>
              <a:ext uri="{FF2B5EF4-FFF2-40B4-BE49-F238E27FC236}">
                <a16:creationId xmlns:a16="http://schemas.microsoft.com/office/drawing/2014/main" id="{C2D012B1-BC45-4802-A93A-1A8A17F0CB2E}"/>
              </a:ext>
            </a:extLst>
          </p:cNvPr>
          <p:cNvSpPr/>
          <p:nvPr/>
        </p:nvSpPr>
        <p:spPr>
          <a:xfrm rot="10800000">
            <a:off x="2381250" y="3205163"/>
            <a:ext cx="284163" cy="215900"/>
          </a:xfrm>
          <a:prstGeom prst="rightArrow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76" name="Right Brace 75">
            <a:extLst>
              <a:ext uri="{FF2B5EF4-FFF2-40B4-BE49-F238E27FC236}">
                <a16:creationId xmlns:a16="http://schemas.microsoft.com/office/drawing/2014/main" id="{CF3EFFCC-B2B6-4118-8972-F9442F923A00}"/>
              </a:ext>
            </a:extLst>
          </p:cNvPr>
          <p:cNvSpPr/>
          <p:nvPr/>
        </p:nvSpPr>
        <p:spPr>
          <a:xfrm rot="5400000">
            <a:off x="3749675" y="3349626"/>
            <a:ext cx="71437" cy="2087562"/>
          </a:xfrm>
          <a:prstGeom prst="rightBrace">
            <a:avLst>
              <a:gd name="adj1" fmla="val 36242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C7F8D25-7D6F-4CC8-9144-083E75C4F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4430713"/>
            <a:ext cx="17494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TW" sz="2000">
                <a:cs typeface="Times New Roman" panose="02020603050405020304" pitchFamily="18" charset="0"/>
              </a:rPr>
              <a:t>Action Level</a:t>
            </a:r>
            <a:br>
              <a:rPr lang="en-US" altLang="zh-TW" sz="2000">
                <a:cs typeface="Times New Roman" panose="02020603050405020304" pitchFamily="18" charset="0"/>
              </a:rPr>
            </a:br>
            <a:r>
              <a:rPr lang="en-US" altLang="zh-TW" sz="2000">
                <a:cs typeface="Times New Roman" panose="02020603050405020304" pitchFamily="18" charset="0"/>
              </a:rPr>
              <a:t>Motion Graph</a:t>
            </a:r>
            <a:endParaRPr lang="zh-TW" altLang="en-US" sz="2000">
              <a:cs typeface="Times New Roman" panose="02020603050405020304" pitchFamily="18" charset="0"/>
            </a:endParaRPr>
          </a:p>
        </p:txBody>
      </p:sp>
      <p:sp>
        <p:nvSpPr>
          <p:cNvPr id="78" name="Right Brace 77">
            <a:extLst>
              <a:ext uri="{FF2B5EF4-FFF2-40B4-BE49-F238E27FC236}">
                <a16:creationId xmlns:a16="http://schemas.microsoft.com/office/drawing/2014/main" id="{26CC37F2-2D47-402A-A748-63B06602BB8A}"/>
              </a:ext>
            </a:extLst>
          </p:cNvPr>
          <p:cNvSpPr/>
          <p:nvPr/>
        </p:nvSpPr>
        <p:spPr>
          <a:xfrm rot="5400000">
            <a:off x="5694363" y="3636963"/>
            <a:ext cx="71437" cy="1512887"/>
          </a:xfrm>
          <a:prstGeom prst="rightBrace">
            <a:avLst>
              <a:gd name="adj1" fmla="val 36242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9E49E62-36F1-4103-BB15-B6E5F67E2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1863" y="4429125"/>
            <a:ext cx="19907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TW" sz="2000">
                <a:cs typeface="Times New Roman" panose="02020603050405020304" pitchFamily="18" charset="0"/>
              </a:rPr>
              <a:t>Control Signals </a:t>
            </a:r>
            <a:br>
              <a:rPr lang="en-US" altLang="zh-TW" sz="2000">
                <a:cs typeface="Times New Roman" panose="02020603050405020304" pitchFamily="18" charset="0"/>
              </a:rPr>
            </a:br>
            <a:r>
              <a:rPr lang="en-US" altLang="zh-TW" sz="2000">
                <a:cs typeface="Times New Roman" panose="02020603050405020304" pitchFamily="18" charset="0"/>
              </a:rPr>
              <a:t>for Controllable </a:t>
            </a:r>
            <a:br>
              <a:rPr lang="en-US" altLang="zh-TW" sz="2000">
                <a:cs typeface="Times New Roman" panose="02020603050405020304" pitchFamily="18" charset="0"/>
              </a:rPr>
            </a:br>
            <a:r>
              <a:rPr lang="en-US" altLang="zh-TW" sz="2000">
                <a:cs typeface="Times New Roman" panose="02020603050405020304" pitchFamily="18" charset="0"/>
              </a:rPr>
              <a:t>Actions</a:t>
            </a:r>
            <a:endParaRPr lang="zh-TW" altLang="en-US" sz="2000">
              <a:cs typeface="Times New Roman" panose="02020603050405020304" pitchFamily="18" charset="0"/>
            </a:endParaRPr>
          </a:p>
        </p:txBody>
      </p:sp>
      <p:sp>
        <p:nvSpPr>
          <p:cNvPr id="80" name="Right Brace 79">
            <a:extLst>
              <a:ext uri="{FF2B5EF4-FFF2-40B4-BE49-F238E27FC236}">
                <a16:creationId xmlns:a16="http://schemas.microsoft.com/office/drawing/2014/main" id="{FD727822-5802-44C3-9E63-44D7BAED0046}"/>
              </a:ext>
            </a:extLst>
          </p:cNvPr>
          <p:cNvSpPr/>
          <p:nvPr/>
        </p:nvSpPr>
        <p:spPr>
          <a:xfrm rot="5400000">
            <a:off x="8070057" y="3493294"/>
            <a:ext cx="71437" cy="1800225"/>
          </a:xfrm>
          <a:prstGeom prst="rightBrace">
            <a:avLst>
              <a:gd name="adj1" fmla="val 36242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C63D1C0-CC5D-408E-85B2-0CC5B878A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1050" y="4429125"/>
            <a:ext cx="18907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TW" sz="2000">
                <a:cs typeface="Times New Roman" panose="02020603050405020304" pitchFamily="18" charset="0"/>
              </a:rPr>
              <a:t>Control Signals</a:t>
            </a:r>
            <a:br>
              <a:rPr lang="en-US" altLang="zh-TW" sz="2000">
                <a:cs typeface="Times New Roman" panose="02020603050405020304" pitchFamily="18" charset="0"/>
              </a:rPr>
            </a:br>
            <a:r>
              <a:rPr lang="en-US" altLang="zh-TW" sz="2000">
                <a:cs typeface="Times New Roman" panose="02020603050405020304" pitchFamily="18" charset="0"/>
              </a:rPr>
              <a:t>from </a:t>
            </a:r>
            <a:br>
              <a:rPr lang="en-US" altLang="zh-TW" sz="2000">
                <a:cs typeface="Times New Roman" panose="02020603050405020304" pitchFamily="18" charset="0"/>
              </a:rPr>
            </a:br>
            <a:r>
              <a:rPr lang="en-US" altLang="zh-TW" sz="2000">
                <a:cs typeface="Times New Roman" panose="02020603050405020304" pitchFamily="18" charset="0"/>
              </a:rPr>
              <a:t>Accelerometers</a:t>
            </a:r>
            <a:endParaRPr lang="zh-TW" altLang="en-US" sz="2000">
              <a:cs typeface="Times New Roman" panose="02020603050405020304" pitchFamily="18" charset="0"/>
            </a:endParaRPr>
          </a:p>
        </p:txBody>
      </p:sp>
      <p:sp>
        <p:nvSpPr>
          <p:cNvPr id="82" name="Right Brace 81">
            <a:extLst>
              <a:ext uri="{FF2B5EF4-FFF2-40B4-BE49-F238E27FC236}">
                <a16:creationId xmlns:a16="http://schemas.microsoft.com/office/drawing/2014/main" id="{E826FBA2-28E4-46D6-821B-D06ED6856CFA}"/>
              </a:ext>
            </a:extLst>
          </p:cNvPr>
          <p:cNvSpPr/>
          <p:nvPr/>
        </p:nvSpPr>
        <p:spPr>
          <a:xfrm rot="5400000">
            <a:off x="1193800" y="3241676"/>
            <a:ext cx="71437" cy="2303462"/>
          </a:xfrm>
          <a:prstGeom prst="rightBrace">
            <a:avLst>
              <a:gd name="adj1" fmla="val 36242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CD56630-6C42-4162-9F1B-E2489ABFE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4430713"/>
            <a:ext cx="21637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TW" sz="2000">
                <a:cs typeface="Times New Roman" panose="02020603050405020304" pitchFamily="18" charset="0"/>
              </a:rPr>
              <a:t>Interaction Graph</a:t>
            </a:r>
            <a:endParaRPr lang="zh-TW" altLang="en-US" sz="2000"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B577A89-325C-4CB7-BE7A-DF6D70E43EE6}"/>
              </a:ext>
            </a:extLst>
          </p:cNvPr>
          <p:cNvGrpSpPr>
            <a:grpSpLocks/>
          </p:cNvGrpSpPr>
          <p:nvPr/>
        </p:nvGrpSpPr>
        <p:grpSpPr bwMode="auto">
          <a:xfrm>
            <a:off x="4686300" y="2628900"/>
            <a:ext cx="719138" cy="1439863"/>
            <a:chOff x="4685795" y="2629268"/>
            <a:chExt cx="720080" cy="1440160"/>
          </a:xfrm>
        </p:grpSpPr>
        <p:sp>
          <p:nvSpPr>
            <p:cNvPr id="16" name="Left-Right Arrow 15">
              <a:extLst>
                <a:ext uri="{FF2B5EF4-FFF2-40B4-BE49-F238E27FC236}">
                  <a16:creationId xmlns:a16="http://schemas.microsoft.com/office/drawing/2014/main" id="{54C9021D-63F1-4FC7-B5FC-F7EE831FF513}"/>
                </a:ext>
              </a:extLst>
            </p:cNvPr>
            <p:cNvSpPr/>
            <p:nvPr/>
          </p:nvSpPr>
          <p:spPr>
            <a:xfrm>
              <a:off x="5118161" y="3277102"/>
              <a:ext cx="287714" cy="73040"/>
            </a:xfrm>
            <a:prstGeom prst="leftRightArrow">
              <a:avLst/>
            </a:prstGeom>
            <a:ln w="1270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sp>
          <p:nvSpPr>
            <p:cNvPr id="17" name="Left-Right Arrow 16">
              <a:extLst>
                <a:ext uri="{FF2B5EF4-FFF2-40B4-BE49-F238E27FC236}">
                  <a16:creationId xmlns:a16="http://schemas.microsoft.com/office/drawing/2014/main" id="{C0A79DE7-928C-44BC-87E7-C72464BBA17D}"/>
                </a:ext>
              </a:extLst>
            </p:cNvPr>
            <p:cNvSpPr/>
            <p:nvPr/>
          </p:nvSpPr>
          <p:spPr>
            <a:xfrm>
              <a:off x="4685795" y="3997975"/>
              <a:ext cx="287714" cy="71453"/>
            </a:xfrm>
            <a:prstGeom prst="leftRightArrow">
              <a:avLst/>
            </a:prstGeom>
            <a:ln w="1270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sp>
          <p:nvSpPr>
            <p:cNvPr id="15" name="Left-Right Arrow 14">
              <a:extLst>
                <a:ext uri="{FF2B5EF4-FFF2-40B4-BE49-F238E27FC236}">
                  <a16:creationId xmlns:a16="http://schemas.microsoft.com/office/drawing/2014/main" id="{FC03833F-77C1-43F4-B693-DC73F2374FD1}"/>
                </a:ext>
              </a:extLst>
            </p:cNvPr>
            <p:cNvSpPr/>
            <p:nvPr/>
          </p:nvSpPr>
          <p:spPr>
            <a:xfrm>
              <a:off x="4757327" y="2629268"/>
              <a:ext cx="289303" cy="71453"/>
            </a:xfrm>
            <a:prstGeom prst="leftRightArrow">
              <a:avLst/>
            </a:prstGeom>
            <a:ln w="1270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EB821CD-452F-4795-8DE3-01507FC69C72}"/>
              </a:ext>
            </a:extLst>
          </p:cNvPr>
          <p:cNvGrpSpPr>
            <a:grpSpLocks/>
          </p:cNvGrpSpPr>
          <p:nvPr/>
        </p:nvGrpSpPr>
        <p:grpSpPr bwMode="auto">
          <a:xfrm>
            <a:off x="2670175" y="2413000"/>
            <a:ext cx="2303463" cy="1846263"/>
            <a:chOff x="2669571" y="2413244"/>
            <a:chExt cx="2304256" cy="184602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0C6F4EF-A5F6-4792-A3E0-C17D7E90AB5B}"/>
                </a:ext>
              </a:extLst>
            </p:cNvPr>
            <p:cNvSpPr/>
            <p:nvPr/>
          </p:nvSpPr>
          <p:spPr>
            <a:xfrm>
              <a:off x="3533468" y="3060859"/>
              <a:ext cx="576461" cy="576188"/>
            </a:xfrm>
            <a:prstGeom prst="ellipse">
              <a:avLst/>
            </a:prstGeom>
            <a:noFill/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pic>
          <p:nvPicPr>
            <p:cNvPr id="12" name="Picture 18">
              <a:extLst>
                <a:ext uri="{FF2B5EF4-FFF2-40B4-BE49-F238E27FC236}">
                  <a16:creationId xmlns:a16="http://schemas.microsoft.com/office/drawing/2014/main" id="{EE3D20CD-8444-4A87-A410-CD5F62FA6D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325755" y="2485252"/>
              <a:ext cx="432048" cy="510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9">
              <a:extLst>
                <a:ext uri="{FF2B5EF4-FFF2-40B4-BE49-F238E27FC236}">
                  <a16:creationId xmlns:a16="http://schemas.microsoft.com/office/drawing/2014/main" id="{44751E6F-75CF-43CD-9247-6EC4775F1F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659209" y="3100558"/>
              <a:ext cx="358617" cy="47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C03F9F7-0228-424E-94E7-C4D634F169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H="1">
              <a:off x="4181739" y="3709388"/>
              <a:ext cx="504056" cy="524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B02A2DFA-20CD-4BBF-9B30-751D8BF67C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957603" y="2413244"/>
              <a:ext cx="270357" cy="568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Picture 17">
              <a:extLst>
                <a:ext uri="{FF2B5EF4-FFF2-40B4-BE49-F238E27FC236}">
                  <a16:creationId xmlns:a16="http://schemas.microsoft.com/office/drawing/2014/main" id="{1C385D84-51DF-460F-8583-6BED4D8563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588913" y="3061316"/>
              <a:ext cx="384914" cy="540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" name="Picture 18">
              <a:extLst>
                <a:ext uri="{FF2B5EF4-FFF2-40B4-BE49-F238E27FC236}">
                  <a16:creationId xmlns:a16="http://schemas.microsoft.com/office/drawing/2014/main" id="{35B45B91-D483-47F8-A0D6-20710115BE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H="1">
              <a:off x="2669571" y="3061316"/>
              <a:ext cx="465803" cy="508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9" name="Picture 20">
              <a:extLst>
                <a:ext uri="{FF2B5EF4-FFF2-40B4-BE49-F238E27FC236}">
                  <a16:creationId xmlns:a16="http://schemas.microsoft.com/office/drawing/2014/main" id="{2E0F4E68-8D36-487D-9749-1EAC08AEF7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H="1">
              <a:off x="3029611" y="3709388"/>
              <a:ext cx="270358" cy="549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4" name="Arc 83">
              <a:extLst>
                <a:ext uri="{FF2B5EF4-FFF2-40B4-BE49-F238E27FC236}">
                  <a16:creationId xmlns:a16="http://schemas.microsoft.com/office/drawing/2014/main" id="{2DF4F0E0-D675-46B8-9F61-813BB2A6AC54}"/>
                </a:ext>
              </a:extLst>
            </p:cNvPr>
            <p:cNvSpPr/>
            <p:nvPr/>
          </p:nvSpPr>
          <p:spPr>
            <a:xfrm rot="5400000">
              <a:off x="3269105" y="3158376"/>
              <a:ext cx="190475" cy="427184"/>
            </a:xfrm>
            <a:prstGeom prst="arc">
              <a:avLst>
                <a:gd name="adj1" fmla="val 17302671"/>
                <a:gd name="adj2" fmla="val 15273150"/>
              </a:avLst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sp>
          <p:nvSpPr>
            <p:cNvPr id="85" name="Arc 84">
              <a:extLst>
                <a:ext uri="{FF2B5EF4-FFF2-40B4-BE49-F238E27FC236}">
                  <a16:creationId xmlns:a16="http://schemas.microsoft.com/office/drawing/2014/main" id="{7D051141-91CF-4130-8781-0DD718BB864C}"/>
                </a:ext>
              </a:extLst>
            </p:cNvPr>
            <p:cNvSpPr/>
            <p:nvPr/>
          </p:nvSpPr>
          <p:spPr>
            <a:xfrm rot="16200000">
              <a:off x="4189377" y="3167108"/>
              <a:ext cx="190475" cy="425596"/>
            </a:xfrm>
            <a:prstGeom prst="arc">
              <a:avLst>
                <a:gd name="adj1" fmla="val 17302671"/>
                <a:gd name="adj2" fmla="val 15452484"/>
              </a:avLst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sp>
          <p:nvSpPr>
            <p:cNvPr id="86" name="Arc 85">
              <a:extLst>
                <a:ext uri="{FF2B5EF4-FFF2-40B4-BE49-F238E27FC236}">
                  <a16:creationId xmlns:a16="http://schemas.microsoft.com/office/drawing/2014/main" id="{297EAD8E-BAA9-471C-BFE7-C299FA7F3C95}"/>
                </a:ext>
              </a:extLst>
            </p:cNvPr>
            <p:cNvSpPr/>
            <p:nvPr/>
          </p:nvSpPr>
          <p:spPr>
            <a:xfrm rot="13500000">
              <a:off x="4008340" y="2775046"/>
              <a:ext cx="190475" cy="425596"/>
            </a:xfrm>
            <a:prstGeom prst="arc">
              <a:avLst>
                <a:gd name="adj1" fmla="val 17302671"/>
                <a:gd name="adj2" fmla="val 14857560"/>
              </a:avLst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sp>
          <p:nvSpPr>
            <p:cNvPr id="87" name="Arc 86">
              <a:extLst>
                <a:ext uri="{FF2B5EF4-FFF2-40B4-BE49-F238E27FC236}">
                  <a16:creationId xmlns:a16="http://schemas.microsoft.com/office/drawing/2014/main" id="{89C9A2C0-709F-4CE4-AAC0-5F1592879100}"/>
                </a:ext>
              </a:extLst>
            </p:cNvPr>
            <p:cNvSpPr/>
            <p:nvPr/>
          </p:nvSpPr>
          <p:spPr>
            <a:xfrm rot="18900000">
              <a:off x="4030527" y="3468794"/>
              <a:ext cx="190566" cy="426981"/>
            </a:xfrm>
            <a:prstGeom prst="arc">
              <a:avLst>
                <a:gd name="adj1" fmla="val 17302671"/>
                <a:gd name="adj2" fmla="val 15183253"/>
              </a:avLst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sp>
          <p:nvSpPr>
            <p:cNvPr id="88" name="Arc 87">
              <a:extLst>
                <a:ext uri="{FF2B5EF4-FFF2-40B4-BE49-F238E27FC236}">
                  <a16:creationId xmlns:a16="http://schemas.microsoft.com/office/drawing/2014/main" id="{8D8B69AA-8FA6-40C6-AD4E-72F3019DD9BE}"/>
                </a:ext>
              </a:extLst>
            </p:cNvPr>
            <p:cNvSpPr/>
            <p:nvPr/>
          </p:nvSpPr>
          <p:spPr>
            <a:xfrm rot="8100000">
              <a:off x="3382604" y="2791020"/>
              <a:ext cx="190566" cy="425394"/>
            </a:xfrm>
            <a:prstGeom prst="arc">
              <a:avLst>
                <a:gd name="adj1" fmla="val 17036283"/>
                <a:gd name="adj2" fmla="val 15452484"/>
              </a:avLst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sp>
          <p:nvSpPr>
            <p:cNvPr id="89" name="Arc 88">
              <a:extLst>
                <a:ext uri="{FF2B5EF4-FFF2-40B4-BE49-F238E27FC236}">
                  <a16:creationId xmlns:a16="http://schemas.microsoft.com/office/drawing/2014/main" id="{669F8C52-BA2E-44CB-B65F-83684EF446EA}"/>
                </a:ext>
              </a:extLst>
            </p:cNvPr>
            <p:cNvSpPr/>
            <p:nvPr/>
          </p:nvSpPr>
          <p:spPr>
            <a:xfrm rot="2700000">
              <a:off x="3436643" y="3498851"/>
              <a:ext cx="190475" cy="425596"/>
            </a:xfrm>
            <a:prstGeom prst="arc">
              <a:avLst>
                <a:gd name="adj1" fmla="val 16983349"/>
                <a:gd name="adj2" fmla="val 15289093"/>
              </a:avLst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B7490BF-281F-4F35-8F23-72C6D48B1DDE}"/>
              </a:ext>
            </a:extLst>
          </p:cNvPr>
          <p:cNvGrpSpPr>
            <a:grpSpLocks/>
          </p:cNvGrpSpPr>
          <p:nvPr/>
        </p:nvGrpSpPr>
        <p:grpSpPr bwMode="auto">
          <a:xfrm>
            <a:off x="5065713" y="2462213"/>
            <a:ext cx="1295400" cy="1755775"/>
            <a:chOff x="5064949" y="2462167"/>
            <a:chExt cx="1296143" cy="1755249"/>
          </a:xfrm>
        </p:grpSpPr>
        <p:grpSp>
          <p:nvGrpSpPr>
            <p:cNvPr id="11291" name="Group 103">
              <a:extLst>
                <a:ext uri="{FF2B5EF4-FFF2-40B4-BE49-F238E27FC236}">
                  <a16:creationId xmlns:a16="http://schemas.microsoft.com/office/drawing/2014/main" id="{8B4F7E20-56E0-4BA2-BFEF-438EC9DE24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17842" y="2462167"/>
              <a:ext cx="864096" cy="367985"/>
              <a:chOff x="2123727" y="1196752"/>
              <a:chExt cx="1594258" cy="792088"/>
            </a:xfrm>
          </p:grpSpPr>
          <p:cxnSp>
            <p:nvCxnSpPr>
              <p:cNvPr id="11304" name="Straight Connector 104">
                <a:extLst>
                  <a:ext uri="{FF2B5EF4-FFF2-40B4-BE49-F238E27FC236}">
                    <a16:creationId xmlns:a16="http://schemas.microsoft.com/office/drawing/2014/main" id="{C88177F5-83A8-47F9-A409-9936051F5A3C}"/>
                  </a:ext>
                </a:extLst>
              </p:cNvPr>
              <p:cNvCxnSpPr>
                <a:cxnSpLocks noChangeShapeType="1"/>
                <a:stCxn id="106" idx="1"/>
                <a:endCxn id="107" idx="5"/>
              </p:cNvCxnSpPr>
              <p:nvPr/>
            </p:nvCxnSpPr>
            <p:spPr bwMode="auto">
              <a:xfrm rot="10800000" flipH="1" flipV="1">
                <a:off x="2123727" y="1592796"/>
                <a:ext cx="1594257" cy="20344"/>
              </a:xfrm>
              <a:prstGeom prst="line">
                <a:avLst/>
              </a:prstGeom>
              <a:noFill/>
              <a:ln w="9525" algn="ctr">
                <a:solidFill>
                  <a:srgbClr val="7F7F7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3397BC6A-C2BC-4CA7-A0A1-701D613E6C7F}"/>
                  </a:ext>
                </a:extLst>
              </p:cNvPr>
              <p:cNvSpPr/>
              <p:nvPr/>
            </p:nvSpPr>
            <p:spPr>
              <a:xfrm>
                <a:off x="2122848" y="1196752"/>
                <a:ext cx="1585465" cy="792529"/>
              </a:xfrm>
              <a:prstGeom prst="rect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chemeClr val="tx1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TW" altLang="en-US" kern="0">
                  <a:solidFill>
                    <a:sysClr val="windowText" lastClr="000000"/>
                  </a:solidFill>
                  <a:latin typeface="Calibri"/>
                  <a:ea typeface="新細明體"/>
                  <a:cs typeface="+mn-cs"/>
                </a:endParaRPr>
              </a:p>
            </p:txBody>
          </p:sp>
          <p:sp>
            <p:nvSpPr>
              <p:cNvPr id="107" name="Freeform 106">
                <a:extLst>
                  <a:ext uri="{FF2B5EF4-FFF2-40B4-BE49-F238E27FC236}">
                    <a16:creationId xmlns:a16="http://schemas.microsoft.com/office/drawing/2014/main" id="{55C9E9B6-0FB5-4E62-BA2F-515DA7F57581}"/>
                  </a:ext>
                </a:extLst>
              </p:cNvPr>
              <p:cNvSpPr/>
              <p:nvPr/>
            </p:nvSpPr>
            <p:spPr>
              <a:xfrm>
                <a:off x="2122848" y="1306066"/>
                <a:ext cx="1594256" cy="440672"/>
              </a:xfrm>
              <a:custGeom>
                <a:avLst/>
                <a:gdLst>
                  <a:gd name="connsiteX0" fmla="*/ 0 w 1578634"/>
                  <a:gd name="connsiteY0" fmla="*/ 245852 h 438509"/>
                  <a:gd name="connsiteX1" fmla="*/ 276045 w 1578634"/>
                  <a:gd name="connsiteY1" fmla="*/ 12939 h 438509"/>
                  <a:gd name="connsiteX2" fmla="*/ 638355 w 1578634"/>
                  <a:gd name="connsiteY2" fmla="*/ 323489 h 438509"/>
                  <a:gd name="connsiteX3" fmla="*/ 1104181 w 1578634"/>
                  <a:gd name="connsiteY3" fmla="*/ 409754 h 438509"/>
                  <a:gd name="connsiteX4" fmla="*/ 1345721 w 1578634"/>
                  <a:gd name="connsiteY4" fmla="*/ 150961 h 438509"/>
                  <a:gd name="connsiteX5" fmla="*/ 1578634 w 1578634"/>
                  <a:gd name="connsiteY5" fmla="*/ 306237 h 438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78634" h="438509">
                    <a:moveTo>
                      <a:pt x="0" y="245852"/>
                    </a:moveTo>
                    <a:cubicBezTo>
                      <a:pt x="84826" y="122926"/>
                      <a:pt x="169653" y="0"/>
                      <a:pt x="276045" y="12939"/>
                    </a:cubicBezTo>
                    <a:cubicBezTo>
                      <a:pt x="382437" y="25878"/>
                      <a:pt x="500332" y="257353"/>
                      <a:pt x="638355" y="323489"/>
                    </a:cubicBezTo>
                    <a:cubicBezTo>
                      <a:pt x="776378" y="389625"/>
                      <a:pt x="986287" y="438509"/>
                      <a:pt x="1104181" y="409754"/>
                    </a:cubicBezTo>
                    <a:cubicBezTo>
                      <a:pt x="1222075" y="380999"/>
                      <a:pt x="1266646" y="168214"/>
                      <a:pt x="1345721" y="150961"/>
                    </a:cubicBezTo>
                    <a:cubicBezTo>
                      <a:pt x="1424797" y="133708"/>
                      <a:pt x="1501715" y="219972"/>
                      <a:pt x="1578634" y="306237"/>
                    </a:cubicBezTo>
                  </a:path>
                </a:pathLst>
              </a:cu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TW" altLang="en-US" kern="0">
                  <a:solidFill>
                    <a:sysClr val="windowText" lastClr="000000"/>
                  </a:solidFill>
                  <a:latin typeface="Calibri"/>
                  <a:ea typeface="新細明體"/>
                  <a:cs typeface="+mn-cs"/>
                </a:endParaRPr>
              </a:p>
            </p:txBody>
          </p:sp>
          <p:sp>
            <p:nvSpPr>
              <p:cNvPr id="108" name="Freeform 107">
                <a:extLst>
                  <a:ext uri="{FF2B5EF4-FFF2-40B4-BE49-F238E27FC236}">
                    <a16:creationId xmlns:a16="http://schemas.microsoft.com/office/drawing/2014/main" id="{5CC471F9-2BBC-423F-B3FC-BDC3CDE32DDA}"/>
                  </a:ext>
                </a:extLst>
              </p:cNvPr>
              <p:cNvSpPr/>
              <p:nvPr/>
            </p:nvSpPr>
            <p:spPr>
              <a:xfrm>
                <a:off x="2122848" y="1268488"/>
                <a:ext cx="1585465" cy="601229"/>
              </a:xfrm>
              <a:custGeom>
                <a:avLst/>
                <a:gdLst>
                  <a:gd name="connsiteX0" fmla="*/ 0 w 1578634"/>
                  <a:gd name="connsiteY0" fmla="*/ 245852 h 438509"/>
                  <a:gd name="connsiteX1" fmla="*/ 276045 w 1578634"/>
                  <a:gd name="connsiteY1" fmla="*/ 12939 h 438509"/>
                  <a:gd name="connsiteX2" fmla="*/ 638355 w 1578634"/>
                  <a:gd name="connsiteY2" fmla="*/ 323489 h 438509"/>
                  <a:gd name="connsiteX3" fmla="*/ 1104181 w 1578634"/>
                  <a:gd name="connsiteY3" fmla="*/ 409754 h 438509"/>
                  <a:gd name="connsiteX4" fmla="*/ 1345721 w 1578634"/>
                  <a:gd name="connsiteY4" fmla="*/ 150961 h 438509"/>
                  <a:gd name="connsiteX5" fmla="*/ 1578634 w 1578634"/>
                  <a:gd name="connsiteY5" fmla="*/ 306237 h 438509"/>
                  <a:gd name="connsiteX0" fmla="*/ 0 w 1578634"/>
                  <a:gd name="connsiteY0" fmla="*/ 474815 h 667472"/>
                  <a:gd name="connsiteX1" fmla="*/ 432048 w 1578634"/>
                  <a:gd name="connsiteY1" fmla="*/ 12939 h 667472"/>
                  <a:gd name="connsiteX2" fmla="*/ 638355 w 1578634"/>
                  <a:gd name="connsiteY2" fmla="*/ 552452 h 667472"/>
                  <a:gd name="connsiteX3" fmla="*/ 1104181 w 1578634"/>
                  <a:gd name="connsiteY3" fmla="*/ 638717 h 667472"/>
                  <a:gd name="connsiteX4" fmla="*/ 1345721 w 1578634"/>
                  <a:gd name="connsiteY4" fmla="*/ 379924 h 667472"/>
                  <a:gd name="connsiteX5" fmla="*/ 1578634 w 1578634"/>
                  <a:gd name="connsiteY5" fmla="*/ 535200 h 667472"/>
                  <a:gd name="connsiteX0" fmla="*/ 0 w 1578634"/>
                  <a:gd name="connsiteY0" fmla="*/ 474815 h 600457"/>
                  <a:gd name="connsiteX1" fmla="*/ 432048 w 1578634"/>
                  <a:gd name="connsiteY1" fmla="*/ 12939 h 600457"/>
                  <a:gd name="connsiteX2" fmla="*/ 638355 w 1578634"/>
                  <a:gd name="connsiteY2" fmla="*/ 552452 h 600457"/>
                  <a:gd name="connsiteX3" fmla="*/ 1080120 w 1578634"/>
                  <a:gd name="connsiteY3" fmla="*/ 300971 h 600457"/>
                  <a:gd name="connsiteX4" fmla="*/ 1345721 w 1578634"/>
                  <a:gd name="connsiteY4" fmla="*/ 379924 h 600457"/>
                  <a:gd name="connsiteX5" fmla="*/ 1578634 w 1578634"/>
                  <a:gd name="connsiteY5" fmla="*/ 535200 h 600457"/>
                  <a:gd name="connsiteX0" fmla="*/ 0 w 1584176"/>
                  <a:gd name="connsiteY0" fmla="*/ 474815 h 600457"/>
                  <a:gd name="connsiteX1" fmla="*/ 432048 w 1584176"/>
                  <a:gd name="connsiteY1" fmla="*/ 12939 h 600457"/>
                  <a:gd name="connsiteX2" fmla="*/ 638355 w 1584176"/>
                  <a:gd name="connsiteY2" fmla="*/ 552452 h 600457"/>
                  <a:gd name="connsiteX3" fmla="*/ 1080120 w 1584176"/>
                  <a:gd name="connsiteY3" fmla="*/ 300971 h 600457"/>
                  <a:gd name="connsiteX4" fmla="*/ 1345721 w 1584176"/>
                  <a:gd name="connsiteY4" fmla="*/ 379924 h 600457"/>
                  <a:gd name="connsiteX5" fmla="*/ 1584176 w 1584176"/>
                  <a:gd name="connsiteY5" fmla="*/ 156956 h 600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84176" h="600457">
                    <a:moveTo>
                      <a:pt x="0" y="474815"/>
                    </a:moveTo>
                    <a:cubicBezTo>
                      <a:pt x="84826" y="351889"/>
                      <a:pt x="325656" y="0"/>
                      <a:pt x="432048" y="12939"/>
                    </a:cubicBezTo>
                    <a:cubicBezTo>
                      <a:pt x="538440" y="25878"/>
                      <a:pt x="530343" y="504447"/>
                      <a:pt x="638355" y="552452"/>
                    </a:cubicBezTo>
                    <a:cubicBezTo>
                      <a:pt x="746367" y="600457"/>
                      <a:pt x="962226" y="329726"/>
                      <a:pt x="1080120" y="300971"/>
                    </a:cubicBezTo>
                    <a:cubicBezTo>
                      <a:pt x="1198014" y="272216"/>
                      <a:pt x="1261712" y="403926"/>
                      <a:pt x="1345721" y="379924"/>
                    </a:cubicBezTo>
                    <a:cubicBezTo>
                      <a:pt x="1429730" y="355922"/>
                      <a:pt x="1507257" y="70691"/>
                      <a:pt x="1584176" y="156956"/>
                    </a:cubicBezTo>
                  </a:path>
                </a:pathLst>
              </a:custGeom>
              <a:noFill/>
              <a:ln w="127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TW" altLang="en-US" kern="0">
                  <a:solidFill>
                    <a:sysClr val="windowText" lastClr="000000"/>
                  </a:solidFill>
                  <a:latin typeface="Calibri"/>
                  <a:ea typeface="新細明體"/>
                  <a:cs typeface="+mn-cs"/>
                </a:endParaRPr>
              </a:p>
            </p:txBody>
          </p:sp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2C52FF55-51E3-41AA-9A20-F337CE74A7C0}"/>
                  </a:ext>
                </a:extLst>
              </p:cNvPr>
              <p:cNvSpPr/>
              <p:nvPr/>
            </p:nvSpPr>
            <p:spPr>
              <a:xfrm>
                <a:off x="2122848" y="1244577"/>
                <a:ext cx="1585465" cy="734455"/>
              </a:xfrm>
              <a:custGeom>
                <a:avLst/>
                <a:gdLst>
                  <a:gd name="connsiteX0" fmla="*/ 0 w 1578634"/>
                  <a:gd name="connsiteY0" fmla="*/ 245852 h 438509"/>
                  <a:gd name="connsiteX1" fmla="*/ 276045 w 1578634"/>
                  <a:gd name="connsiteY1" fmla="*/ 12939 h 438509"/>
                  <a:gd name="connsiteX2" fmla="*/ 638355 w 1578634"/>
                  <a:gd name="connsiteY2" fmla="*/ 323489 h 438509"/>
                  <a:gd name="connsiteX3" fmla="*/ 1104181 w 1578634"/>
                  <a:gd name="connsiteY3" fmla="*/ 409754 h 438509"/>
                  <a:gd name="connsiteX4" fmla="*/ 1345721 w 1578634"/>
                  <a:gd name="connsiteY4" fmla="*/ 150961 h 438509"/>
                  <a:gd name="connsiteX5" fmla="*/ 1578634 w 1578634"/>
                  <a:gd name="connsiteY5" fmla="*/ 306237 h 438509"/>
                  <a:gd name="connsiteX0" fmla="*/ 0 w 1578634"/>
                  <a:gd name="connsiteY0" fmla="*/ 628186 h 766909"/>
                  <a:gd name="connsiteX1" fmla="*/ 276045 w 1578634"/>
                  <a:gd name="connsiteY1" fmla="*/ 395273 h 766909"/>
                  <a:gd name="connsiteX2" fmla="*/ 638355 w 1578634"/>
                  <a:gd name="connsiteY2" fmla="*/ 705823 h 766909"/>
                  <a:gd name="connsiteX3" fmla="*/ 1080120 w 1578634"/>
                  <a:gd name="connsiteY3" fmla="*/ 28755 h 766909"/>
                  <a:gd name="connsiteX4" fmla="*/ 1345721 w 1578634"/>
                  <a:gd name="connsiteY4" fmla="*/ 533295 h 766909"/>
                  <a:gd name="connsiteX5" fmla="*/ 1578634 w 1578634"/>
                  <a:gd name="connsiteY5" fmla="*/ 688571 h 766909"/>
                  <a:gd name="connsiteX0" fmla="*/ 0 w 1578634"/>
                  <a:gd name="connsiteY0" fmla="*/ 635354 h 817089"/>
                  <a:gd name="connsiteX1" fmla="*/ 276045 w 1578634"/>
                  <a:gd name="connsiteY1" fmla="*/ 402441 h 817089"/>
                  <a:gd name="connsiteX2" fmla="*/ 576064 w 1578634"/>
                  <a:gd name="connsiteY2" fmla="*/ 756003 h 817089"/>
                  <a:gd name="connsiteX3" fmla="*/ 1080120 w 1578634"/>
                  <a:gd name="connsiteY3" fmla="*/ 35923 h 817089"/>
                  <a:gd name="connsiteX4" fmla="*/ 1345721 w 1578634"/>
                  <a:gd name="connsiteY4" fmla="*/ 540463 h 817089"/>
                  <a:gd name="connsiteX5" fmla="*/ 1578634 w 1578634"/>
                  <a:gd name="connsiteY5" fmla="*/ 695739 h 817089"/>
                  <a:gd name="connsiteX0" fmla="*/ 0 w 1578634"/>
                  <a:gd name="connsiteY0" fmla="*/ 623353 h 733080"/>
                  <a:gd name="connsiteX1" fmla="*/ 276045 w 1578634"/>
                  <a:gd name="connsiteY1" fmla="*/ 390440 h 733080"/>
                  <a:gd name="connsiteX2" fmla="*/ 576064 w 1578634"/>
                  <a:gd name="connsiteY2" fmla="*/ 671994 h 733080"/>
                  <a:gd name="connsiteX3" fmla="*/ 1080120 w 1578634"/>
                  <a:gd name="connsiteY3" fmla="*/ 23922 h 733080"/>
                  <a:gd name="connsiteX4" fmla="*/ 1345721 w 1578634"/>
                  <a:gd name="connsiteY4" fmla="*/ 528462 h 733080"/>
                  <a:gd name="connsiteX5" fmla="*/ 1578634 w 1578634"/>
                  <a:gd name="connsiteY5" fmla="*/ 683738 h 733080"/>
                  <a:gd name="connsiteX0" fmla="*/ 0 w 1584176"/>
                  <a:gd name="connsiteY0" fmla="*/ 623353 h 733080"/>
                  <a:gd name="connsiteX1" fmla="*/ 276045 w 1584176"/>
                  <a:gd name="connsiteY1" fmla="*/ 390440 h 733080"/>
                  <a:gd name="connsiteX2" fmla="*/ 576064 w 1584176"/>
                  <a:gd name="connsiteY2" fmla="*/ 671994 h 733080"/>
                  <a:gd name="connsiteX3" fmla="*/ 1080120 w 1584176"/>
                  <a:gd name="connsiteY3" fmla="*/ 23922 h 733080"/>
                  <a:gd name="connsiteX4" fmla="*/ 1345721 w 1584176"/>
                  <a:gd name="connsiteY4" fmla="*/ 528462 h 733080"/>
                  <a:gd name="connsiteX5" fmla="*/ 1584176 w 1584176"/>
                  <a:gd name="connsiteY5" fmla="*/ 527977 h 733080"/>
                  <a:gd name="connsiteX0" fmla="*/ 0 w 1584176"/>
                  <a:gd name="connsiteY0" fmla="*/ 623353 h 733080"/>
                  <a:gd name="connsiteX1" fmla="*/ 276045 w 1584176"/>
                  <a:gd name="connsiteY1" fmla="*/ 390440 h 733080"/>
                  <a:gd name="connsiteX2" fmla="*/ 576064 w 1584176"/>
                  <a:gd name="connsiteY2" fmla="*/ 671994 h 733080"/>
                  <a:gd name="connsiteX3" fmla="*/ 1080120 w 1584176"/>
                  <a:gd name="connsiteY3" fmla="*/ 23922 h 733080"/>
                  <a:gd name="connsiteX4" fmla="*/ 1345721 w 1584176"/>
                  <a:gd name="connsiteY4" fmla="*/ 528462 h 733080"/>
                  <a:gd name="connsiteX5" fmla="*/ 1584176 w 1584176"/>
                  <a:gd name="connsiteY5" fmla="*/ 527977 h 733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84176" h="733080">
                    <a:moveTo>
                      <a:pt x="0" y="623353"/>
                    </a:moveTo>
                    <a:cubicBezTo>
                      <a:pt x="84826" y="500427"/>
                      <a:pt x="180034" y="382333"/>
                      <a:pt x="276045" y="390440"/>
                    </a:cubicBezTo>
                    <a:cubicBezTo>
                      <a:pt x="372056" y="398547"/>
                      <a:pt x="442052" y="733080"/>
                      <a:pt x="576064" y="671994"/>
                    </a:cubicBezTo>
                    <a:cubicBezTo>
                      <a:pt x="710076" y="610908"/>
                      <a:pt x="951844" y="47844"/>
                      <a:pt x="1080120" y="23922"/>
                    </a:cubicBezTo>
                    <a:cubicBezTo>
                      <a:pt x="1208396" y="0"/>
                      <a:pt x="1261712" y="444453"/>
                      <a:pt x="1345721" y="528462"/>
                    </a:cubicBezTo>
                    <a:cubicBezTo>
                      <a:pt x="1429730" y="612471"/>
                      <a:pt x="1408191" y="630089"/>
                      <a:pt x="1584176" y="527977"/>
                    </a:cubicBezTo>
                  </a:path>
                </a:pathLst>
              </a:custGeom>
              <a:noFill/>
              <a:ln w="12700" cap="flat" cmpd="sng" algn="ctr">
                <a:solidFill>
                  <a:srgbClr val="9BBB59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TW" altLang="en-US" kern="0">
                  <a:solidFill>
                    <a:sysClr val="windowText" lastClr="000000"/>
                  </a:solidFill>
                  <a:latin typeface="Calibri"/>
                  <a:ea typeface="新細明體"/>
                  <a:cs typeface="+mn-cs"/>
                </a:endParaRPr>
              </a:p>
            </p:txBody>
          </p:sp>
        </p:grpSp>
        <p:grpSp>
          <p:nvGrpSpPr>
            <p:cNvPr id="11292" name="Group 121">
              <a:extLst>
                <a:ext uri="{FF2B5EF4-FFF2-40B4-BE49-F238E27FC236}">
                  <a16:creationId xmlns:a16="http://schemas.microsoft.com/office/drawing/2014/main" id="{01658542-E4FE-4D08-BA75-4AD741FE0F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96996" y="3131641"/>
              <a:ext cx="864096" cy="367985"/>
              <a:chOff x="2123727" y="1196752"/>
              <a:chExt cx="1594258" cy="792088"/>
            </a:xfrm>
          </p:grpSpPr>
          <p:cxnSp>
            <p:nvCxnSpPr>
              <p:cNvPr id="11299" name="Straight Connector 122">
                <a:extLst>
                  <a:ext uri="{FF2B5EF4-FFF2-40B4-BE49-F238E27FC236}">
                    <a16:creationId xmlns:a16="http://schemas.microsoft.com/office/drawing/2014/main" id="{512E5BDA-B770-4E29-9019-7DF354D50F69}"/>
                  </a:ext>
                </a:extLst>
              </p:cNvPr>
              <p:cNvCxnSpPr>
                <a:cxnSpLocks noChangeShapeType="1"/>
                <a:stCxn id="124" idx="1"/>
                <a:endCxn id="125" idx="5"/>
              </p:cNvCxnSpPr>
              <p:nvPr/>
            </p:nvCxnSpPr>
            <p:spPr bwMode="auto">
              <a:xfrm rot="10800000" flipH="1" flipV="1">
                <a:off x="2123727" y="1592796"/>
                <a:ext cx="1594257" cy="20344"/>
              </a:xfrm>
              <a:prstGeom prst="line">
                <a:avLst/>
              </a:prstGeom>
              <a:noFill/>
              <a:ln w="9525" algn="ctr">
                <a:solidFill>
                  <a:srgbClr val="7F7F7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440868F5-D4B5-46EB-A59B-91F158E42481}"/>
                  </a:ext>
                </a:extLst>
              </p:cNvPr>
              <p:cNvSpPr/>
              <p:nvPr/>
            </p:nvSpPr>
            <p:spPr>
              <a:xfrm>
                <a:off x="2123729" y="1197290"/>
                <a:ext cx="1585463" cy="792529"/>
              </a:xfrm>
              <a:prstGeom prst="rect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chemeClr val="tx1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TW" altLang="en-US" kern="0">
                  <a:solidFill>
                    <a:sysClr val="windowText" lastClr="000000"/>
                  </a:solidFill>
                  <a:latin typeface="Calibri"/>
                  <a:ea typeface="新細明體"/>
                  <a:cs typeface="+mn-cs"/>
                </a:endParaRPr>
              </a:p>
            </p:txBody>
          </p:sp>
          <p:sp>
            <p:nvSpPr>
              <p:cNvPr id="125" name="Freeform 124">
                <a:extLst>
                  <a:ext uri="{FF2B5EF4-FFF2-40B4-BE49-F238E27FC236}">
                    <a16:creationId xmlns:a16="http://schemas.microsoft.com/office/drawing/2014/main" id="{4CFFDD22-C30B-4625-A753-6F6E0EA083A3}"/>
                  </a:ext>
                </a:extLst>
              </p:cNvPr>
              <p:cNvSpPr/>
              <p:nvPr/>
            </p:nvSpPr>
            <p:spPr>
              <a:xfrm>
                <a:off x="2123729" y="1306604"/>
                <a:ext cx="1594256" cy="440672"/>
              </a:xfrm>
              <a:custGeom>
                <a:avLst/>
                <a:gdLst>
                  <a:gd name="connsiteX0" fmla="*/ 0 w 1578634"/>
                  <a:gd name="connsiteY0" fmla="*/ 245852 h 438509"/>
                  <a:gd name="connsiteX1" fmla="*/ 276045 w 1578634"/>
                  <a:gd name="connsiteY1" fmla="*/ 12939 h 438509"/>
                  <a:gd name="connsiteX2" fmla="*/ 638355 w 1578634"/>
                  <a:gd name="connsiteY2" fmla="*/ 323489 h 438509"/>
                  <a:gd name="connsiteX3" fmla="*/ 1104181 w 1578634"/>
                  <a:gd name="connsiteY3" fmla="*/ 409754 h 438509"/>
                  <a:gd name="connsiteX4" fmla="*/ 1345721 w 1578634"/>
                  <a:gd name="connsiteY4" fmla="*/ 150961 h 438509"/>
                  <a:gd name="connsiteX5" fmla="*/ 1578634 w 1578634"/>
                  <a:gd name="connsiteY5" fmla="*/ 306237 h 438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78634" h="438509">
                    <a:moveTo>
                      <a:pt x="0" y="245852"/>
                    </a:moveTo>
                    <a:cubicBezTo>
                      <a:pt x="84826" y="122926"/>
                      <a:pt x="169653" y="0"/>
                      <a:pt x="276045" y="12939"/>
                    </a:cubicBezTo>
                    <a:cubicBezTo>
                      <a:pt x="382437" y="25878"/>
                      <a:pt x="500332" y="257353"/>
                      <a:pt x="638355" y="323489"/>
                    </a:cubicBezTo>
                    <a:cubicBezTo>
                      <a:pt x="776378" y="389625"/>
                      <a:pt x="986287" y="438509"/>
                      <a:pt x="1104181" y="409754"/>
                    </a:cubicBezTo>
                    <a:cubicBezTo>
                      <a:pt x="1222075" y="380999"/>
                      <a:pt x="1266646" y="168214"/>
                      <a:pt x="1345721" y="150961"/>
                    </a:cubicBezTo>
                    <a:cubicBezTo>
                      <a:pt x="1424797" y="133708"/>
                      <a:pt x="1501715" y="219972"/>
                      <a:pt x="1578634" y="306237"/>
                    </a:cubicBezTo>
                  </a:path>
                </a:pathLst>
              </a:cu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TW" altLang="en-US" kern="0">
                  <a:solidFill>
                    <a:sysClr val="windowText" lastClr="000000"/>
                  </a:solidFill>
                  <a:latin typeface="Calibri"/>
                  <a:ea typeface="新細明體"/>
                  <a:cs typeface="+mn-cs"/>
                </a:endParaRPr>
              </a:p>
            </p:txBody>
          </p:sp>
          <p:sp>
            <p:nvSpPr>
              <p:cNvPr id="126" name="Freeform 125">
                <a:extLst>
                  <a:ext uri="{FF2B5EF4-FFF2-40B4-BE49-F238E27FC236}">
                    <a16:creationId xmlns:a16="http://schemas.microsoft.com/office/drawing/2014/main" id="{0E6A0004-64A3-4212-A462-4C63D08BC1A8}"/>
                  </a:ext>
                </a:extLst>
              </p:cNvPr>
              <p:cNvSpPr/>
              <p:nvPr/>
            </p:nvSpPr>
            <p:spPr>
              <a:xfrm>
                <a:off x="2123729" y="1269026"/>
                <a:ext cx="1585463" cy="601229"/>
              </a:xfrm>
              <a:custGeom>
                <a:avLst/>
                <a:gdLst>
                  <a:gd name="connsiteX0" fmla="*/ 0 w 1578634"/>
                  <a:gd name="connsiteY0" fmla="*/ 245852 h 438509"/>
                  <a:gd name="connsiteX1" fmla="*/ 276045 w 1578634"/>
                  <a:gd name="connsiteY1" fmla="*/ 12939 h 438509"/>
                  <a:gd name="connsiteX2" fmla="*/ 638355 w 1578634"/>
                  <a:gd name="connsiteY2" fmla="*/ 323489 h 438509"/>
                  <a:gd name="connsiteX3" fmla="*/ 1104181 w 1578634"/>
                  <a:gd name="connsiteY3" fmla="*/ 409754 h 438509"/>
                  <a:gd name="connsiteX4" fmla="*/ 1345721 w 1578634"/>
                  <a:gd name="connsiteY4" fmla="*/ 150961 h 438509"/>
                  <a:gd name="connsiteX5" fmla="*/ 1578634 w 1578634"/>
                  <a:gd name="connsiteY5" fmla="*/ 306237 h 438509"/>
                  <a:gd name="connsiteX0" fmla="*/ 0 w 1578634"/>
                  <a:gd name="connsiteY0" fmla="*/ 474815 h 667472"/>
                  <a:gd name="connsiteX1" fmla="*/ 432048 w 1578634"/>
                  <a:gd name="connsiteY1" fmla="*/ 12939 h 667472"/>
                  <a:gd name="connsiteX2" fmla="*/ 638355 w 1578634"/>
                  <a:gd name="connsiteY2" fmla="*/ 552452 h 667472"/>
                  <a:gd name="connsiteX3" fmla="*/ 1104181 w 1578634"/>
                  <a:gd name="connsiteY3" fmla="*/ 638717 h 667472"/>
                  <a:gd name="connsiteX4" fmla="*/ 1345721 w 1578634"/>
                  <a:gd name="connsiteY4" fmla="*/ 379924 h 667472"/>
                  <a:gd name="connsiteX5" fmla="*/ 1578634 w 1578634"/>
                  <a:gd name="connsiteY5" fmla="*/ 535200 h 667472"/>
                  <a:gd name="connsiteX0" fmla="*/ 0 w 1578634"/>
                  <a:gd name="connsiteY0" fmla="*/ 474815 h 600457"/>
                  <a:gd name="connsiteX1" fmla="*/ 432048 w 1578634"/>
                  <a:gd name="connsiteY1" fmla="*/ 12939 h 600457"/>
                  <a:gd name="connsiteX2" fmla="*/ 638355 w 1578634"/>
                  <a:gd name="connsiteY2" fmla="*/ 552452 h 600457"/>
                  <a:gd name="connsiteX3" fmla="*/ 1080120 w 1578634"/>
                  <a:gd name="connsiteY3" fmla="*/ 300971 h 600457"/>
                  <a:gd name="connsiteX4" fmla="*/ 1345721 w 1578634"/>
                  <a:gd name="connsiteY4" fmla="*/ 379924 h 600457"/>
                  <a:gd name="connsiteX5" fmla="*/ 1578634 w 1578634"/>
                  <a:gd name="connsiteY5" fmla="*/ 535200 h 600457"/>
                  <a:gd name="connsiteX0" fmla="*/ 0 w 1584176"/>
                  <a:gd name="connsiteY0" fmla="*/ 474815 h 600457"/>
                  <a:gd name="connsiteX1" fmla="*/ 432048 w 1584176"/>
                  <a:gd name="connsiteY1" fmla="*/ 12939 h 600457"/>
                  <a:gd name="connsiteX2" fmla="*/ 638355 w 1584176"/>
                  <a:gd name="connsiteY2" fmla="*/ 552452 h 600457"/>
                  <a:gd name="connsiteX3" fmla="*/ 1080120 w 1584176"/>
                  <a:gd name="connsiteY3" fmla="*/ 300971 h 600457"/>
                  <a:gd name="connsiteX4" fmla="*/ 1345721 w 1584176"/>
                  <a:gd name="connsiteY4" fmla="*/ 379924 h 600457"/>
                  <a:gd name="connsiteX5" fmla="*/ 1584176 w 1584176"/>
                  <a:gd name="connsiteY5" fmla="*/ 156956 h 600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84176" h="600457">
                    <a:moveTo>
                      <a:pt x="0" y="474815"/>
                    </a:moveTo>
                    <a:cubicBezTo>
                      <a:pt x="84826" y="351889"/>
                      <a:pt x="325656" y="0"/>
                      <a:pt x="432048" y="12939"/>
                    </a:cubicBezTo>
                    <a:cubicBezTo>
                      <a:pt x="538440" y="25878"/>
                      <a:pt x="530343" y="504447"/>
                      <a:pt x="638355" y="552452"/>
                    </a:cubicBezTo>
                    <a:cubicBezTo>
                      <a:pt x="746367" y="600457"/>
                      <a:pt x="962226" y="329726"/>
                      <a:pt x="1080120" y="300971"/>
                    </a:cubicBezTo>
                    <a:cubicBezTo>
                      <a:pt x="1198014" y="272216"/>
                      <a:pt x="1261712" y="403926"/>
                      <a:pt x="1345721" y="379924"/>
                    </a:cubicBezTo>
                    <a:cubicBezTo>
                      <a:pt x="1429730" y="355922"/>
                      <a:pt x="1507257" y="70691"/>
                      <a:pt x="1584176" y="156956"/>
                    </a:cubicBezTo>
                  </a:path>
                </a:pathLst>
              </a:custGeom>
              <a:noFill/>
              <a:ln w="127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TW" altLang="en-US" kern="0">
                  <a:solidFill>
                    <a:sysClr val="windowText" lastClr="000000"/>
                  </a:solidFill>
                  <a:latin typeface="Calibri"/>
                  <a:ea typeface="新細明體"/>
                  <a:cs typeface="+mn-cs"/>
                </a:endParaRPr>
              </a:p>
            </p:txBody>
          </p:sp>
          <p:sp>
            <p:nvSpPr>
              <p:cNvPr id="127" name="Freeform 126">
                <a:extLst>
                  <a:ext uri="{FF2B5EF4-FFF2-40B4-BE49-F238E27FC236}">
                    <a16:creationId xmlns:a16="http://schemas.microsoft.com/office/drawing/2014/main" id="{6128B980-18E9-4627-982A-D919E2A0C325}"/>
                  </a:ext>
                </a:extLst>
              </p:cNvPr>
              <p:cNvSpPr/>
              <p:nvPr/>
            </p:nvSpPr>
            <p:spPr>
              <a:xfrm>
                <a:off x="2123729" y="1245115"/>
                <a:ext cx="1585463" cy="734455"/>
              </a:xfrm>
              <a:custGeom>
                <a:avLst/>
                <a:gdLst>
                  <a:gd name="connsiteX0" fmla="*/ 0 w 1578634"/>
                  <a:gd name="connsiteY0" fmla="*/ 245852 h 438509"/>
                  <a:gd name="connsiteX1" fmla="*/ 276045 w 1578634"/>
                  <a:gd name="connsiteY1" fmla="*/ 12939 h 438509"/>
                  <a:gd name="connsiteX2" fmla="*/ 638355 w 1578634"/>
                  <a:gd name="connsiteY2" fmla="*/ 323489 h 438509"/>
                  <a:gd name="connsiteX3" fmla="*/ 1104181 w 1578634"/>
                  <a:gd name="connsiteY3" fmla="*/ 409754 h 438509"/>
                  <a:gd name="connsiteX4" fmla="*/ 1345721 w 1578634"/>
                  <a:gd name="connsiteY4" fmla="*/ 150961 h 438509"/>
                  <a:gd name="connsiteX5" fmla="*/ 1578634 w 1578634"/>
                  <a:gd name="connsiteY5" fmla="*/ 306237 h 438509"/>
                  <a:gd name="connsiteX0" fmla="*/ 0 w 1578634"/>
                  <a:gd name="connsiteY0" fmla="*/ 628186 h 766909"/>
                  <a:gd name="connsiteX1" fmla="*/ 276045 w 1578634"/>
                  <a:gd name="connsiteY1" fmla="*/ 395273 h 766909"/>
                  <a:gd name="connsiteX2" fmla="*/ 638355 w 1578634"/>
                  <a:gd name="connsiteY2" fmla="*/ 705823 h 766909"/>
                  <a:gd name="connsiteX3" fmla="*/ 1080120 w 1578634"/>
                  <a:gd name="connsiteY3" fmla="*/ 28755 h 766909"/>
                  <a:gd name="connsiteX4" fmla="*/ 1345721 w 1578634"/>
                  <a:gd name="connsiteY4" fmla="*/ 533295 h 766909"/>
                  <a:gd name="connsiteX5" fmla="*/ 1578634 w 1578634"/>
                  <a:gd name="connsiteY5" fmla="*/ 688571 h 766909"/>
                  <a:gd name="connsiteX0" fmla="*/ 0 w 1578634"/>
                  <a:gd name="connsiteY0" fmla="*/ 635354 h 817089"/>
                  <a:gd name="connsiteX1" fmla="*/ 276045 w 1578634"/>
                  <a:gd name="connsiteY1" fmla="*/ 402441 h 817089"/>
                  <a:gd name="connsiteX2" fmla="*/ 576064 w 1578634"/>
                  <a:gd name="connsiteY2" fmla="*/ 756003 h 817089"/>
                  <a:gd name="connsiteX3" fmla="*/ 1080120 w 1578634"/>
                  <a:gd name="connsiteY3" fmla="*/ 35923 h 817089"/>
                  <a:gd name="connsiteX4" fmla="*/ 1345721 w 1578634"/>
                  <a:gd name="connsiteY4" fmla="*/ 540463 h 817089"/>
                  <a:gd name="connsiteX5" fmla="*/ 1578634 w 1578634"/>
                  <a:gd name="connsiteY5" fmla="*/ 695739 h 817089"/>
                  <a:gd name="connsiteX0" fmla="*/ 0 w 1578634"/>
                  <a:gd name="connsiteY0" fmla="*/ 623353 h 733080"/>
                  <a:gd name="connsiteX1" fmla="*/ 276045 w 1578634"/>
                  <a:gd name="connsiteY1" fmla="*/ 390440 h 733080"/>
                  <a:gd name="connsiteX2" fmla="*/ 576064 w 1578634"/>
                  <a:gd name="connsiteY2" fmla="*/ 671994 h 733080"/>
                  <a:gd name="connsiteX3" fmla="*/ 1080120 w 1578634"/>
                  <a:gd name="connsiteY3" fmla="*/ 23922 h 733080"/>
                  <a:gd name="connsiteX4" fmla="*/ 1345721 w 1578634"/>
                  <a:gd name="connsiteY4" fmla="*/ 528462 h 733080"/>
                  <a:gd name="connsiteX5" fmla="*/ 1578634 w 1578634"/>
                  <a:gd name="connsiteY5" fmla="*/ 683738 h 733080"/>
                  <a:gd name="connsiteX0" fmla="*/ 0 w 1584176"/>
                  <a:gd name="connsiteY0" fmla="*/ 623353 h 733080"/>
                  <a:gd name="connsiteX1" fmla="*/ 276045 w 1584176"/>
                  <a:gd name="connsiteY1" fmla="*/ 390440 h 733080"/>
                  <a:gd name="connsiteX2" fmla="*/ 576064 w 1584176"/>
                  <a:gd name="connsiteY2" fmla="*/ 671994 h 733080"/>
                  <a:gd name="connsiteX3" fmla="*/ 1080120 w 1584176"/>
                  <a:gd name="connsiteY3" fmla="*/ 23922 h 733080"/>
                  <a:gd name="connsiteX4" fmla="*/ 1345721 w 1584176"/>
                  <a:gd name="connsiteY4" fmla="*/ 528462 h 733080"/>
                  <a:gd name="connsiteX5" fmla="*/ 1584176 w 1584176"/>
                  <a:gd name="connsiteY5" fmla="*/ 527977 h 733080"/>
                  <a:gd name="connsiteX0" fmla="*/ 0 w 1584176"/>
                  <a:gd name="connsiteY0" fmla="*/ 623353 h 733080"/>
                  <a:gd name="connsiteX1" fmla="*/ 276045 w 1584176"/>
                  <a:gd name="connsiteY1" fmla="*/ 390440 h 733080"/>
                  <a:gd name="connsiteX2" fmla="*/ 576064 w 1584176"/>
                  <a:gd name="connsiteY2" fmla="*/ 671994 h 733080"/>
                  <a:gd name="connsiteX3" fmla="*/ 1080120 w 1584176"/>
                  <a:gd name="connsiteY3" fmla="*/ 23922 h 733080"/>
                  <a:gd name="connsiteX4" fmla="*/ 1345721 w 1584176"/>
                  <a:gd name="connsiteY4" fmla="*/ 528462 h 733080"/>
                  <a:gd name="connsiteX5" fmla="*/ 1584176 w 1584176"/>
                  <a:gd name="connsiteY5" fmla="*/ 527977 h 733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84176" h="733080">
                    <a:moveTo>
                      <a:pt x="0" y="623353"/>
                    </a:moveTo>
                    <a:cubicBezTo>
                      <a:pt x="84826" y="500427"/>
                      <a:pt x="180034" y="382333"/>
                      <a:pt x="276045" y="390440"/>
                    </a:cubicBezTo>
                    <a:cubicBezTo>
                      <a:pt x="372056" y="398547"/>
                      <a:pt x="442052" y="733080"/>
                      <a:pt x="576064" y="671994"/>
                    </a:cubicBezTo>
                    <a:cubicBezTo>
                      <a:pt x="710076" y="610908"/>
                      <a:pt x="951844" y="47844"/>
                      <a:pt x="1080120" y="23922"/>
                    </a:cubicBezTo>
                    <a:cubicBezTo>
                      <a:pt x="1208396" y="0"/>
                      <a:pt x="1261712" y="444453"/>
                      <a:pt x="1345721" y="528462"/>
                    </a:cubicBezTo>
                    <a:cubicBezTo>
                      <a:pt x="1429730" y="612471"/>
                      <a:pt x="1408191" y="630089"/>
                      <a:pt x="1584176" y="527977"/>
                    </a:cubicBezTo>
                  </a:path>
                </a:pathLst>
              </a:custGeom>
              <a:noFill/>
              <a:ln w="12700" cap="flat" cmpd="sng" algn="ctr">
                <a:solidFill>
                  <a:srgbClr val="9BBB59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TW" altLang="en-US" kern="0">
                  <a:solidFill>
                    <a:sysClr val="windowText" lastClr="000000"/>
                  </a:solidFill>
                  <a:latin typeface="Calibri"/>
                  <a:ea typeface="新細明體"/>
                  <a:cs typeface="+mn-cs"/>
                </a:endParaRPr>
              </a:p>
            </p:txBody>
          </p:sp>
        </p:grpSp>
        <p:grpSp>
          <p:nvGrpSpPr>
            <p:cNvPr id="11293" name="Group 127">
              <a:extLst>
                <a:ext uri="{FF2B5EF4-FFF2-40B4-BE49-F238E27FC236}">
                  <a16:creationId xmlns:a16="http://schemas.microsoft.com/office/drawing/2014/main" id="{218A535E-E92E-4F52-AF7B-52A838D5C7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64949" y="3849431"/>
              <a:ext cx="864096" cy="367985"/>
              <a:chOff x="2123727" y="1196752"/>
              <a:chExt cx="1594258" cy="792088"/>
            </a:xfrm>
          </p:grpSpPr>
          <p:cxnSp>
            <p:nvCxnSpPr>
              <p:cNvPr id="11294" name="Straight Connector 128">
                <a:extLst>
                  <a:ext uri="{FF2B5EF4-FFF2-40B4-BE49-F238E27FC236}">
                    <a16:creationId xmlns:a16="http://schemas.microsoft.com/office/drawing/2014/main" id="{819CC829-1F09-496D-8301-7087AD625F76}"/>
                  </a:ext>
                </a:extLst>
              </p:cNvPr>
              <p:cNvCxnSpPr>
                <a:cxnSpLocks noChangeShapeType="1"/>
                <a:stCxn id="130" idx="1"/>
                <a:endCxn id="131" idx="5"/>
              </p:cNvCxnSpPr>
              <p:nvPr/>
            </p:nvCxnSpPr>
            <p:spPr bwMode="auto">
              <a:xfrm rot="10800000" flipH="1" flipV="1">
                <a:off x="2123727" y="1592796"/>
                <a:ext cx="1594257" cy="20344"/>
              </a:xfrm>
              <a:prstGeom prst="line">
                <a:avLst/>
              </a:prstGeom>
              <a:noFill/>
              <a:ln w="9525" algn="ctr">
                <a:solidFill>
                  <a:srgbClr val="7F7F7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06A619DD-1BD5-4821-BFBA-D9E4A1AF8F68}"/>
                  </a:ext>
                </a:extLst>
              </p:cNvPr>
              <p:cNvSpPr/>
              <p:nvPr/>
            </p:nvSpPr>
            <p:spPr>
              <a:xfrm>
                <a:off x="2123727" y="1196311"/>
                <a:ext cx="1585463" cy="792529"/>
              </a:xfrm>
              <a:prstGeom prst="rect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chemeClr val="tx1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TW" altLang="en-US" kern="0">
                  <a:solidFill>
                    <a:sysClr val="windowText" lastClr="000000"/>
                  </a:solidFill>
                  <a:latin typeface="Calibri"/>
                  <a:ea typeface="新細明體"/>
                  <a:cs typeface="+mn-cs"/>
                </a:endParaRPr>
              </a:p>
            </p:txBody>
          </p:sp>
          <p:sp>
            <p:nvSpPr>
              <p:cNvPr id="131" name="Freeform 130">
                <a:extLst>
                  <a:ext uri="{FF2B5EF4-FFF2-40B4-BE49-F238E27FC236}">
                    <a16:creationId xmlns:a16="http://schemas.microsoft.com/office/drawing/2014/main" id="{65761F4F-E9CC-4356-962A-82083E5D16B3}"/>
                  </a:ext>
                </a:extLst>
              </p:cNvPr>
              <p:cNvSpPr/>
              <p:nvPr/>
            </p:nvSpPr>
            <p:spPr>
              <a:xfrm>
                <a:off x="2123727" y="1305625"/>
                <a:ext cx="1594256" cy="440672"/>
              </a:xfrm>
              <a:custGeom>
                <a:avLst/>
                <a:gdLst>
                  <a:gd name="connsiteX0" fmla="*/ 0 w 1578634"/>
                  <a:gd name="connsiteY0" fmla="*/ 245852 h 438509"/>
                  <a:gd name="connsiteX1" fmla="*/ 276045 w 1578634"/>
                  <a:gd name="connsiteY1" fmla="*/ 12939 h 438509"/>
                  <a:gd name="connsiteX2" fmla="*/ 638355 w 1578634"/>
                  <a:gd name="connsiteY2" fmla="*/ 323489 h 438509"/>
                  <a:gd name="connsiteX3" fmla="*/ 1104181 w 1578634"/>
                  <a:gd name="connsiteY3" fmla="*/ 409754 h 438509"/>
                  <a:gd name="connsiteX4" fmla="*/ 1345721 w 1578634"/>
                  <a:gd name="connsiteY4" fmla="*/ 150961 h 438509"/>
                  <a:gd name="connsiteX5" fmla="*/ 1578634 w 1578634"/>
                  <a:gd name="connsiteY5" fmla="*/ 306237 h 438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78634" h="438509">
                    <a:moveTo>
                      <a:pt x="0" y="245852"/>
                    </a:moveTo>
                    <a:cubicBezTo>
                      <a:pt x="84826" y="122926"/>
                      <a:pt x="169653" y="0"/>
                      <a:pt x="276045" y="12939"/>
                    </a:cubicBezTo>
                    <a:cubicBezTo>
                      <a:pt x="382437" y="25878"/>
                      <a:pt x="500332" y="257353"/>
                      <a:pt x="638355" y="323489"/>
                    </a:cubicBezTo>
                    <a:cubicBezTo>
                      <a:pt x="776378" y="389625"/>
                      <a:pt x="986287" y="438509"/>
                      <a:pt x="1104181" y="409754"/>
                    </a:cubicBezTo>
                    <a:cubicBezTo>
                      <a:pt x="1222075" y="380999"/>
                      <a:pt x="1266646" y="168214"/>
                      <a:pt x="1345721" y="150961"/>
                    </a:cubicBezTo>
                    <a:cubicBezTo>
                      <a:pt x="1424797" y="133708"/>
                      <a:pt x="1501715" y="219972"/>
                      <a:pt x="1578634" y="306237"/>
                    </a:cubicBezTo>
                  </a:path>
                </a:pathLst>
              </a:cu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TW" altLang="en-US" kern="0">
                  <a:solidFill>
                    <a:sysClr val="windowText" lastClr="000000"/>
                  </a:solidFill>
                  <a:latin typeface="Calibri"/>
                  <a:ea typeface="新細明體"/>
                  <a:cs typeface="+mn-cs"/>
                </a:endParaRPr>
              </a:p>
            </p:txBody>
          </p:sp>
          <p:sp>
            <p:nvSpPr>
              <p:cNvPr id="132" name="Freeform 131">
                <a:extLst>
                  <a:ext uri="{FF2B5EF4-FFF2-40B4-BE49-F238E27FC236}">
                    <a16:creationId xmlns:a16="http://schemas.microsoft.com/office/drawing/2014/main" id="{5285329E-503E-4CEA-BB93-00A9DF1966C8}"/>
                  </a:ext>
                </a:extLst>
              </p:cNvPr>
              <p:cNvSpPr/>
              <p:nvPr/>
            </p:nvSpPr>
            <p:spPr>
              <a:xfrm>
                <a:off x="2123727" y="1268047"/>
                <a:ext cx="1585463" cy="601229"/>
              </a:xfrm>
              <a:custGeom>
                <a:avLst/>
                <a:gdLst>
                  <a:gd name="connsiteX0" fmla="*/ 0 w 1578634"/>
                  <a:gd name="connsiteY0" fmla="*/ 245852 h 438509"/>
                  <a:gd name="connsiteX1" fmla="*/ 276045 w 1578634"/>
                  <a:gd name="connsiteY1" fmla="*/ 12939 h 438509"/>
                  <a:gd name="connsiteX2" fmla="*/ 638355 w 1578634"/>
                  <a:gd name="connsiteY2" fmla="*/ 323489 h 438509"/>
                  <a:gd name="connsiteX3" fmla="*/ 1104181 w 1578634"/>
                  <a:gd name="connsiteY3" fmla="*/ 409754 h 438509"/>
                  <a:gd name="connsiteX4" fmla="*/ 1345721 w 1578634"/>
                  <a:gd name="connsiteY4" fmla="*/ 150961 h 438509"/>
                  <a:gd name="connsiteX5" fmla="*/ 1578634 w 1578634"/>
                  <a:gd name="connsiteY5" fmla="*/ 306237 h 438509"/>
                  <a:gd name="connsiteX0" fmla="*/ 0 w 1578634"/>
                  <a:gd name="connsiteY0" fmla="*/ 474815 h 667472"/>
                  <a:gd name="connsiteX1" fmla="*/ 432048 w 1578634"/>
                  <a:gd name="connsiteY1" fmla="*/ 12939 h 667472"/>
                  <a:gd name="connsiteX2" fmla="*/ 638355 w 1578634"/>
                  <a:gd name="connsiteY2" fmla="*/ 552452 h 667472"/>
                  <a:gd name="connsiteX3" fmla="*/ 1104181 w 1578634"/>
                  <a:gd name="connsiteY3" fmla="*/ 638717 h 667472"/>
                  <a:gd name="connsiteX4" fmla="*/ 1345721 w 1578634"/>
                  <a:gd name="connsiteY4" fmla="*/ 379924 h 667472"/>
                  <a:gd name="connsiteX5" fmla="*/ 1578634 w 1578634"/>
                  <a:gd name="connsiteY5" fmla="*/ 535200 h 667472"/>
                  <a:gd name="connsiteX0" fmla="*/ 0 w 1578634"/>
                  <a:gd name="connsiteY0" fmla="*/ 474815 h 600457"/>
                  <a:gd name="connsiteX1" fmla="*/ 432048 w 1578634"/>
                  <a:gd name="connsiteY1" fmla="*/ 12939 h 600457"/>
                  <a:gd name="connsiteX2" fmla="*/ 638355 w 1578634"/>
                  <a:gd name="connsiteY2" fmla="*/ 552452 h 600457"/>
                  <a:gd name="connsiteX3" fmla="*/ 1080120 w 1578634"/>
                  <a:gd name="connsiteY3" fmla="*/ 300971 h 600457"/>
                  <a:gd name="connsiteX4" fmla="*/ 1345721 w 1578634"/>
                  <a:gd name="connsiteY4" fmla="*/ 379924 h 600457"/>
                  <a:gd name="connsiteX5" fmla="*/ 1578634 w 1578634"/>
                  <a:gd name="connsiteY5" fmla="*/ 535200 h 600457"/>
                  <a:gd name="connsiteX0" fmla="*/ 0 w 1584176"/>
                  <a:gd name="connsiteY0" fmla="*/ 474815 h 600457"/>
                  <a:gd name="connsiteX1" fmla="*/ 432048 w 1584176"/>
                  <a:gd name="connsiteY1" fmla="*/ 12939 h 600457"/>
                  <a:gd name="connsiteX2" fmla="*/ 638355 w 1584176"/>
                  <a:gd name="connsiteY2" fmla="*/ 552452 h 600457"/>
                  <a:gd name="connsiteX3" fmla="*/ 1080120 w 1584176"/>
                  <a:gd name="connsiteY3" fmla="*/ 300971 h 600457"/>
                  <a:gd name="connsiteX4" fmla="*/ 1345721 w 1584176"/>
                  <a:gd name="connsiteY4" fmla="*/ 379924 h 600457"/>
                  <a:gd name="connsiteX5" fmla="*/ 1584176 w 1584176"/>
                  <a:gd name="connsiteY5" fmla="*/ 156956 h 600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84176" h="600457">
                    <a:moveTo>
                      <a:pt x="0" y="474815"/>
                    </a:moveTo>
                    <a:cubicBezTo>
                      <a:pt x="84826" y="351889"/>
                      <a:pt x="325656" y="0"/>
                      <a:pt x="432048" y="12939"/>
                    </a:cubicBezTo>
                    <a:cubicBezTo>
                      <a:pt x="538440" y="25878"/>
                      <a:pt x="530343" y="504447"/>
                      <a:pt x="638355" y="552452"/>
                    </a:cubicBezTo>
                    <a:cubicBezTo>
                      <a:pt x="746367" y="600457"/>
                      <a:pt x="962226" y="329726"/>
                      <a:pt x="1080120" y="300971"/>
                    </a:cubicBezTo>
                    <a:cubicBezTo>
                      <a:pt x="1198014" y="272216"/>
                      <a:pt x="1261712" y="403926"/>
                      <a:pt x="1345721" y="379924"/>
                    </a:cubicBezTo>
                    <a:cubicBezTo>
                      <a:pt x="1429730" y="355922"/>
                      <a:pt x="1507257" y="70691"/>
                      <a:pt x="1584176" y="156956"/>
                    </a:cubicBezTo>
                  </a:path>
                </a:pathLst>
              </a:custGeom>
              <a:noFill/>
              <a:ln w="127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TW" altLang="en-US" kern="0">
                  <a:solidFill>
                    <a:sysClr val="windowText" lastClr="000000"/>
                  </a:solidFill>
                  <a:latin typeface="Calibri"/>
                  <a:ea typeface="新細明體"/>
                  <a:cs typeface="+mn-cs"/>
                </a:endParaRPr>
              </a:p>
            </p:txBody>
          </p:sp>
          <p:sp>
            <p:nvSpPr>
              <p:cNvPr id="133" name="Freeform 132">
                <a:extLst>
                  <a:ext uri="{FF2B5EF4-FFF2-40B4-BE49-F238E27FC236}">
                    <a16:creationId xmlns:a16="http://schemas.microsoft.com/office/drawing/2014/main" id="{CEFBB787-120E-4AA6-A845-1325A00F1E60}"/>
                  </a:ext>
                </a:extLst>
              </p:cNvPr>
              <p:cNvSpPr/>
              <p:nvPr/>
            </p:nvSpPr>
            <p:spPr>
              <a:xfrm>
                <a:off x="2123727" y="1244136"/>
                <a:ext cx="1585463" cy="734455"/>
              </a:xfrm>
              <a:custGeom>
                <a:avLst/>
                <a:gdLst>
                  <a:gd name="connsiteX0" fmla="*/ 0 w 1578634"/>
                  <a:gd name="connsiteY0" fmla="*/ 245852 h 438509"/>
                  <a:gd name="connsiteX1" fmla="*/ 276045 w 1578634"/>
                  <a:gd name="connsiteY1" fmla="*/ 12939 h 438509"/>
                  <a:gd name="connsiteX2" fmla="*/ 638355 w 1578634"/>
                  <a:gd name="connsiteY2" fmla="*/ 323489 h 438509"/>
                  <a:gd name="connsiteX3" fmla="*/ 1104181 w 1578634"/>
                  <a:gd name="connsiteY3" fmla="*/ 409754 h 438509"/>
                  <a:gd name="connsiteX4" fmla="*/ 1345721 w 1578634"/>
                  <a:gd name="connsiteY4" fmla="*/ 150961 h 438509"/>
                  <a:gd name="connsiteX5" fmla="*/ 1578634 w 1578634"/>
                  <a:gd name="connsiteY5" fmla="*/ 306237 h 438509"/>
                  <a:gd name="connsiteX0" fmla="*/ 0 w 1578634"/>
                  <a:gd name="connsiteY0" fmla="*/ 628186 h 766909"/>
                  <a:gd name="connsiteX1" fmla="*/ 276045 w 1578634"/>
                  <a:gd name="connsiteY1" fmla="*/ 395273 h 766909"/>
                  <a:gd name="connsiteX2" fmla="*/ 638355 w 1578634"/>
                  <a:gd name="connsiteY2" fmla="*/ 705823 h 766909"/>
                  <a:gd name="connsiteX3" fmla="*/ 1080120 w 1578634"/>
                  <a:gd name="connsiteY3" fmla="*/ 28755 h 766909"/>
                  <a:gd name="connsiteX4" fmla="*/ 1345721 w 1578634"/>
                  <a:gd name="connsiteY4" fmla="*/ 533295 h 766909"/>
                  <a:gd name="connsiteX5" fmla="*/ 1578634 w 1578634"/>
                  <a:gd name="connsiteY5" fmla="*/ 688571 h 766909"/>
                  <a:gd name="connsiteX0" fmla="*/ 0 w 1578634"/>
                  <a:gd name="connsiteY0" fmla="*/ 635354 h 817089"/>
                  <a:gd name="connsiteX1" fmla="*/ 276045 w 1578634"/>
                  <a:gd name="connsiteY1" fmla="*/ 402441 h 817089"/>
                  <a:gd name="connsiteX2" fmla="*/ 576064 w 1578634"/>
                  <a:gd name="connsiteY2" fmla="*/ 756003 h 817089"/>
                  <a:gd name="connsiteX3" fmla="*/ 1080120 w 1578634"/>
                  <a:gd name="connsiteY3" fmla="*/ 35923 h 817089"/>
                  <a:gd name="connsiteX4" fmla="*/ 1345721 w 1578634"/>
                  <a:gd name="connsiteY4" fmla="*/ 540463 h 817089"/>
                  <a:gd name="connsiteX5" fmla="*/ 1578634 w 1578634"/>
                  <a:gd name="connsiteY5" fmla="*/ 695739 h 817089"/>
                  <a:gd name="connsiteX0" fmla="*/ 0 w 1578634"/>
                  <a:gd name="connsiteY0" fmla="*/ 623353 h 733080"/>
                  <a:gd name="connsiteX1" fmla="*/ 276045 w 1578634"/>
                  <a:gd name="connsiteY1" fmla="*/ 390440 h 733080"/>
                  <a:gd name="connsiteX2" fmla="*/ 576064 w 1578634"/>
                  <a:gd name="connsiteY2" fmla="*/ 671994 h 733080"/>
                  <a:gd name="connsiteX3" fmla="*/ 1080120 w 1578634"/>
                  <a:gd name="connsiteY3" fmla="*/ 23922 h 733080"/>
                  <a:gd name="connsiteX4" fmla="*/ 1345721 w 1578634"/>
                  <a:gd name="connsiteY4" fmla="*/ 528462 h 733080"/>
                  <a:gd name="connsiteX5" fmla="*/ 1578634 w 1578634"/>
                  <a:gd name="connsiteY5" fmla="*/ 683738 h 733080"/>
                  <a:gd name="connsiteX0" fmla="*/ 0 w 1584176"/>
                  <a:gd name="connsiteY0" fmla="*/ 623353 h 733080"/>
                  <a:gd name="connsiteX1" fmla="*/ 276045 w 1584176"/>
                  <a:gd name="connsiteY1" fmla="*/ 390440 h 733080"/>
                  <a:gd name="connsiteX2" fmla="*/ 576064 w 1584176"/>
                  <a:gd name="connsiteY2" fmla="*/ 671994 h 733080"/>
                  <a:gd name="connsiteX3" fmla="*/ 1080120 w 1584176"/>
                  <a:gd name="connsiteY3" fmla="*/ 23922 h 733080"/>
                  <a:gd name="connsiteX4" fmla="*/ 1345721 w 1584176"/>
                  <a:gd name="connsiteY4" fmla="*/ 528462 h 733080"/>
                  <a:gd name="connsiteX5" fmla="*/ 1584176 w 1584176"/>
                  <a:gd name="connsiteY5" fmla="*/ 527977 h 733080"/>
                  <a:gd name="connsiteX0" fmla="*/ 0 w 1584176"/>
                  <a:gd name="connsiteY0" fmla="*/ 623353 h 733080"/>
                  <a:gd name="connsiteX1" fmla="*/ 276045 w 1584176"/>
                  <a:gd name="connsiteY1" fmla="*/ 390440 h 733080"/>
                  <a:gd name="connsiteX2" fmla="*/ 576064 w 1584176"/>
                  <a:gd name="connsiteY2" fmla="*/ 671994 h 733080"/>
                  <a:gd name="connsiteX3" fmla="*/ 1080120 w 1584176"/>
                  <a:gd name="connsiteY3" fmla="*/ 23922 h 733080"/>
                  <a:gd name="connsiteX4" fmla="*/ 1345721 w 1584176"/>
                  <a:gd name="connsiteY4" fmla="*/ 528462 h 733080"/>
                  <a:gd name="connsiteX5" fmla="*/ 1584176 w 1584176"/>
                  <a:gd name="connsiteY5" fmla="*/ 527977 h 733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84176" h="733080">
                    <a:moveTo>
                      <a:pt x="0" y="623353"/>
                    </a:moveTo>
                    <a:cubicBezTo>
                      <a:pt x="84826" y="500427"/>
                      <a:pt x="180034" y="382333"/>
                      <a:pt x="276045" y="390440"/>
                    </a:cubicBezTo>
                    <a:cubicBezTo>
                      <a:pt x="372056" y="398547"/>
                      <a:pt x="442052" y="733080"/>
                      <a:pt x="576064" y="671994"/>
                    </a:cubicBezTo>
                    <a:cubicBezTo>
                      <a:pt x="710076" y="610908"/>
                      <a:pt x="951844" y="47844"/>
                      <a:pt x="1080120" y="23922"/>
                    </a:cubicBezTo>
                    <a:cubicBezTo>
                      <a:pt x="1208396" y="0"/>
                      <a:pt x="1261712" y="444453"/>
                      <a:pt x="1345721" y="528462"/>
                    </a:cubicBezTo>
                    <a:cubicBezTo>
                      <a:pt x="1429730" y="612471"/>
                      <a:pt x="1408191" y="630089"/>
                      <a:pt x="1584176" y="527977"/>
                    </a:cubicBezTo>
                  </a:path>
                </a:pathLst>
              </a:custGeom>
              <a:noFill/>
              <a:ln w="12700" cap="flat" cmpd="sng" algn="ctr">
                <a:solidFill>
                  <a:srgbClr val="9BBB59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TW" altLang="en-US" kern="0">
                  <a:solidFill>
                    <a:sysClr val="windowText" lastClr="000000"/>
                  </a:solidFill>
                  <a:latin typeface="Calibri"/>
                  <a:ea typeface="新細明體"/>
                  <a:cs typeface="+mn-cs"/>
                </a:endParaRP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29F4E91-785D-40BE-AEFE-52FE3027477C}"/>
              </a:ext>
            </a:extLst>
          </p:cNvPr>
          <p:cNvGrpSpPr>
            <a:grpSpLocks/>
          </p:cNvGrpSpPr>
          <p:nvPr/>
        </p:nvGrpSpPr>
        <p:grpSpPr bwMode="auto">
          <a:xfrm>
            <a:off x="7215188" y="2773363"/>
            <a:ext cx="1719262" cy="1314450"/>
            <a:chOff x="7215410" y="2773284"/>
            <a:chExt cx="1718857" cy="1314645"/>
          </a:xfrm>
        </p:grpSpPr>
        <p:pic>
          <p:nvPicPr>
            <p:cNvPr id="46" name="Picture 2" descr="C:\Users\Hubert Shum\Desktop\Wiimote.png">
              <a:extLst>
                <a:ext uri="{FF2B5EF4-FFF2-40B4-BE49-F238E27FC236}">
                  <a16:creationId xmlns:a16="http://schemas.microsoft.com/office/drawing/2014/main" id="{7943E7A9-F0BC-4A35-B272-CA77CE15A5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142292" y="2773284"/>
              <a:ext cx="791975" cy="131464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1285" name="Group 133">
              <a:extLst>
                <a:ext uri="{FF2B5EF4-FFF2-40B4-BE49-F238E27FC236}">
                  <a16:creationId xmlns:a16="http://schemas.microsoft.com/office/drawing/2014/main" id="{4B78639E-823E-407E-B6EC-90350F65A2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15410" y="3136366"/>
              <a:ext cx="864096" cy="367985"/>
              <a:chOff x="2123727" y="1196752"/>
              <a:chExt cx="1594258" cy="792088"/>
            </a:xfrm>
          </p:grpSpPr>
          <p:cxnSp>
            <p:nvCxnSpPr>
              <p:cNvPr id="11286" name="Straight Connector 134">
                <a:extLst>
                  <a:ext uri="{FF2B5EF4-FFF2-40B4-BE49-F238E27FC236}">
                    <a16:creationId xmlns:a16="http://schemas.microsoft.com/office/drawing/2014/main" id="{054C3537-85C4-4A37-9C61-906B43A302CC}"/>
                  </a:ext>
                </a:extLst>
              </p:cNvPr>
              <p:cNvCxnSpPr>
                <a:cxnSpLocks noChangeShapeType="1"/>
                <a:stCxn id="136" idx="1"/>
                <a:endCxn id="137" idx="5"/>
              </p:cNvCxnSpPr>
              <p:nvPr/>
            </p:nvCxnSpPr>
            <p:spPr bwMode="auto">
              <a:xfrm rot="10800000" flipH="1" flipV="1">
                <a:off x="2123727" y="1592796"/>
                <a:ext cx="1594257" cy="20344"/>
              </a:xfrm>
              <a:prstGeom prst="line">
                <a:avLst/>
              </a:prstGeom>
              <a:noFill/>
              <a:ln w="9525" algn="ctr">
                <a:solidFill>
                  <a:srgbClr val="7F7F7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FE8101B2-0C37-47E6-8177-0E18D6A56099}"/>
                  </a:ext>
                </a:extLst>
              </p:cNvPr>
              <p:cNvSpPr/>
              <p:nvPr/>
            </p:nvSpPr>
            <p:spPr>
              <a:xfrm>
                <a:off x="2123727" y="1197848"/>
                <a:ext cx="1584181" cy="789468"/>
              </a:xfrm>
              <a:prstGeom prst="rect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chemeClr val="tx1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TW" altLang="en-US" kern="0">
                  <a:solidFill>
                    <a:sysClr val="windowText" lastClr="000000"/>
                  </a:solidFill>
                  <a:latin typeface="Calibri"/>
                  <a:ea typeface="新細明體"/>
                  <a:cs typeface="+mn-cs"/>
                </a:endParaRPr>
              </a:p>
            </p:txBody>
          </p:sp>
          <p:sp>
            <p:nvSpPr>
              <p:cNvPr id="137" name="Freeform 136">
                <a:extLst>
                  <a:ext uri="{FF2B5EF4-FFF2-40B4-BE49-F238E27FC236}">
                    <a16:creationId xmlns:a16="http://schemas.microsoft.com/office/drawing/2014/main" id="{45364554-6176-4DD6-A2A3-B2E391FBC642}"/>
                  </a:ext>
                </a:extLst>
              </p:cNvPr>
              <p:cNvSpPr/>
              <p:nvPr/>
            </p:nvSpPr>
            <p:spPr>
              <a:xfrm>
                <a:off x="2123727" y="1307211"/>
                <a:ext cx="1592967" cy="437454"/>
              </a:xfrm>
              <a:custGeom>
                <a:avLst/>
                <a:gdLst>
                  <a:gd name="connsiteX0" fmla="*/ 0 w 1578634"/>
                  <a:gd name="connsiteY0" fmla="*/ 245852 h 438509"/>
                  <a:gd name="connsiteX1" fmla="*/ 276045 w 1578634"/>
                  <a:gd name="connsiteY1" fmla="*/ 12939 h 438509"/>
                  <a:gd name="connsiteX2" fmla="*/ 638355 w 1578634"/>
                  <a:gd name="connsiteY2" fmla="*/ 323489 h 438509"/>
                  <a:gd name="connsiteX3" fmla="*/ 1104181 w 1578634"/>
                  <a:gd name="connsiteY3" fmla="*/ 409754 h 438509"/>
                  <a:gd name="connsiteX4" fmla="*/ 1345721 w 1578634"/>
                  <a:gd name="connsiteY4" fmla="*/ 150961 h 438509"/>
                  <a:gd name="connsiteX5" fmla="*/ 1578634 w 1578634"/>
                  <a:gd name="connsiteY5" fmla="*/ 306237 h 438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78634" h="438509">
                    <a:moveTo>
                      <a:pt x="0" y="245852"/>
                    </a:moveTo>
                    <a:cubicBezTo>
                      <a:pt x="84826" y="122926"/>
                      <a:pt x="169653" y="0"/>
                      <a:pt x="276045" y="12939"/>
                    </a:cubicBezTo>
                    <a:cubicBezTo>
                      <a:pt x="382437" y="25878"/>
                      <a:pt x="500332" y="257353"/>
                      <a:pt x="638355" y="323489"/>
                    </a:cubicBezTo>
                    <a:cubicBezTo>
                      <a:pt x="776378" y="389625"/>
                      <a:pt x="986287" y="438509"/>
                      <a:pt x="1104181" y="409754"/>
                    </a:cubicBezTo>
                    <a:cubicBezTo>
                      <a:pt x="1222075" y="380999"/>
                      <a:pt x="1266646" y="168214"/>
                      <a:pt x="1345721" y="150961"/>
                    </a:cubicBezTo>
                    <a:cubicBezTo>
                      <a:pt x="1424797" y="133708"/>
                      <a:pt x="1501715" y="219972"/>
                      <a:pt x="1578634" y="306237"/>
                    </a:cubicBezTo>
                  </a:path>
                </a:pathLst>
              </a:cu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TW" altLang="en-US" kern="0">
                  <a:solidFill>
                    <a:sysClr val="windowText" lastClr="000000"/>
                  </a:solidFill>
                  <a:latin typeface="Calibri"/>
                  <a:ea typeface="新細明體"/>
                  <a:cs typeface="+mn-cs"/>
                </a:endParaRPr>
              </a:p>
            </p:txBody>
          </p:sp>
          <p:sp>
            <p:nvSpPr>
              <p:cNvPr id="138" name="Freeform 137">
                <a:extLst>
                  <a:ext uri="{FF2B5EF4-FFF2-40B4-BE49-F238E27FC236}">
                    <a16:creationId xmlns:a16="http://schemas.microsoft.com/office/drawing/2014/main" id="{6AB36A3D-96B4-4280-ADDD-CF95648E4735}"/>
                  </a:ext>
                </a:extLst>
              </p:cNvPr>
              <p:cNvSpPr/>
              <p:nvPr/>
            </p:nvSpPr>
            <p:spPr>
              <a:xfrm>
                <a:off x="2123727" y="1269619"/>
                <a:ext cx="1584181" cy="598080"/>
              </a:xfrm>
              <a:custGeom>
                <a:avLst/>
                <a:gdLst>
                  <a:gd name="connsiteX0" fmla="*/ 0 w 1578634"/>
                  <a:gd name="connsiteY0" fmla="*/ 245852 h 438509"/>
                  <a:gd name="connsiteX1" fmla="*/ 276045 w 1578634"/>
                  <a:gd name="connsiteY1" fmla="*/ 12939 h 438509"/>
                  <a:gd name="connsiteX2" fmla="*/ 638355 w 1578634"/>
                  <a:gd name="connsiteY2" fmla="*/ 323489 h 438509"/>
                  <a:gd name="connsiteX3" fmla="*/ 1104181 w 1578634"/>
                  <a:gd name="connsiteY3" fmla="*/ 409754 h 438509"/>
                  <a:gd name="connsiteX4" fmla="*/ 1345721 w 1578634"/>
                  <a:gd name="connsiteY4" fmla="*/ 150961 h 438509"/>
                  <a:gd name="connsiteX5" fmla="*/ 1578634 w 1578634"/>
                  <a:gd name="connsiteY5" fmla="*/ 306237 h 438509"/>
                  <a:gd name="connsiteX0" fmla="*/ 0 w 1578634"/>
                  <a:gd name="connsiteY0" fmla="*/ 474815 h 667472"/>
                  <a:gd name="connsiteX1" fmla="*/ 432048 w 1578634"/>
                  <a:gd name="connsiteY1" fmla="*/ 12939 h 667472"/>
                  <a:gd name="connsiteX2" fmla="*/ 638355 w 1578634"/>
                  <a:gd name="connsiteY2" fmla="*/ 552452 h 667472"/>
                  <a:gd name="connsiteX3" fmla="*/ 1104181 w 1578634"/>
                  <a:gd name="connsiteY3" fmla="*/ 638717 h 667472"/>
                  <a:gd name="connsiteX4" fmla="*/ 1345721 w 1578634"/>
                  <a:gd name="connsiteY4" fmla="*/ 379924 h 667472"/>
                  <a:gd name="connsiteX5" fmla="*/ 1578634 w 1578634"/>
                  <a:gd name="connsiteY5" fmla="*/ 535200 h 667472"/>
                  <a:gd name="connsiteX0" fmla="*/ 0 w 1578634"/>
                  <a:gd name="connsiteY0" fmla="*/ 474815 h 600457"/>
                  <a:gd name="connsiteX1" fmla="*/ 432048 w 1578634"/>
                  <a:gd name="connsiteY1" fmla="*/ 12939 h 600457"/>
                  <a:gd name="connsiteX2" fmla="*/ 638355 w 1578634"/>
                  <a:gd name="connsiteY2" fmla="*/ 552452 h 600457"/>
                  <a:gd name="connsiteX3" fmla="*/ 1080120 w 1578634"/>
                  <a:gd name="connsiteY3" fmla="*/ 300971 h 600457"/>
                  <a:gd name="connsiteX4" fmla="*/ 1345721 w 1578634"/>
                  <a:gd name="connsiteY4" fmla="*/ 379924 h 600457"/>
                  <a:gd name="connsiteX5" fmla="*/ 1578634 w 1578634"/>
                  <a:gd name="connsiteY5" fmla="*/ 535200 h 600457"/>
                  <a:gd name="connsiteX0" fmla="*/ 0 w 1584176"/>
                  <a:gd name="connsiteY0" fmla="*/ 474815 h 600457"/>
                  <a:gd name="connsiteX1" fmla="*/ 432048 w 1584176"/>
                  <a:gd name="connsiteY1" fmla="*/ 12939 h 600457"/>
                  <a:gd name="connsiteX2" fmla="*/ 638355 w 1584176"/>
                  <a:gd name="connsiteY2" fmla="*/ 552452 h 600457"/>
                  <a:gd name="connsiteX3" fmla="*/ 1080120 w 1584176"/>
                  <a:gd name="connsiteY3" fmla="*/ 300971 h 600457"/>
                  <a:gd name="connsiteX4" fmla="*/ 1345721 w 1584176"/>
                  <a:gd name="connsiteY4" fmla="*/ 379924 h 600457"/>
                  <a:gd name="connsiteX5" fmla="*/ 1584176 w 1584176"/>
                  <a:gd name="connsiteY5" fmla="*/ 156956 h 600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84176" h="600457">
                    <a:moveTo>
                      <a:pt x="0" y="474815"/>
                    </a:moveTo>
                    <a:cubicBezTo>
                      <a:pt x="84826" y="351889"/>
                      <a:pt x="325656" y="0"/>
                      <a:pt x="432048" y="12939"/>
                    </a:cubicBezTo>
                    <a:cubicBezTo>
                      <a:pt x="538440" y="25878"/>
                      <a:pt x="530343" y="504447"/>
                      <a:pt x="638355" y="552452"/>
                    </a:cubicBezTo>
                    <a:cubicBezTo>
                      <a:pt x="746367" y="600457"/>
                      <a:pt x="962226" y="329726"/>
                      <a:pt x="1080120" y="300971"/>
                    </a:cubicBezTo>
                    <a:cubicBezTo>
                      <a:pt x="1198014" y="272216"/>
                      <a:pt x="1261712" y="403926"/>
                      <a:pt x="1345721" y="379924"/>
                    </a:cubicBezTo>
                    <a:cubicBezTo>
                      <a:pt x="1429730" y="355922"/>
                      <a:pt x="1507257" y="70691"/>
                      <a:pt x="1584176" y="156956"/>
                    </a:cubicBezTo>
                  </a:path>
                </a:pathLst>
              </a:custGeom>
              <a:noFill/>
              <a:ln w="127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TW" altLang="en-US" kern="0">
                  <a:solidFill>
                    <a:sysClr val="windowText" lastClr="000000"/>
                  </a:solidFill>
                  <a:latin typeface="Calibri"/>
                  <a:ea typeface="新細明體"/>
                  <a:cs typeface="+mn-cs"/>
                </a:endParaRPr>
              </a:p>
            </p:txBody>
          </p:sp>
          <p:sp>
            <p:nvSpPr>
              <p:cNvPr id="139" name="Freeform 138">
                <a:extLst>
                  <a:ext uri="{FF2B5EF4-FFF2-40B4-BE49-F238E27FC236}">
                    <a16:creationId xmlns:a16="http://schemas.microsoft.com/office/drawing/2014/main" id="{753F2549-1AC6-4940-A1C4-543EFC8C2D0F}"/>
                  </a:ext>
                </a:extLst>
              </p:cNvPr>
              <p:cNvSpPr/>
              <p:nvPr/>
            </p:nvSpPr>
            <p:spPr>
              <a:xfrm>
                <a:off x="2123727" y="1245694"/>
                <a:ext cx="1584181" cy="731368"/>
              </a:xfrm>
              <a:custGeom>
                <a:avLst/>
                <a:gdLst>
                  <a:gd name="connsiteX0" fmla="*/ 0 w 1578634"/>
                  <a:gd name="connsiteY0" fmla="*/ 245852 h 438509"/>
                  <a:gd name="connsiteX1" fmla="*/ 276045 w 1578634"/>
                  <a:gd name="connsiteY1" fmla="*/ 12939 h 438509"/>
                  <a:gd name="connsiteX2" fmla="*/ 638355 w 1578634"/>
                  <a:gd name="connsiteY2" fmla="*/ 323489 h 438509"/>
                  <a:gd name="connsiteX3" fmla="*/ 1104181 w 1578634"/>
                  <a:gd name="connsiteY3" fmla="*/ 409754 h 438509"/>
                  <a:gd name="connsiteX4" fmla="*/ 1345721 w 1578634"/>
                  <a:gd name="connsiteY4" fmla="*/ 150961 h 438509"/>
                  <a:gd name="connsiteX5" fmla="*/ 1578634 w 1578634"/>
                  <a:gd name="connsiteY5" fmla="*/ 306237 h 438509"/>
                  <a:gd name="connsiteX0" fmla="*/ 0 w 1578634"/>
                  <a:gd name="connsiteY0" fmla="*/ 628186 h 766909"/>
                  <a:gd name="connsiteX1" fmla="*/ 276045 w 1578634"/>
                  <a:gd name="connsiteY1" fmla="*/ 395273 h 766909"/>
                  <a:gd name="connsiteX2" fmla="*/ 638355 w 1578634"/>
                  <a:gd name="connsiteY2" fmla="*/ 705823 h 766909"/>
                  <a:gd name="connsiteX3" fmla="*/ 1080120 w 1578634"/>
                  <a:gd name="connsiteY3" fmla="*/ 28755 h 766909"/>
                  <a:gd name="connsiteX4" fmla="*/ 1345721 w 1578634"/>
                  <a:gd name="connsiteY4" fmla="*/ 533295 h 766909"/>
                  <a:gd name="connsiteX5" fmla="*/ 1578634 w 1578634"/>
                  <a:gd name="connsiteY5" fmla="*/ 688571 h 766909"/>
                  <a:gd name="connsiteX0" fmla="*/ 0 w 1578634"/>
                  <a:gd name="connsiteY0" fmla="*/ 635354 h 817089"/>
                  <a:gd name="connsiteX1" fmla="*/ 276045 w 1578634"/>
                  <a:gd name="connsiteY1" fmla="*/ 402441 h 817089"/>
                  <a:gd name="connsiteX2" fmla="*/ 576064 w 1578634"/>
                  <a:gd name="connsiteY2" fmla="*/ 756003 h 817089"/>
                  <a:gd name="connsiteX3" fmla="*/ 1080120 w 1578634"/>
                  <a:gd name="connsiteY3" fmla="*/ 35923 h 817089"/>
                  <a:gd name="connsiteX4" fmla="*/ 1345721 w 1578634"/>
                  <a:gd name="connsiteY4" fmla="*/ 540463 h 817089"/>
                  <a:gd name="connsiteX5" fmla="*/ 1578634 w 1578634"/>
                  <a:gd name="connsiteY5" fmla="*/ 695739 h 817089"/>
                  <a:gd name="connsiteX0" fmla="*/ 0 w 1578634"/>
                  <a:gd name="connsiteY0" fmla="*/ 623353 h 733080"/>
                  <a:gd name="connsiteX1" fmla="*/ 276045 w 1578634"/>
                  <a:gd name="connsiteY1" fmla="*/ 390440 h 733080"/>
                  <a:gd name="connsiteX2" fmla="*/ 576064 w 1578634"/>
                  <a:gd name="connsiteY2" fmla="*/ 671994 h 733080"/>
                  <a:gd name="connsiteX3" fmla="*/ 1080120 w 1578634"/>
                  <a:gd name="connsiteY3" fmla="*/ 23922 h 733080"/>
                  <a:gd name="connsiteX4" fmla="*/ 1345721 w 1578634"/>
                  <a:gd name="connsiteY4" fmla="*/ 528462 h 733080"/>
                  <a:gd name="connsiteX5" fmla="*/ 1578634 w 1578634"/>
                  <a:gd name="connsiteY5" fmla="*/ 683738 h 733080"/>
                  <a:gd name="connsiteX0" fmla="*/ 0 w 1584176"/>
                  <a:gd name="connsiteY0" fmla="*/ 623353 h 733080"/>
                  <a:gd name="connsiteX1" fmla="*/ 276045 w 1584176"/>
                  <a:gd name="connsiteY1" fmla="*/ 390440 h 733080"/>
                  <a:gd name="connsiteX2" fmla="*/ 576064 w 1584176"/>
                  <a:gd name="connsiteY2" fmla="*/ 671994 h 733080"/>
                  <a:gd name="connsiteX3" fmla="*/ 1080120 w 1584176"/>
                  <a:gd name="connsiteY3" fmla="*/ 23922 h 733080"/>
                  <a:gd name="connsiteX4" fmla="*/ 1345721 w 1584176"/>
                  <a:gd name="connsiteY4" fmla="*/ 528462 h 733080"/>
                  <a:gd name="connsiteX5" fmla="*/ 1584176 w 1584176"/>
                  <a:gd name="connsiteY5" fmla="*/ 527977 h 733080"/>
                  <a:gd name="connsiteX0" fmla="*/ 0 w 1584176"/>
                  <a:gd name="connsiteY0" fmla="*/ 623353 h 733080"/>
                  <a:gd name="connsiteX1" fmla="*/ 276045 w 1584176"/>
                  <a:gd name="connsiteY1" fmla="*/ 390440 h 733080"/>
                  <a:gd name="connsiteX2" fmla="*/ 576064 w 1584176"/>
                  <a:gd name="connsiteY2" fmla="*/ 671994 h 733080"/>
                  <a:gd name="connsiteX3" fmla="*/ 1080120 w 1584176"/>
                  <a:gd name="connsiteY3" fmla="*/ 23922 h 733080"/>
                  <a:gd name="connsiteX4" fmla="*/ 1345721 w 1584176"/>
                  <a:gd name="connsiteY4" fmla="*/ 528462 h 733080"/>
                  <a:gd name="connsiteX5" fmla="*/ 1584176 w 1584176"/>
                  <a:gd name="connsiteY5" fmla="*/ 527977 h 733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84176" h="733080">
                    <a:moveTo>
                      <a:pt x="0" y="623353"/>
                    </a:moveTo>
                    <a:cubicBezTo>
                      <a:pt x="84826" y="500427"/>
                      <a:pt x="180034" y="382333"/>
                      <a:pt x="276045" y="390440"/>
                    </a:cubicBezTo>
                    <a:cubicBezTo>
                      <a:pt x="372056" y="398547"/>
                      <a:pt x="442052" y="733080"/>
                      <a:pt x="576064" y="671994"/>
                    </a:cubicBezTo>
                    <a:cubicBezTo>
                      <a:pt x="710076" y="610908"/>
                      <a:pt x="951844" y="47844"/>
                      <a:pt x="1080120" y="23922"/>
                    </a:cubicBezTo>
                    <a:cubicBezTo>
                      <a:pt x="1208396" y="0"/>
                      <a:pt x="1261712" y="444453"/>
                      <a:pt x="1345721" y="528462"/>
                    </a:cubicBezTo>
                    <a:cubicBezTo>
                      <a:pt x="1429730" y="612471"/>
                      <a:pt x="1408191" y="630089"/>
                      <a:pt x="1584176" y="527977"/>
                    </a:cubicBezTo>
                  </a:path>
                </a:pathLst>
              </a:custGeom>
              <a:noFill/>
              <a:ln w="12700" cap="flat" cmpd="sng" algn="ctr">
                <a:solidFill>
                  <a:srgbClr val="9BBB59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TW" altLang="en-US" kern="0">
                  <a:solidFill>
                    <a:sysClr val="windowText" lastClr="000000"/>
                  </a:solidFill>
                  <a:latin typeface="Calibri"/>
                  <a:ea typeface="新細明體"/>
                  <a:cs typeface="+mn-cs"/>
                </a:endParaRPr>
              </a:p>
            </p:txBody>
          </p:sp>
        </p:grp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  <p:bldP spid="77" grpId="0"/>
      <p:bldP spid="78" grpId="0" animBg="1"/>
      <p:bldP spid="79" grpId="0"/>
      <p:bldP spid="80" grpId="0" animBg="1"/>
      <p:bldP spid="81" grpId="0"/>
      <p:bldP spid="82" grpId="0" animBg="1"/>
      <p:bldP spid="8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2">
            <a:extLst>
              <a:ext uri="{FF2B5EF4-FFF2-40B4-BE49-F238E27FC236}">
                <a16:creationId xmlns:a16="http://schemas.microsoft.com/office/drawing/2014/main" id="{4717D91F-52DA-404F-BB8C-06A1631D8E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E0E7A56-58A1-43DB-AB89-5304DE5A7552}" type="slidenum">
              <a:rPr lang="en-US" altLang="en-US">
                <a:solidFill>
                  <a:schemeClr val="tx2"/>
                </a:solidFill>
              </a:rPr>
              <a:pPr eaLnBrk="1" hangingPunct="1"/>
              <a:t>5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12291" name="Footer Placeholder 3">
            <a:extLst>
              <a:ext uri="{FF2B5EF4-FFF2-40B4-BE49-F238E27FC236}">
                <a16:creationId xmlns:a16="http://schemas.microsoft.com/office/drawing/2014/main" id="{9D88E28C-C100-48B0-A536-7C003C04D8C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chemeClr val="tx2"/>
                </a:solidFill>
              </a:rPr>
              <a:t>Fast Accelerometer-Based Motion Recognition with a Dual Buffer Framework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043349C-6ACB-4D1C-A772-44DFA423D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altLang="zh-TW">
                <a:ln w="3200">
                  <a:solidFill>
                    <a:srgbClr val="1F497D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Action Level Motion Graph</a:t>
            </a:r>
            <a:br>
              <a:rPr altLang="zh-TW">
                <a:ln w="3200">
                  <a:solidFill>
                    <a:srgbClr val="1F497D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</a:br>
            <a:r>
              <a:rPr altLang="zh-TW" sz="2400">
                <a:ln w="3200">
                  <a:solidFill>
                    <a:srgbClr val="1F497D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- Reorder Captured Motion to General New Motion</a:t>
            </a:r>
            <a:endParaRPr/>
          </a:p>
        </p:txBody>
      </p:sp>
      <p:cxnSp>
        <p:nvCxnSpPr>
          <p:cNvPr id="6" name="直線接點 26">
            <a:extLst>
              <a:ext uri="{FF2B5EF4-FFF2-40B4-BE49-F238E27FC236}">
                <a16:creationId xmlns:a16="http://schemas.microsoft.com/office/drawing/2014/main" id="{A3EF275A-8F73-470C-864A-0218DACA266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71563" y="2428875"/>
            <a:ext cx="942975" cy="0"/>
          </a:xfrm>
          <a:prstGeom prst="line">
            <a:avLst/>
          </a:prstGeom>
          <a:noFill/>
          <a:ln w="457200" algn="ctr">
            <a:solidFill>
              <a:srgbClr val="C3D6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直線接點 29">
            <a:extLst>
              <a:ext uri="{FF2B5EF4-FFF2-40B4-BE49-F238E27FC236}">
                <a16:creationId xmlns:a16="http://schemas.microsoft.com/office/drawing/2014/main" id="{BA9BB09E-68BA-4647-923F-AFFE826C560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30450" y="2428875"/>
            <a:ext cx="942975" cy="0"/>
          </a:xfrm>
          <a:prstGeom prst="line">
            <a:avLst/>
          </a:prstGeom>
          <a:noFill/>
          <a:ln w="457200" algn="ctr">
            <a:solidFill>
              <a:srgbClr val="D996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直線接點 31">
            <a:extLst>
              <a:ext uri="{FF2B5EF4-FFF2-40B4-BE49-F238E27FC236}">
                <a16:creationId xmlns:a16="http://schemas.microsoft.com/office/drawing/2014/main" id="{C08D3416-EE0D-4372-B280-A4CCBABF8E2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824413" y="2428875"/>
            <a:ext cx="1298575" cy="0"/>
          </a:xfrm>
          <a:prstGeom prst="line">
            <a:avLst/>
          </a:prstGeom>
          <a:noFill/>
          <a:ln w="457200" algn="ctr">
            <a:solidFill>
              <a:srgbClr val="95B3D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直線接點 32">
            <a:extLst>
              <a:ext uri="{FF2B5EF4-FFF2-40B4-BE49-F238E27FC236}">
                <a16:creationId xmlns:a16="http://schemas.microsoft.com/office/drawing/2014/main" id="{BCDC5C12-E12E-4673-A1D4-48E70D58B4B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527800" y="2428875"/>
            <a:ext cx="1181100" cy="0"/>
          </a:xfrm>
          <a:prstGeom prst="line">
            <a:avLst/>
          </a:prstGeom>
          <a:noFill/>
          <a:ln w="457200" algn="ctr">
            <a:solidFill>
              <a:srgbClr val="B3A2C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直線接點 58">
            <a:extLst>
              <a:ext uri="{FF2B5EF4-FFF2-40B4-BE49-F238E27FC236}">
                <a16:creationId xmlns:a16="http://schemas.microsoft.com/office/drawing/2014/main" id="{8CBB5076-1913-44FC-B64E-0D7167230F5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448050" y="2428875"/>
            <a:ext cx="942975" cy="0"/>
          </a:xfrm>
          <a:prstGeom prst="line">
            <a:avLst/>
          </a:prstGeom>
          <a:noFill/>
          <a:ln w="457200" algn="ctr">
            <a:solidFill>
              <a:srgbClr val="FAC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1" name="Group 262">
            <a:extLst>
              <a:ext uri="{FF2B5EF4-FFF2-40B4-BE49-F238E27FC236}">
                <a16:creationId xmlns:a16="http://schemas.microsoft.com/office/drawing/2014/main" id="{22C229E5-5904-4F72-BEA1-5EEB8FBF2DA5}"/>
              </a:ext>
            </a:extLst>
          </p:cNvPr>
          <p:cNvGrpSpPr>
            <a:grpSpLocks/>
          </p:cNvGrpSpPr>
          <p:nvPr/>
        </p:nvGrpSpPr>
        <p:grpSpPr bwMode="auto">
          <a:xfrm>
            <a:off x="4994275" y="3556000"/>
            <a:ext cx="4005263" cy="1444625"/>
            <a:chOff x="4994042" y="3556292"/>
            <a:chExt cx="4006285" cy="1444344"/>
          </a:xfrm>
        </p:grpSpPr>
        <p:pic>
          <p:nvPicPr>
            <p:cNvPr id="12" name="Picture 15">
              <a:extLst>
                <a:ext uri="{FF2B5EF4-FFF2-40B4-BE49-F238E27FC236}">
                  <a16:creationId xmlns:a16="http://schemas.microsoft.com/office/drawing/2014/main" id="{78E6527C-C53E-45DB-9548-1927ABCCD0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rgbClr val="C0504D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427264" y="4563202"/>
              <a:ext cx="199981" cy="420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16">
              <a:extLst>
                <a:ext uri="{FF2B5EF4-FFF2-40B4-BE49-F238E27FC236}">
                  <a16:creationId xmlns:a16="http://schemas.microsoft.com/office/drawing/2014/main" id="{969C65F1-BC81-4B36-81FD-248B3ADFA0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rgbClr val="C0504D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994042" y="3911115"/>
              <a:ext cx="328783" cy="3965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70B46DB-CBD1-4489-A28F-180E94A22EA3}"/>
                </a:ext>
              </a:extLst>
            </p:cNvPr>
            <p:cNvSpPr/>
            <p:nvPr/>
          </p:nvSpPr>
          <p:spPr>
            <a:xfrm>
              <a:off x="6464442" y="4511781"/>
              <a:ext cx="1003556" cy="48885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000" kern="0" dirty="0">
                  <a:solidFill>
                    <a:schemeClr val="tx1">
                      <a:lumMod val="75000"/>
                    </a:schemeClr>
                  </a:solidFill>
                  <a:latin typeface="Calibri"/>
                  <a:ea typeface="新細明體"/>
                  <a:cs typeface="+mn-cs"/>
                </a:rPr>
                <a:t>Dodge</a:t>
              </a:r>
              <a:endParaRPr lang="en-US" sz="2000" kern="0" dirty="0">
                <a:solidFill>
                  <a:schemeClr val="tx1">
                    <a:lumMod val="75000"/>
                  </a:schemeClr>
                </a:solidFill>
                <a:latin typeface="Calibri"/>
                <a:cs typeface="+mn-cs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1B4D269A-A44D-4B2D-B410-D73E8BB5132D}"/>
                </a:ext>
              </a:extLst>
            </p:cNvPr>
            <p:cNvSpPr/>
            <p:nvPr/>
          </p:nvSpPr>
          <p:spPr>
            <a:xfrm>
              <a:off x="7884029" y="3840400"/>
              <a:ext cx="1001969" cy="48726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kern="0" dirty="0">
                  <a:solidFill>
                    <a:schemeClr val="tx1">
                      <a:lumMod val="75000"/>
                    </a:schemeClr>
                  </a:solidFill>
                  <a:latin typeface="Calibri"/>
                  <a:cs typeface="+mn-cs"/>
                </a:rPr>
                <a:t>Punch</a:t>
              </a: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F5308977-D709-4982-A0F8-0C5ED95A19AD}"/>
                </a:ext>
              </a:extLst>
            </p:cNvPr>
            <p:cNvSpPr/>
            <p:nvPr/>
          </p:nvSpPr>
          <p:spPr>
            <a:xfrm>
              <a:off x="5081377" y="3840400"/>
              <a:ext cx="1003556" cy="48726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kern="0" dirty="0">
                  <a:solidFill>
                    <a:schemeClr val="tx1">
                      <a:lumMod val="75000"/>
                    </a:schemeClr>
                  </a:solidFill>
                  <a:latin typeface="Calibri"/>
                  <a:cs typeface="+mn-cs"/>
                </a:rPr>
                <a:t>Walk</a:t>
              </a:r>
            </a:p>
          </p:txBody>
        </p:sp>
        <p:sp>
          <p:nvSpPr>
            <p:cNvPr id="17" name="矩形 17">
              <a:extLst>
                <a:ext uri="{FF2B5EF4-FFF2-40B4-BE49-F238E27FC236}">
                  <a16:creationId xmlns:a16="http://schemas.microsoft.com/office/drawing/2014/main" id="{728EFB95-12A1-48E8-9560-E60768752BF3}"/>
                </a:ext>
              </a:extLst>
            </p:cNvPr>
            <p:cNvSpPr/>
            <p:nvPr/>
          </p:nvSpPr>
          <p:spPr>
            <a:xfrm>
              <a:off x="7998358" y="4413375"/>
              <a:ext cx="1001969" cy="48885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kern="0" dirty="0">
                  <a:solidFill>
                    <a:schemeClr val="tx1">
                      <a:lumMod val="75000"/>
                    </a:schemeClr>
                  </a:solidFill>
                  <a:latin typeface="Calibri"/>
                  <a:cs typeface="+mn-cs"/>
                </a:rPr>
                <a:t>Kick</a:t>
              </a:r>
            </a:p>
          </p:txBody>
        </p:sp>
        <p:sp>
          <p:nvSpPr>
            <p:cNvPr id="18" name="橢圓 1">
              <a:extLst>
                <a:ext uri="{FF2B5EF4-FFF2-40B4-BE49-F238E27FC236}">
                  <a16:creationId xmlns:a16="http://schemas.microsoft.com/office/drawing/2014/main" id="{8424EDC0-D8D9-4E29-8303-B3EE54A003C6}"/>
                </a:ext>
              </a:extLst>
            </p:cNvPr>
            <p:cNvSpPr/>
            <p:nvPr/>
          </p:nvSpPr>
          <p:spPr>
            <a:xfrm rot="406878">
              <a:off x="6123043" y="4205454"/>
              <a:ext cx="193724" cy="193637"/>
            </a:xfrm>
            <a:prstGeom prst="ellipse">
              <a:avLst/>
            </a:prstGeom>
            <a:solidFill>
              <a:schemeClr val="tx1">
                <a:lumMod val="75000"/>
              </a:schemeClr>
            </a:solidFill>
            <a:ln w="25400" cap="flat" cmpd="sng" algn="ctr">
              <a:solidFill>
                <a:schemeClr val="tx1">
                  <a:lumMod val="7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" lastClr="FFFFFF"/>
                </a:solidFill>
                <a:latin typeface="Calibri"/>
                <a:cs typeface="+mn-cs"/>
              </a:endParaRPr>
            </a:p>
          </p:txBody>
        </p:sp>
        <p:sp>
          <p:nvSpPr>
            <p:cNvPr id="19" name="橢圓 7">
              <a:extLst>
                <a:ext uri="{FF2B5EF4-FFF2-40B4-BE49-F238E27FC236}">
                  <a16:creationId xmlns:a16="http://schemas.microsoft.com/office/drawing/2014/main" id="{FE553B15-BEA3-495A-BCBF-939ADA5648D6}"/>
                </a:ext>
              </a:extLst>
            </p:cNvPr>
            <p:cNvSpPr/>
            <p:nvPr/>
          </p:nvSpPr>
          <p:spPr>
            <a:xfrm rot="406878">
              <a:off x="7182175" y="3997531"/>
              <a:ext cx="193724" cy="193637"/>
            </a:xfrm>
            <a:prstGeom prst="ellipse">
              <a:avLst/>
            </a:prstGeom>
            <a:solidFill>
              <a:schemeClr val="tx1">
                <a:lumMod val="75000"/>
              </a:schemeClr>
            </a:solidFill>
            <a:ln w="25400" cap="flat" cmpd="sng" algn="ctr">
              <a:solidFill>
                <a:schemeClr val="tx1">
                  <a:lumMod val="7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" lastClr="FFFFFF"/>
                </a:solidFill>
                <a:latin typeface="Calibri"/>
                <a:cs typeface="+mn-cs"/>
              </a:endParaRPr>
            </a:p>
          </p:txBody>
        </p:sp>
        <p:sp>
          <p:nvSpPr>
            <p:cNvPr id="20" name="弧形 8">
              <a:extLst>
                <a:ext uri="{FF2B5EF4-FFF2-40B4-BE49-F238E27FC236}">
                  <a16:creationId xmlns:a16="http://schemas.microsoft.com/office/drawing/2014/main" id="{0B86EA88-3D13-4E23-8EE5-C8D4D591C6C1}"/>
                </a:ext>
              </a:extLst>
            </p:cNvPr>
            <p:cNvSpPr/>
            <p:nvPr/>
          </p:nvSpPr>
          <p:spPr>
            <a:xfrm rot="15142222">
              <a:off x="6447891" y="3766374"/>
              <a:ext cx="542819" cy="989264"/>
            </a:xfrm>
            <a:prstGeom prst="arc">
              <a:avLst>
                <a:gd name="adj1" fmla="val 16796768"/>
                <a:gd name="adj2" fmla="val 5170764"/>
              </a:avLst>
            </a:prstGeom>
            <a:noFill/>
            <a:ln w="25400" cap="flat" cmpd="sng" algn="ctr">
              <a:solidFill>
                <a:schemeClr val="tx1">
                  <a:lumMod val="75000"/>
                </a:schemeClr>
              </a:solidFill>
              <a:prstDash val="solid"/>
              <a:tailEnd type="triangle" w="lg" len="lg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1" name="弧形 9">
              <a:extLst>
                <a:ext uri="{FF2B5EF4-FFF2-40B4-BE49-F238E27FC236}">
                  <a16:creationId xmlns:a16="http://schemas.microsoft.com/office/drawing/2014/main" id="{6CAC6925-6A06-4D76-AF4E-FEA66BD22ABE}"/>
                </a:ext>
              </a:extLst>
            </p:cNvPr>
            <p:cNvSpPr/>
            <p:nvPr/>
          </p:nvSpPr>
          <p:spPr>
            <a:xfrm rot="4473918">
              <a:off x="6480435" y="3625886"/>
              <a:ext cx="506314" cy="1078188"/>
            </a:xfrm>
            <a:prstGeom prst="arc">
              <a:avLst>
                <a:gd name="adj1" fmla="val 16200000"/>
                <a:gd name="adj2" fmla="val 4822594"/>
              </a:avLst>
            </a:prstGeom>
            <a:noFill/>
            <a:ln w="25400" cap="flat" cmpd="sng" algn="ctr">
              <a:solidFill>
                <a:schemeClr val="tx1">
                  <a:lumMod val="75000"/>
                </a:schemeClr>
              </a:solidFill>
              <a:prstDash val="solid"/>
              <a:tailEnd type="triangle" w="lg" len="lg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2" name="弧形 10">
              <a:extLst>
                <a:ext uri="{FF2B5EF4-FFF2-40B4-BE49-F238E27FC236}">
                  <a16:creationId xmlns:a16="http://schemas.microsoft.com/office/drawing/2014/main" id="{56574FA5-9F6D-4477-BEBB-2B59B980D5B3}"/>
                </a:ext>
              </a:extLst>
            </p:cNvPr>
            <p:cNvSpPr/>
            <p:nvPr/>
          </p:nvSpPr>
          <p:spPr>
            <a:xfrm rot="14284540">
              <a:off x="7444265" y="3402156"/>
              <a:ext cx="376165" cy="792365"/>
            </a:xfrm>
            <a:prstGeom prst="arc">
              <a:avLst>
                <a:gd name="adj1" fmla="val 16200000"/>
                <a:gd name="adj2" fmla="val 15196021"/>
              </a:avLst>
            </a:prstGeom>
            <a:noFill/>
            <a:ln w="25400" cap="flat" cmpd="sng" algn="ctr">
              <a:solidFill>
                <a:schemeClr val="tx1">
                  <a:lumMod val="75000"/>
                </a:schemeClr>
              </a:solidFill>
              <a:prstDash val="solid"/>
              <a:tailEnd type="triangle" w="lg" len="lg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3" name="弧形 12">
              <a:extLst>
                <a:ext uri="{FF2B5EF4-FFF2-40B4-BE49-F238E27FC236}">
                  <a16:creationId xmlns:a16="http://schemas.microsoft.com/office/drawing/2014/main" id="{4FAAE5EE-4135-4C71-8ABE-5C1098D19020}"/>
                </a:ext>
              </a:extLst>
            </p:cNvPr>
            <p:cNvSpPr/>
            <p:nvPr/>
          </p:nvSpPr>
          <p:spPr>
            <a:xfrm rot="19726461">
              <a:off x="7363196" y="4064193"/>
              <a:ext cx="382686" cy="899938"/>
            </a:xfrm>
            <a:prstGeom prst="arc">
              <a:avLst>
                <a:gd name="adj1" fmla="val 16200000"/>
                <a:gd name="adj2" fmla="val 15566656"/>
              </a:avLst>
            </a:prstGeom>
            <a:noFill/>
            <a:ln w="25400" cap="flat" cmpd="sng" algn="ctr">
              <a:solidFill>
                <a:schemeClr val="tx1">
                  <a:lumMod val="75000"/>
                </a:schemeClr>
              </a:solidFill>
              <a:prstDash val="solid"/>
              <a:tailEnd type="triangle" w="lg" len="lg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4" name="弧形 18">
              <a:extLst>
                <a:ext uri="{FF2B5EF4-FFF2-40B4-BE49-F238E27FC236}">
                  <a16:creationId xmlns:a16="http://schemas.microsoft.com/office/drawing/2014/main" id="{1010B45D-30ED-4286-B31C-6A2E0DA86A43}"/>
                </a:ext>
              </a:extLst>
            </p:cNvPr>
            <p:cNvSpPr/>
            <p:nvPr/>
          </p:nvSpPr>
          <p:spPr>
            <a:xfrm rot="4189346">
              <a:off x="5631665" y="4069580"/>
              <a:ext cx="347594" cy="746315"/>
            </a:xfrm>
            <a:prstGeom prst="arc">
              <a:avLst>
                <a:gd name="adj1" fmla="val 16200000"/>
                <a:gd name="adj2" fmla="val 15328556"/>
              </a:avLst>
            </a:prstGeom>
            <a:noFill/>
            <a:ln w="25400" cap="flat" cmpd="sng" algn="ctr">
              <a:solidFill>
                <a:schemeClr val="tx1">
                  <a:lumMod val="75000"/>
                </a:schemeClr>
              </a:solidFill>
              <a:prstDash val="solid"/>
              <a:tailEnd type="triangle" w="lg" len="lg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Calibri"/>
                <a:cs typeface="+mn-cs"/>
              </a:endParaRPr>
            </a:p>
          </p:txBody>
        </p:sp>
        <p:pic>
          <p:nvPicPr>
            <p:cNvPr id="25" name="Picture 9">
              <a:extLst>
                <a:ext uri="{FF2B5EF4-FFF2-40B4-BE49-F238E27FC236}">
                  <a16:creationId xmlns:a16="http://schemas.microsoft.com/office/drawing/2014/main" id="{8D40C80C-A9C1-4148-97A2-50914679F1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rgbClr val="C0504D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912289" y="4428105"/>
              <a:ext cx="376236" cy="403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E3BD1BE5-2D35-4086-A87F-1F7178DA04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rgbClr val="C0504D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116090" y="3564759"/>
              <a:ext cx="183033" cy="393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7" name="矩形 23">
              <a:extLst>
                <a:ext uri="{FF2B5EF4-FFF2-40B4-BE49-F238E27FC236}">
                  <a16:creationId xmlns:a16="http://schemas.microsoft.com/office/drawing/2014/main" id="{66BC5AF6-754D-4EA6-8C05-7CD230B90595}"/>
                </a:ext>
              </a:extLst>
            </p:cNvPr>
            <p:cNvSpPr/>
            <p:nvPr/>
          </p:nvSpPr>
          <p:spPr>
            <a:xfrm>
              <a:off x="6111927" y="3556292"/>
              <a:ext cx="1001969" cy="48885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000" kern="0" dirty="0">
                  <a:solidFill>
                    <a:schemeClr val="tx1">
                      <a:lumMod val="75000"/>
                    </a:schemeClr>
                  </a:solidFill>
                  <a:latin typeface="Calibri"/>
                  <a:ea typeface="新細明體"/>
                  <a:cs typeface="+mn-cs"/>
                </a:rPr>
                <a:t>Avoid</a:t>
              </a:r>
              <a:endParaRPr lang="en-US" sz="2000" kern="0" dirty="0">
                <a:solidFill>
                  <a:schemeClr val="tx1">
                    <a:lumMod val="75000"/>
                  </a:schemeClr>
                </a:solidFill>
                <a:latin typeface="Calibri"/>
                <a:cs typeface="+mn-cs"/>
              </a:endParaRPr>
            </a:p>
          </p:txBody>
        </p:sp>
        <p:pic>
          <p:nvPicPr>
            <p:cNvPr id="28" name="Picture 18">
              <a:extLst>
                <a:ext uri="{FF2B5EF4-FFF2-40B4-BE49-F238E27FC236}">
                  <a16:creationId xmlns:a16="http://schemas.microsoft.com/office/drawing/2014/main" id="{97CC9D01-7F32-4A60-8B2E-9C94A56D7D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rgbClr val="C0504D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799564" y="3890142"/>
              <a:ext cx="318614" cy="376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9" name="Group 109">
            <a:extLst>
              <a:ext uri="{FF2B5EF4-FFF2-40B4-BE49-F238E27FC236}">
                <a16:creationId xmlns:a16="http://schemas.microsoft.com/office/drawing/2014/main" id="{A8D9D3C3-F90B-499E-8662-316445A61BFE}"/>
              </a:ext>
            </a:extLst>
          </p:cNvPr>
          <p:cNvGrpSpPr>
            <a:grpSpLocks/>
          </p:cNvGrpSpPr>
          <p:nvPr/>
        </p:nvGrpSpPr>
        <p:grpSpPr bwMode="auto">
          <a:xfrm>
            <a:off x="2238375" y="3814763"/>
            <a:ext cx="708025" cy="708025"/>
            <a:chOff x="2239108" y="3814405"/>
            <a:chExt cx="708034" cy="708034"/>
          </a:xfrm>
        </p:grpSpPr>
        <p:sp>
          <p:nvSpPr>
            <p:cNvPr id="30" name="橢圓 95">
              <a:extLst>
                <a:ext uri="{FF2B5EF4-FFF2-40B4-BE49-F238E27FC236}">
                  <a16:creationId xmlns:a16="http://schemas.microsoft.com/office/drawing/2014/main" id="{FA2F0EEA-3B64-460A-A4E0-B9D9A8DBE28F}"/>
                </a:ext>
              </a:extLst>
            </p:cNvPr>
            <p:cNvSpPr/>
            <p:nvPr/>
          </p:nvSpPr>
          <p:spPr>
            <a:xfrm>
              <a:off x="2239108" y="3814405"/>
              <a:ext cx="708034" cy="708034"/>
            </a:xfrm>
            <a:prstGeom prst="ellipse">
              <a:avLst/>
            </a:prstGeom>
            <a:noFill/>
            <a:ln w="25400" cap="flat" cmpd="sng" algn="ctr">
              <a:solidFill>
                <a:schemeClr val="tx1">
                  <a:lumMod val="7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 dirty="0">
                <a:solidFill>
                  <a:sysClr val="window" lastClr="FFFFFF"/>
                </a:solidFill>
                <a:latin typeface="Calibri"/>
                <a:cs typeface="+mn-cs"/>
              </a:endParaRPr>
            </a:p>
          </p:txBody>
        </p:sp>
        <p:pic>
          <p:nvPicPr>
            <p:cNvPr id="31" name="Picture 13">
              <a:extLst>
                <a:ext uri="{FF2B5EF4-FFF2-40B4-BE49-F238E27FC236}">
                  <a16:creationId xmlns:a16="http://schemas.microsoft.com/office/drawing/2014/main" id="{7F019C18-6A10-4DB2-A585-2D2285426B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rgbClr val="9BBB59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547432" y="3896290"/>
              <a:ext cx="300835" cy="313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2" name="Picture 13">
              <a:extLst>
                <a:ext uri="{FF2B5EF4-FFF2-40B4-BE49-F238E27FC236}">
                  <a16:creationId xmlns:a16="http://schemas.microsoft.com/office/drawing/2014/main" id="{0B005B23-0CC4-4AAE-8E0F-23B48C6E74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rgbClr val="8064A2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557093" y="4113109"/>
              <a:ext cx="300835" cy="313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3" name="Picture 13">
              <a:extLst>
                <a:ext uri="{FF2B5EF4-FFF2-40B4-BE49-F238E27FC236}">
                  <a16:creationId xmlns:a16="http://schemas.microsoft.com/office/drawing/2014/main" id="{80FB6FE6-5772-4BF6-A137-E551C31297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rgbClr val="C0504D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356712" y="4113109"/>
              <a:ext cx="300835" cy="313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4" name="Picture 13">
              <a:extLst>
                <a:ext uri="{FF2B5EF4-FFF2-40B4-BE49-F238E27FC236}">
                  <a16:creationId xmlns:a16="http://schemas.microsoft.com/office/drawing/2014/main" id="{C67702F0-A42B-45DB-9273-3CA758D5AA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rgbClr val="F79646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332353" y="3885804"/>
              <a:ext cx="300835" cy="313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5" name="Group 108">
            <a:extLst>
              <a:ext uri="{FF2B5EF4-FFF2-40B4-BE49-F238E27FC236}">
                <a16:creationId xmlns:a16="http://schemas.microsoft.com/office/drawing/2014/main" id="{D6B677E8-4C98-46EA-AB08-403CBB4C4BE0}"/>
              </a:ext>
            </a:extLst>
          </p:cNvPr>
          <p:cNvGrpSpPr>
            <a:grpSpLocks/>
          </p:cNvGrpSpPr>
          <p:nvPr/>
        </p:nvGrpSpPr>
        <p:grpSpPr bwMode="auto">
          <a:xfrm>
            <a:off x="1025525" y="4113213"/>
            <a:ext cx="708025" cy="708025"/>
            <a:chOff x="1025239" y="4113109"/>
            <a:chExt cx="708034" cy="708034"/>
          </a:xfrm>
        </p:grpSpPr>
        <p:sp>
          <p:nvSpPr>
            <p:cNvPr id="36" name="橢圓 94">
              <a:extLst>
                <a:ext uri="{FF2B5EF4-FFF2-40B4-BE49-F238E27FC236}">
                  <a16:creationId xmlns:a16="http://schemas.microsoft.com/office/drawing/2014/main" id="{71637C23-B287-4644-A8C2-967201B16662}"/>
                </a:ext>
              </a:extLst>
            </p:cNvPr>
            <p:cNvSpPr/>
            <p:nvPr/>
          </p:nvSpPr>
          <p:spPr>
            <a:xfrm>
              <a:off x="1025239" y="4113109"/>
              <a:ext cx="708034" cy="708034"/>
            </a:xfrm>
            <a:prstGeom prst="ellipse">
              <a:avLst/>
            </a:prstGeom>
            <a:noFill/>
            <a:ln w="25400" cap="flat" cmpd="sng" algn="ctr">
              <a:solidFill>
                <a:schemeClr val="tx1">
                  <a:lumMod val="7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 dirty="0">
                <a:solidFill>
                  <a:sysClr val="window" lastClr="FFFFFF"/>
                </a:solidFill>
                <a:latin typeface="Calibri"/>
                <a:cs typeface="+mn-cs"/>
              </a:endParaRPr>
            </a:p>
          </p:txBody>
        </p:sp>
        <p:pic>
          <p:nvPicPr>
            <p:cNvPr id="37" name="Picture 19">
              <a:extLst>
                <a:ext uri="{FF2B5EF4-FFF2-40B4-BE49-F238E27FC236}">
                  <a16:creationId xmlns:a16="http://schemas.microsoft.com/office/drawing/2014/main" id="{92C045D2-58BD-4977-A1A5-1169F04510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rgbClr val="C0504D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393430" y="4374170"/>
              <a:ext cx="229657" cy="304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8" name="Picture 19">
              <a:extLst>
                <a:ext uri="{FF2B5EF4-FFF2-40B4-BE49-F238E27FC236}">
                  <a16:creationId xmlns:a16="http://schemas.microsoft.com/office/drawing/2014/main" id="{99016909-7B5D-4CB9-BAB2-2F4DA32A33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rgbClr val="F79646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226175" y="4162761"/>
              <a:ext cx="229657" cy="304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9" name="Picture 19">
              <a:extLst>
                <a:ext uri="{FF2B5EF4-FFF2-40B4-BE49-F238E27FC236}">
                  <a16:creationId xmlns:a16="http://schemas.microsoft.com/office/drawing/2014/main" id="{33EBA92A-305A-4534-9316-C6701FAFD3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rgbClr val="4F81BD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183934" y="4463839"/>
              <a:ext cx="229657" cy="304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40" name="Group 111">
            <a:extLst>
              <a:ext uri="{FF2B5EF4-FFF2-40B4-BE49-F238E27FC236}">
                <a16:creationId xmlns:a16="http://schemas.microsoft.com/office/drawing/2014/main" id="{37B38A89-2DE0-4389-9F38-CEF33EDDD150}"/>
              </a:ext>
            </a:extLst>
          </p:cNvPr>
          <p:cNvGrpSpPr>
            <a:grpSpLocks/>
          </p:cNvGrpSpPr>
          <p:nvPr/>
        </p:nvGrpSpPr>
        <p:grpSpPr bwMode="auto">
          <a:xfrm>
            <a:off x="1304925" y="3538538"/>
            <a:ext cx="1023938" cy="930275"/>
            <a:chOff x="1304429" y="3538953"/>
            <a:chExt cx="1025080" cy="929427"/>
          </a:xfrm>
        </p:grpSpPr>
        <p:pic>
          <p:nvPicPr>
            <p:cNvPr id="41" name="Picture 12">
              <a:extLst>
                <a:ext uri="{FF2B5EF4-FFF2-40B4-BE49-F238E27FC236}">
                  <a16:creationId xmlns:a16="http://schemas.microsoft.com/office/drawing/2014/main" id="{2B4C1CB0-62B4-41C5-9294-4730F151C0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rgbClr val="F79646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363241" y="3613733"/>
              <a:ext cx="142067" cy="305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2" name="弧形 89">
              <a:extLst>
                <a:ext uri="{FF2B5EF4-FFF2-40B4-BE49-F238E27FC236}">
                  <a16:creationId xmlns:a16="http://schemas.microsoft.com/office/drawing/2014/main" id="{CA961AC6-4597-46BA-999D-7025DDA922CB}"/>
                </a:ext>
              </a:extLst>
            </p:cNvPr>
            <p:cNvSpPr/>
            <p:nvPr/>
          </p:nvSpPr>
          <p:spPr>
            <a:xfrm rot="15295090">
              <a:off x="1615681" y="3754553"/>
              <a:ext cx="542430" cy="885224"/>
            </a:xfrm>
            <a:prstGeom prst="arc">
              <a:avLst>
                <a:gd name="adj1" fmla="val 17770744"/>
                <a:gd name="adj2" fmla="val 4785552"/>
              </a:avLst>
            </a:prstGeom>
            <a:noFill/>
            <a:ln w="25400" cap="flat" cmpd="sng" algn="ctr">
              <a:solidFill>
                <a:srgbClr val="F79646">
                  <a:lumMod val="75000"/>
                </a:srgbClr>
              </a:solidFill>
              <a:prstDash val="solid"/>
              <a:tailEnd type="triangle" w="lg" len="lg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3" name="矩形 96">
              <a:extLst>
                <a:ext uri="{FF2B5EF4-FFF2-40B4-BE49-F238E27FC236}">
                  <a16:creationId xmlns:a16="http://schemas.microsoft.com/office/drawing/2014/main" id="{DDAAD4BE-4CD6-45FA-9814-573397D19E56}"/>
                </a:ext>
              </a:extLst>
            </p:cNvPr>
            <p:cNvSpPr/>
            <p:nvPr/>
          </p:nvSpPr>
          <p:spPr>
            <a:xfrm>
              <a:off x="1304429" y="3538953"/>
              <a:ext cx="1002830" cy="48850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000" kern="0" dirty="0">
                  <a:solidFill>
                    <a:schemeClr val="tx1">
                      <a:lumMod val="75000"/>
                    </a:schemeClr>
                  </a:solidFill>
                  <a:latin typeface="Calibri"/>
                  <a:ea typeface="新細明體"/>
                  <a:cs typeface="+mn-cs"/>
                </a:rPr>
                <a:t>Avoid</a:t>
              </a:r>
              <a:endParaRPr lang="en-US" sz="2000" kern="0" dirty="0">
                <a:solidFill>
                  <a:schemeClr val="tx1">
                    <a:lumMod val="75000"/>
                  </a:schemeClr>
                </a:solidFill>
                <a:latin typeface="Calibri"/>
                <a:cs typeface="+mn-cs"/>
              </a:endParaRPr>
            </a:p>
          </p:txBody>
        </p:sp>
      </p:grpSp>
      <p:grpSp>
        <p:nvGrpSpPr>
          <p:cNvPr id="44" name="Group 112">
            <a:extLst>
              <a:ext uri="{FF2B5EF4-FFF2-40B4-BE49-F238E27FC236}">
                <a16:creationId xmlns:a16="http://schemas.microsoft.com/office/drawing/2014/main" id="{CC1CD487-65D2-4A48-BAAD-74979298E753}"/>
              </a:ext>
            </a:extLst>
          </p:cNvPr>
          <p:cNvGrpSpPr>
            <a:grpSpLocks/>
          </p:cNvGrpSpPr>
          <p:nvPr/>
        </p:nvGrpSpPr>
        <p:grpSpPr bwMode="auto">
          <a:xfrm>
            <a:off x="1581150" y="4137025"/>
            <a:ext cx="1154113" cy="1065213"/>
            <a:chOff x="1581078" y="4136755"/>
            <a:chExt cx="1154464" cy="1065122"/>
          </a:xfrm>
        </p:grpSpPr>
        <p:pic>
          <p:nvPicPr>
            <p:cNvPr id="45" name="Picture 15">
              <a:extLst>
                <a:ext uri="{FF2B5EF4-FFF2-40B4-BE49-F238E27FC236}">
                  <a16:creationId xmlns:a16="http://schemas.microsoft.com/office/drawing/2014/main" id="{3752B5D3-6F28-4C1E-8005-8281F531E6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rgbClr val="C0504D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744566" y="4794094"/>
              <a:ext cx="147549" cy="310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6" name="弧形 90">
              <a:extLst>
                <a:ext uri="{FF2B5EF4-FFF2-40B4-BE49-F238E27FC236}">
                  <a16:creationId xmlns:a16="http://schemas.microsoft.com/office/drawing/2014/main" id="{F4A1BE8F-2653-4FF4-A875-6B568C8B8C4A}"/>
                </a:ext>
              </a:extLst>
            </p:cNvPr>
            <p:cNvSpPr/>
            <p:nvPr/>
          </p:nvSpPr>
          <p:spPr>
            <a:xfrm rot="4129074">
              <a:off x="1767766" y="3950067"/>
              <a:ext cx="507957" cy="881331"/>
            </a:xfrm>
            <a:prstGeom prst="arc">
              <a:avLst>
                <a:gd name="adj1" fmla="val 18090576"/>
                <a:gd name="adj2" fmla="val 4382656"/>
              </a:avLst>
            </a:prstGeom>
            <a:noFill/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  <a:tailEnd type="triangle" w="lg" len="lg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7" name="矩形 97">
              <a:extLst>
                <a:ext uri="{FF2B5EF4-FFF2-40B4-BE49-F238E27FC236}">
                  <a16:creationId xmlns:a16="http://schemas.microsoft.com/office/drawing/2014/main" id="{132A052B-1282-4FAE-9EAC-B322867D56F2}"/>
                </a:ext>
              </a:extLst>
            </p:cNvPr>
            <p:cNvSpPr/>
            <p:nvPr/>
          </p:nvSpPr>
          <p:spPr>
            <a:xfrm>
              <a:off x="1733524" y="4712969"/>
              <a:ext cx="1002018" cy="48890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000" kern="0" dirty="0">
                  <a:solidFill>
                    <a:schemeClr val="tx1">
                      <a:lumMod val="75000"/>
                    </a:schemeClr>
                  </a:solidFill>
                  <a:latin typeface="Calibri"/>
                  <a:ea typeface="新細明體"/>
                  <a:cs typeface="+mn-cs"/>
                </a:rPr>
                <a:t>Dodge</a:t>
              </a:r>
              <a:endParaRPr lang="en-US" sz="2000" kern="0" dirty="0">
                <a:solidFill>
                  <a:schemeClr val="tx1">
                    <a:lumMod val="75000"/>
                  </a:schemeClr>
                </a:solidFill>
                <a:latin typeface="Calibri"/>
                <a:cs typeface="+mn-cs"/>
              </a:endParaRPr>
            </a:p>
          </p:txBody>
        </p:sp>
      </p:grpSp>
      <p:grpSp>
        <p:nvGrpSpPr>
          <p:cNvPr id="48" name="Group 115">
            <a:extLst>
              <a:ext uri="{FF2B5EF4-FFF2-40B4-BE49-F238E27FC236}">
                <a16:creationId xmlns:a16="http://schemas.microsoft.com/office/drawing/2014/main" id="{9D21DC9B-BCCE-4F90-945E-1F7FDC7B189B}"/>
              </a:ext>
            </a:extLst>
          </p:cNvPr>
          <p:cNvGrpSpPr>
            <a:grpSpLocks/>
          </p:cNvGrpSpPr>
          <p:nvPr/>
        </p:nvGrpSpPr>
        <p:grpSpPr bwMode="auto">
          <a:xfrm>
            <a:off x="214313" y="4027488"/>
            <a:ext cx="1004887" cy="830262"/>
            <a:chOff x="214282" y="4027340"/>
            <a:chExt cx="1004378" cy="830832"/>
          </a:xfrm>
        </p:grpSpPr>
        <p:pic>
          <p:nvPicPr>
            <p:cNvPr id="49" name="Picture 16">
              <a:extLst>
                <a:ext uri="{FF2B5EF4-FFF2-40B4-BE49-F238E27FC236}">
                  <a16:creationId xmlns:a16="http://schemas.microsoft.com/office/drawing/2014/main" id="{0577062F-8406-4028-9D06-383A7910C0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rgbClr val="4F81BD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14282" y="4128224"/>
              <a:ext cx="255195" cy="30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0" name="弧形 93">
              <a:extLst>
                <a:ext uri="{FF2B5EF4-FFF2-40B4-BE49-F238E27FC236}">
                  <a16:creationId xmlns:a16="http://schemas.microsoft.com/office/drawing/2014/main" id="{C1DD1BBE-1008-4A77-BE11-CADCD5AC61FC}"/>
                </a:ext>
              </a:extLst>
            </p:cNvPr>
            <p:cNvSpPr/>
            <p:nvPr/>
          </p:nvSpPr>
          <p:spPr>
            <a:xfrm rot="4481707">
              <a:off x="583768" y="4305788"/>
              <a:ext cx="359021" cy="745747"/>
            </a:xfrm>
            <a:prstGeom prst="arc">
              <a:avLst>
                <a:gd name="adj1" fmla="val 17139303"/>
                <a:gd name="adj2" fmla="val 14891639"/>
              </a:avLst>
            </a:prstGeom>
            <a:noFill/>
            <a:ln w="25400" cap="flat" cmpd="sng" algn="ctr">
              <a:solidFill>
                <a:srgbClr val="4F81BD">
                  <a:lumMod val="75000"/>
                </a:srgbClr>
              </a:solidFill>
              <a:prstDash val="solid"/>
              <a:tailEnd type="triangle" w="lg" len="lg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1" name="矩形 98">
              <a:extLst>
                <a:ext uri="{FF2B5EF4-FFF2-40B4-BE49-F238E27FC236}">
                  <a16:creationId xmlns:a16="http://schemas.microsoft.com/office/drawing/2014/main" id="{45452EEE-4D8B-4387-94FF-7C1DEAAE5DE7}"/>
                </a:ext>
              </a:extLst>
            </p:cNvPr>
            <p:cNvSpPr/>
            <p:nvPr/>
          </p:nvSpPr>
          <p:spPr>
            <a:xfrm>
              <a:off x="215868" y="4027340"/>
              <a:ext cx="1002792" cy="48769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kern="0" dirty="0">
                  <a:solidFill>
                    <a:schemeClr val="tx1">
                      <a:lumMod val="75000"/>
                    </a:schemeClr>
                  </a:solidFill>
                  <a:latin typeface="Calibri"/>
                  <a:cs typeface="+mn-cs"/>
                </a:rPr>
                <a:t>Walk</a:t>
              </a:r>
            </a:p>
          </p:txBody>
        </p:sp>
      </p:grpSp>
      <p:grpSp>
        <p:nvGrpSpPr>
          <p:cNvPr id="52" name="Group 113">
            <a:extLst>
              <a:ext uri="{FF2B5EF4-FFF2-40B4-BE49-F238E27FC236}">
                <a16:creationId xmlns:a16="http://schemas.microsoft.com/office/drawing/2014/main" id="{74C415EF-79E0-47D1-9523-306611E6CBF0}"/>
              </a:ext>
            </a:extLst>
          </p:cNvPr>
          <p:cNvGrpSpPr>
            <a:grpSpLocks/>
          </p:cNvGrpSpPr>
          <p:nvPr/>
        </p:nvGrpSpPr>
        <p:grpSpPr bwMode="auto">
          <a:xfrm>
            <a:off x="2724150" y="3584575"/>
            <a:ext cx="1497013" cy="785813"/>
            <a:chOff x="2724248" y="3584640"/>
            <a:chExt cx="1496319" cy="785775"/>
          </a:xfrm>
        </p:grpSpPr>
        <p:pic>
          <p:nvPicPr>
            <p:cNvPr id="53" name="Picture 18">
              <a:extLst>
                <a:ext uri="{FF2B5EF4-FFF2-40B4-BE49-F238E27FC236}">
                  <a16:creationId xmlns:a16="http://schemas.microsoft.com/office/drawing/2014/main" id="{918E26CF-1047-41A1-88FE-5259BD5963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srgbClr val="9BBB59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141245" y="3933346"/>
              <a:ext cx="259152" cy="306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4" name="弧形 91">
              <a:extLst>
                <a:ext uri="{FF2B5EF4-FFF2-40B4-BE49-F238E27FC236}">
                  <a16:creationId xmlns:a16="http://schemas.microsoft.com/office/drawing/2014/main" id="{02806275-7C28-4D36-9964-C1FA224BAF8D}"/>
                </a:ext>
              </a:extLst>
            </p:cNvPr>
            <p:cNvSpPr/>
            <p:nvPr/>
          </p:nvSpPr>
          <p:spPr>
            <a:xfrm rot="14460509">
              <a:off x="2932036" y="3376852"/>
              <a:ext cx="376220" cy="791796"/>
            </a:xfrm>
            <a:prstGeom prst="arc">
              <a:avLst>
                <a:gd name="adj1" fmla="val 17106982"/>
                <a:gd name="adj2" fmla="val 14643954"/>
              </a:avLst>
            </a:prstGeom>
            <a:noFill/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  <a:tailEnd type="triangle" w="lg" len="lg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5" name="矩形 99">
              <a:extLst>
                <a:ext uri="{FF2B5EF4-FFF2-40B4-BE49-F238E27FC236}">
                  <a16:creationId xmlns:a16="http://schemas.microsoft.com/office/drawing/2014/main" id="{1BA28CC5-24EC-48D3-87E7-8EC4040D0818}"/>
                </a:ext>
              </a:extLst>
            </p:cNvPr>
            <p:cNvSpPr/>
            <p:nvPr/>
          </p:nvSpPr>
          <p:spPr>
            <a:xfrm>
              <a:off x="3217732" y="3881489"/>
              <a:ext cx="1002835" cy="4889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kern="0" dirty="0">
                  <a:solidFill>
                    <a:schemeClr val="tx1">
                      <a:lumMod val="75000"/>
                    </a:schemeClr>
                  </a:solidFill>
                  <a:latin typeface="Calibri"/>
                  <a:cs typeface="+mn-cs"/>
                </a:rPr>
                <a:t>Punch</a:t>
              </a:r>
            </a:p>
          </p:txBody>
        </p:sp>
      </p:grpSp>
      <p:grpSp>
        <p:nvGrpSpPr>
          <p:cNvPr id="56" name="Group 114">
            <a:extLst>
              <a:ext uri="{FF2B5EF4-FFF2-40B4-BE49-F238E27FC236}">
                <a16:creationId xmlns:a16="http://schemas.microsoft.com/office/drawing/2014/main" id="{116D2AFB-C87C-4E92-A54F-06F09BF372A3}"/>
              </a:ext>
            </a:extLst>
          </p:cNvPr>
          <p:cNvGrpSpPr>
            <a:grpSpLocks/>
          </p:cNvGrpSpPr>
          <p:nvPr/>
        </p:nvGrpSpPr>
        <p:grpSpPr bwMode="auto">
          <a:xfrm>
            <a:off x="2892425" y="4298950"/>
            <a:ext cx="1408113" cy="898525"/>
            <a:chOff x="2892066" y="4298207"/>
            <a:chExt cx="1408419" cy="900004"/>
          </a:xfrm>
        </p:grpSpPr>
        <p:pic>
          <p:nvPicPr>
            <p:cNvPr id="57" name="Picture 9">
              <a:extLst>
                <a:ext uri="{FF2B5EF4-FFF2-40B4-BE49-F238E27FC236}">
                  <a16:creationId xmlns:a16="http://schemas.microsoft.com/office/drawing/2014/main" id="{93AAF094-B7AC-4C32-AC36-20C3A7691A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srgbClr val="8064A2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277111" y="4496266"/>
              <a:ext cx="292027" cy="313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8" name="弧形 92">
              <a:extLst>
                <a:ext uri="{FF2B5EF4-FFF2-40B4-BE49-F238E27FC236}">
                  <a16:creationId xmlns:a16="http://schemas.microsoft.com/office/drawing/2014/main" id="{75D2FB95-B863-4947-8C26-CF3866023E62}"/>
                </a:ext>
              </a:extLst>
            </p:cNvPr>
            <p:cNvSpPr/>
            <p:nvPr/>
          </p:nvSpPr>
          <p:spPr>
            <a:xfrm rot="19319583">
              <a:off x="2892066" y="4298207"/>
              <a:ext cx="382671" cy="900004"/>
            </a:xfrm>
            <a:prstGeom prst="arc">
              <a:avLst>
                <a:gd name="adj1" fmla="val 16779378"/>
                <a:gd name="adj2" fmla="val 15566656"/>
              </a:avLst>
            </a:prstGeom>
            <a:noFill/>
            <a:ln w="25400" cap="flat" cmpd="sng" algn="ctr">
              <a:solidFill>
                <a:srgbClr val="8064A2">
                  <a:lumMod val="75000"/>
                </a:srgbClr>
              </a:solidFill>
              <a:prstDash val="solid"/>
              <a:tailEnd type="triangle" w="lg" len="lg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9" name="矩形 100">
              <a:extLst>
                <a:ext uri="{FF2B5EF4-FFF2-40B4-BE49-F238E27FC236}">
                  <a16:creationId xmlns:a16="http://schemas.microsoft.com/office/drawing/2014/main" id="{D7FF25E7-A2B0-44F9-BD84-9B6A8AA9FC40}"/>
                </a:ext>
              </a:extLst>
            </p:cNvPr>
            <p:cNvSpPr/>
            <p:nvPr/>
          </p:nvSpPr>
          <p:spPr>
            <a:xfrm>
              <a:off x="3298554" y="4396794"/>
              <a:ext cx="1001931" cy="48816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kern="0" dirty="0">
                  <a:solidFill>
                    <a:schemeClr val="tx1">
                      <a:lumMod val="75000"/>
                    </a:schemeClr>
                  </a:solidFill>
                  <a:latin typeface="Calibri"/>
                  <a:cs typeface="+mn-cs"/>
                </a:rPr>
                <a:t>Kick</a:t>
              </a:r>
            </a:p>
          </p:txBody>
        </p:sp>
      </p:grpSp>
      <p:sp>
        <p:nvSpPr>
          <p:cNvPr id="60" name="向下箭號 210">
            <a:extLst>
              <a:ext uri="{FF2B5EF4-FFF2-40B4-BE49-F238E27FC236}">
                <a16:creationId xmlns:a16="http://schemas.microsoft.com/office/drawing/2014/main" id="{13C94C4F-B341-4A1A-86A5-6F7837642251}"/>
              </a:ext>
            </a:extLst>
          </p:cNvPr>
          <p:cNvSpPr/>
          <p:nvPr/>
        </p:nvSpPr>
        <p:spPr>
          <a:xfrm>
            <a:off x="1730375" y="2884488"/>
            <a:ext cx="492125" cy="514350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61" name="向下箭號 210">
            <a:extLst>
              <a:ext uri="{FF2B5EF4-FFF2-40B4-BE49-F238E27FC236}">
                <a16:creationId xmlns:a16="http://schemas.microsoft.com/office/drawing/2014/main" id="{2F2346E8-D5AD-4ABD-BDC3-2E2E8D562B7A}"/>
              </a:ext>
            </a:extLst>
          </p:cNvPr>
          <p:cNvSpPr/>
          <p:nvPr/>
        </p:nvSpPr>
        <p:spPr>
          <a:xfrm rot="16200000">
            <a:off x="4315619" y="3837782"/>
            <a:ext cx="490537" cy="514350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grpSp>
        <p:nvGrpSpPr>
          <p:cNvPr id="12308" name="Group 116">
            <a:extLst>
              <a:ext uri="{FF2B5EF4-FFF2-40B4-BE49-F238E27FC236}">
                <a16:creationId xmlns:a16="http://schemas.microsoft.com/office/drawing/2014/main" id="{CB067F8C-2FD5-4CA1-BBB4-FA363757A393}"/>
              </a:ext>
            </a:extLst>
          </p:cNvPr>
          <p:cNvGrpSpPr>
            <a:grpSpLocks/>
          </p:cNvGrpSpPr>
          <p:nvPr/>
        </p:nvGrpSpPr>
        <p:grpSpPr bwMode="auto">
          <a:xfrm>
            <a:off x="785813" y="1785938"/>
            <a:ext cx="7215187" cy="862012"/>
            <a:chOff x="785786" y="1785926"/>
            <a:chExt cx="7215238" cy="862501"/>
          </a:xfrm>
        </p:grpSpPr>
        <p:cxnSp>
          <p:nvCxnSpPr>
            <p:cNvPr id="12319" name="直線接點 25">
              <a:extLst>
                <a:ext uri="{FF2B5EF4-FFF2-40B4-BE49-F238E27FC236}">
                  <a16:creationId xmlns:a16="http://schemas.microsoft.com/office/drawing/2014/main" id="{E1135795-8144-4224-BDF4-6ADE915630D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85786" y="2423624"/>
              <a:ext cx="7215238" cy="0"/>
            </a:xfrm>
            <a:prstGeom prst="line">
              <a:avLst/>
            </a:prstGeom>
            <a:noFill/>
            <a:ln w="457200" algn="ctr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20" name="直線接點 26">
              <a:extLst>
                <a:ext uri="{FF2B5EF4-FFF2-40B4-BE49-F238E27FC236}">
                  <a16:creationId xmlns:a16="http://schemas.microsoft.com/office/drawing/2014/main" id="{031A8FB8-4B52-47EC-A3BE-7C00C75730F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069752" y="2423624"/>
              <a:ext cx="943456" cy="0"/>
            </a:xfrm>
            <a:prstGeom prst="line">
              <a:avLst/>
            </a:prstGeom>
            <a:noFill/>
            <a:ln w="457200" algn="ctr">
              <a:solidFill>
                <a:srgbClr val="C3D69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21" name="直線接點 29">
              <a:extLst>
                <a:ext uri="{FF2B5EF4-FFF2-40B4-BE49-F238E27FC236}">
                  <a16:creationId xmlns:a16="http://schemas.microsoft.com/office/drawing/2014/main" id="{ECCA69CD-E088-43BC-A65D-7DC9F7E5ECE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328745" y="2423624"/>
              <a:ext cx="943456" cy="0"/>
            </a:xfrm>
            <a:prstGeom prst="line">
              <a:avLst/>
            </a:prstGeom>
            <a:noFill/>
            <a:ln w="457200" algn="ctr">
              <a:solidFill>
                <a:srgbClr val="D9969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22" name="直線接點 31">
              <a:extLst>
                <a:ext uri="{FF2B5EF4-FFF2-40B4-BE49-F238E27FC236}">
                  <a16:creationId xmlns:a16="http://schemas.microsoft.com/office/drawing/2014/main" id="{1BC69DA0-06E5-4C03-8981-BD6DFCBD65E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22890" y="2424296"/>
              <a:ext cx="1298543" cy="0"/>
            </a:xfrm>
            <a:prstGeom prst="line">
              <a:avLst/>
            </a:prstGeom>
            <a:noFill/>
            <a:ln w="457200" algn="ctr">
              <a:solidFill>
                <a:srgbClr val="95B3D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23" name="直線接點 32">
              <a:extLst>
                <a:ext uri="{FF2B5EF4-FFF2-40B4-BE49-F238E27FC236}">
                  <a16:creationId xmlns:a16="http://schemas.microsoft.com/office/drawing/2014/main" id="{B71FE784-555E-4B6B-8313-FA3EA44606C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525645" y="2424296"/>
              <a:ext cx="1181090" cy="0"/>
            </a:xfrm>
            <a:prstGeom prst="line">
              <a:avLst/>
            </a:prstGeom>
            <a:noFill/>
            <a:ln w="457200" algn="ctr">
              <a:solidFill>
                <a:srgbClr val="B3A2C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68" name="Picture 19">
              <a:extLst>
                <a:ext uri="{FF2B5EF4-FFF2-40B4-BE49-F238E27FC236}">
                  <a16:creationId xmlns:a16="http://schemas.microsoft.com/office/drawing/2014/main" id="{89422C54-9A6C-463C-B8DB-D6CA6379DB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srgbClr val="C0504D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091331" y="1799655"/>
              <a:ext cx="229657" cy="304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9" name="Picture 13">
              <a:extLst>
                <a:ext uri="{FF2B5EF4-FFF2-40B4-BE49-F238E27FC236}">
                  <a16:creationId xmlns:a16="http://schemas.microsoft.com/office/drawing/2014/main" id="{5D3E523D-E9D2-4006-B7AD-F5E2C25B05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duotone>
                <a:srgbClr val="C0504D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178346" y="1790456"/>
              <a:ext cx="300835" cy="313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0" name="Picture 15">
              <a:extLst>
                <a:ext uri="{FF2B5EF4-FFF2-40B4-BE49-F238E27FC236}">
                  <a16:creationId xmlns:a16="http://schemas.microsoft.com/office/drawing/2014/main" id="{675548F1-BA81-4FCD-A19C-1723D65BC6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rgbClr val="C0504D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706664" y="1798819"/>
              <a:ext cx="147549" cy="310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1" name="Picture 18">
              <a:extLst>
                <a:ext uri="{FF2B5EF4-FFF2-40B4-BE49-F238E27FC236}">
                  <a16:creationId xmlns:a16="http://schemas.microsoft.com/office/drawing/2014/main" id="{E3BC596C-BD65-4407-819C-F9F93DF143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rgbClr val="9BBB59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364921" y="1801177"/>
              <a:ext cx="259152" cy="306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2" name="Picture 13">
              <a:extLst>
                <a:ext uri="{FF2B5EF4-FFF2-40B4-BE49-F238E27FC236}">
                  <a16:creationId xmlns:a16="http://schemas.microsoft.com/office/drawing/2014/main" id="{87DAAD42-71E1-4244-B1D1-763DF8DE95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duotone>
                <a:srgbClr val="9BBB59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926788" y="1798819"/>
              <a:ext cx="300835" cy="313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3" name="Picture 13">
              <a:extLst>
                <a:ext uri="{FF2B5EF4-FFF2-40B4-BE49-F238E27FC236}">
                  <a16:creationId xmlns:a16="http://schemas.microsoft.com/office/drawing/2014/main" id="{BC74B942-477F-4B62-8A5C-B145724037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duotone>
                <a:srgbClr val="9BBB59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813488" y="1796139"/>
              <a:ext cx="300835" cy="313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4" name="Picture 16">
              <a:extLst>
                <a:ext uri="{FF2B5EF4-FFF2-40B4-BE49-F238E27FC236}">
                  <a16:creationId xmlns:a16="http://schemas.microsoft.com/office/drawing/2014/main" id="{CD29A9FE-D1A5-4CEC-864E-68B19325CB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rgbClr val="4F81BD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194491" y="1809810"/>
              <a:ext cx="255195" cy="30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5" name="Picture 19">
              <a:extLst>
                <a:ext uri="{FF2B5EF4-FFF2-40B4-BE49-F238E27FC236}">
                  <a16:creationId xmlns:a16="http://schemas.microsoft.com/office/drawing/2014/main" id="{20E8A0FE-9CD1-4C2D-ADEE-2883AABB91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srgbClr val="4F81BD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626371" y="1807562"/>
              <a:ext cx="229657" cy="304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6" name="Picture 19">
              <a:extLst>
                <a:ext uri="{FF2B5EF4-FFF2-40B4-BE49-F238E27FC236}">
                  <a16:creationId xmlns:a16="http://schemas.microsoft.com/office/drawing/2014/main" id="{A50BF06B-36F8-4BEE-A335-95610C0F18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srgbClr val="4F81BD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868149" y="1805169"/>
              <a:ext cx="229657" cy="304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7" name="Picture 9">
              <a:extLst>
                <a:ext uri="{FF2B5EF4-FFF2-40B4-BE49-F238E27FC236}">
                  <a16:creationId xmlns:a16="http://schemas.microsoft.com/office/drawing/2014/main" id="{DBD0CE35-6D32-463F-AEC1-E15EAD5DFB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rgbClr val="8064A2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858432" y="1795725"/>
              <a:ext cx="292027" cy="313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8" name="Picture 13">
              <a:extLst>
                <a:ext uri="{FF2B5EF4-FFF2-40B4-BE49-F238E27FC236}">
                  <a16:creationId xmlns:a16="http://schemas.microsoft.com/office/drawing/2014/main" id="{7A3890A5-FB22-4C2A-8ABC-D7BC8B1187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duotone>
                <a:srgbClr val="8064A2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277870" y="1795725"/>
              <a:ext cx="300835" cy="313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9" name="Picture 13">
              <a:extLst>
                <a:ext uri="{FF2B5EF4-FFF2-40B4-BE49-F238E27FC236}">
                  <a16:creationId xmlns:a16="http://schemas.microsoft.com/office/drawing/2014/main" id="{DEC0B90C-35BD-4799-A1CC-1D70E04CA8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duotone>
                <a:srgbClr val="8064A2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458813" y="1789630"/>
              <a:ext cx="300835" cy="313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0" name="Picture 12">
              <a:extLst>
                <a:ext uri="{FF2B5EF4-FFF2-40B4-BE49-F238E27FC236}">
                  <a16:creationId xmlns:a16="http://schemas.microsoft.com/office/drawing/2014/main" id="{5FD6CB39-6CD0-4BAE-8C44-1DD8575F44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rgbClr val="F79646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721614" y="1801177"/>
              <a:ext cx="142067" cy="305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1" name="Picture 19">
              <a:extLst>
                <a:ext uri="{FF2B5EF4-FFF2-40B4-BE49-F238E27FC236}">
                  <a16:creationId xmlns:a16="http://schemas.microsoft.com/office/drawing/2014/main" id="{A6025A95-7C28-4A4A-94B3-C68CC7BAED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srgbClr val="F79646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350028" y="1807139"/>
              <a:ext cx="229657" cy="304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2" name="Picture 13">
              <a:extLst>
                <a:ext uri="{FF2B5EF4-FFF2-40B4-BE49-F238E27FC236}">
                  <a16:creationId xmlns:a16="http://schemas.microsoft.com/office/drawing/2014/main" id="{D658C904-E448-4042-A0E5-133D90E80D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duotone>
                <a:srgbClr val="F79646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153100" y="1785926"/>
              <a:ext cx="300835" cy="313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2339" name="直線接點 58">
              <a:extLst>
                <a:ext uri="{FF2B5EF4-FFF2-40B4-BE49-F238E27FC236}">
                  <a16:creationId xmlns:a16="http://schemas.microsoft.com/office/drawing/2014/main" id="{586EF803-BC10-4105-AD4F-AE618D6A147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446319" y="2423624"/>
              <a:ext cx="943456" cy="0"/>
            </a:xfrm>
            <a:prstGeom prst="line">
              <a:avLst/>
            </a:prstGeom>
            <a:noFill/>
            <a:ln w="457200" algn="ctr">
              <a:solidFill>
                <a:srgbClr val="FAC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4" name="矩形 69">
              <a:extLst>
                <a:ext uri="{FF2B5EF4-FFF2-40B4-BE49-F238E27FC236}">
                  <a16:creationId xmlns:a16="http://schemas.microsoft.com/office/drawing/2014/main" id="{DD9BE045-2BDE-4708-AFBA-1E09B97C733D}"/>
                </a:ext>
              </a:extLst>
            </p:cNvPr>
            <p:cNvSpPr/>
            <p:nvPr/>
          </p:nvSpPr>
          <p:spPr>
            <a:xfrm>
              <a:off x="3427405" y="2154435"/>
              <a:ext cx="1003307" cy="48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400" kern="0" dirty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latin typeface="Calibri"/>
                  <a:ea typeface="新細明體"/>
                  <a:cs typeface="+mn-cs"/>
                </a:rPr>
                <a:t>Avoid</a:t>
              </a:r>
              <a:endParaRPr lang="en-US" sz="2400" kern="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Calibri"/>
                <a:cs typeface="+mn-cs"/>
              </a:endParaRPr>
            </a:p>
          </p:txBody>
        </p:sp>
        <p:sp>
          <p:nvSpPr>
            <p:cNvPr id="85" name="矩形 70">
              <a:extLst>
                <a:ext uri="{FF2B5EF4-FFF2-40B4-BE49-F238E27FC236}">
                  <a16:creationId xmlns:a16="http://schemas.microsoft.com/office/drawing/2014/main" id="{C25462D7-F389-48F7-91E0-00E06DD858E2}"/>
                </a:ext>
              </a:extLst>
            </p:cNvPr>
            <p:cNvSpPr/>
            <p:nvPr/>
          </p:nvSpPr>
          <p:spPr>
            <a:xfrm>
              <a:off x="2328847" y="2154435"/>
              <a:ext cx="1003307" cy="48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400" kern="0" dirty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latin typeface="Calibri"/>
                  <a:ea typeface="新細明體"/>
                  <a:cs typeface="+mn-cs"/>
                </a:rPr>
                <a:t>Dodge</a:t>
              </a:r>
              <a:endParaRPr lang="en-US" sz="2400" kern="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Calibri"/>
                <a:cs typeface="+mn-cs"/>
              </a:endParaRPr>
            </a:p>
          </p:txBody>
        </p:sp>
        <p:sp>
          <p:nvSpPr>
            <p:cNvPr id="86" name="矩形 71">
              <a:extLst>
                <a:ext uri="{FF2B5EF4-FFF2-40B4-BE49-F238E27FC236}">
                  <a16:creationId xmlns:a16="http://schemas.microsoft.com/office/drawing/2014/main" id="{9B5793F5-0E23-4257-A4F8-5B855DF9E99B}"/>
                </a:ext>
              </a:extLst>
            </p:cNvPr>
            <p:cNvSpPr/>
            <p:nvPr/>
          </p:nvSpPr>
          <p:spPr>
            <a:xfrm>
              <a:off x="1025500" y="2154435"/>
              <a:ext cx="1003307" cy="48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kern="0" dirty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latin typeface="Calibri"/>
                  <a:cs typeface="+mn-cs"/>
                </a:rPr>
                <a:t>Punch</a:t>
              </a:r>
            </a:p>
          </p:txBody>
        </p:sp>
        <p:sp>
          <p:nvSpPr>
            <p:cNvPr id="87" name="矩形 72">
              <a:extLst>
                <a:ext uri="{FF2B5EF4-FFF2-40B4-BE49-F238E27FC236}">
                  <a16:creationId xmlns:a16="http://schemas.microsoft.com/office/drawing/2014/main" id="{7BA76A33-ADA1-406F-886A-8FB063E8D973}"/>
                </a:ext>
              </a:extLst>
            </p:cNvPr>
            <p:cNvSpPr/>
            <p:nvPr/>
          </p:nvSpPr>
          <p:spPr>
            <a:xfrm>
              <a:off x="4822827" y="2160789"/>
              <a:ext cx="1001720" cy="4876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kern="0" dirty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latin typeface="Calibri"/>
                  <a:cs typeface="+mn-cs"/>
                </a:rPr>
                <a:t>Walk</a:t>
              </a:r>
            </a:p>
          </p:txBody>
        </p:sp>
        <p:sp>
          <p:nvSpPr>
            <p:cNvPr id="88" name="矩形 73">
              <a:extLst>
                <a:ext uri="{FF2B5EF4-FFF2-40B4-BE49-F238E27FC236}">
                  <a16:creationId xmlns:a16="http://schemas.microsoft.com/office/drawing/2014/main" id="{322A9CF0-47CF-4EEA-ACD4-88BA46410D3E}"/>
                </a:ext>
              </a:extLst>
            </p:cNvPr>
            <p:cNvSpPr/>
            <p:nvPr/>
          </p:nvSpPr>
          <p:spPr>
            <a:xfrm>
              <a:off x="6515113" y="2160789"/>
              <a:ext cx="1001720" cy="4876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kern="0" dirty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latin typeface="Calibri"/>
                  <a:cs typeface="+mn-cs"/>
                </a:rPr>
                <a:t>Kick</a:t>
              </a:r>
            </a:p>
          </p:txBody>
        </p:sp>
      </p:grpSp>
      <p:pic>
        <p:nvPicPr>
          <p:cNvPr id="89" name="Picture 19">
            <a:extLst>
              <a:ext uri="{FF2B5EF4-FFF2-40B4-BE49-F238E27FC236}">
                <a16:creationId xmlns:a16="http://schemas.microsoft.com/office/drawing/2014/main" id="{C6539FE3-02E9-485F-B227-24864E018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srgbClr val="C0504D">
                <a:shade val="45000"/>
                <a:satMod val="135000"/>
              </a:srgbClr>
              <a:prstClr val="white"/>
            </a:duotone>
          </a:blip>
          <a:srcRect/>
          <a:stretch>
            <a:fillRect/>
          </a:stretch>
        </p:blipFill>
        <p:spPr bwMode="auto">
          <a:xfrm>
            <a:off x="3093206" y="1799655"/>
            <a:ext cx="229657" cy="304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0" name="Picture 13">
            <a:extLst>
              <a:ext uri="{FF2B5EF4-FFF2-40B4-BE49-F238E27FC236}">
                <a16:creationId xmlns:a16="http://schemas.microsoft.com/office/drawing/2014/main" id="{19A438FE-5F2D-44E6-A500-BA14BB134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duotone>
              <a:srgbClr val="C0504D">
                <a:shade val="45000"/>
                <a:satMod val="135000"/>
              </a:srgbClr>
              <a:prstClr val="white"/>
            </a:duotone>
          </a:blip>
          <a:srcRect/>
          <a:stretch>
            <a:fillRect/>
          </a:stretch>
        </p:blipFill>
        <p:spPr bwMode="auto">
          <a:xfrm>
            <a:off x="2180221" y="1790456"/>
            <a:ext cx="300835" cy="31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1" name="Picture 13">
            <a:extLst>
              <a:ext uri="{FF2B5EF4-FFF2-40B4-BE49-F238E27FC236}">
                <a16:creationId xmlns:a16="http://schemas.microsoft.com/office/drawing/2014/main" id="{A9CF0CB8-776E-4D6E-BE3E-90934807D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duotone>
              <a:srgbClr val="9BBB59">
                <a:shade val="45000"/>
                <a:satMod val="135000"/>
              </a:srgbClr>
              <a:prstClr val="white"/>
            </a:duotone>
          </a:blip>
          <a:srcRect/>
          <a:stretch>
            <a:fillRect/>
          </a:stretch>
        </p:blipFill>
        <p:spPr bwMode="auto">
          <a:xfrm>
            <a:off x="928663" y="1798819"/>
            <a:ext cx="300835" cy="31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" name="Picture 13">
            <a:extLst>
              <a:ext uri="{FF2B5EF4-FFF2-40B4-BE49-F238E27FC236}">
                <a16:creationId xmlns:a16="http://schemas.microsoft.com/office/drawing/2014/main" id="{A2FEBEF5-4FA4-4AA6-9087-36138EBBA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duotone>
              <a:srgbClr val="9BBB59">
                <a:shade val="45000"/>
                <a:satMod val="135000"/>
              </a:srgbClr>
              <a:prstClr val="white"/>
            </a:duotone>
          </a:blip>
          <a:srcRect/>
          <a:stretch>
            <a:fillRect/>
          </a:stretch>
        </p:blipFill>
        <p:spPr bwMode="auto">
          <a:xfrm>
            <a:off x="1815363" y="1796139"/>
            <a:ext cx="300835" cy="31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3" name="Picture 19">
            <a:extLst>
              <a:ext uri="{FF2B5EF4-FFF2-40B4-BE49-F238E27FC236}">
                <a16:creationId xmlns:a16="http://schemas.microsoft.com/office/drawing/2014/main" id="{829E4449-8D87-4DB7-948A-ED2578B5B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srgbClr val="4F81BD">
                <a:shade val="45000"/>
                <a:satMod val="135000"/>
              </a:srgbClr>
              <a:prstClr val="white"/>
            </a:duotone>
          </a:blip>
          <a:srcRect/>
          <a:stretch>
            <a:fillRect/>
          </a:stretch>
        </p:blipFill>
        <p:spPr bwMode="auto">
          <a:xfrm>
            <a:off x="4628246" y="1807562"/>
            <a:ext cx="229657" cy="304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4" name="Picture 19">
            <a:extLst>
              <a:ext uri="{FF2B5EF4-FFF2-40B4-BE49-F238E27FC236}">
                <a16:creationId xmlns:a16="http://schemas.microsoft.com/office/drawing/2014/main" id="{99936ECF-3E9B-4034-A068-31EB97415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srgbClr val="4F81BD">
                <a:shade val="45000"/>
                <a:satMod val="135000"/>
              </a:srgbClr>
              <a:prstClr val="white"/>
            </a:duotone>
          </a:blip>
          <a:srcRect/>
          <a:stretch>
            <a:fillRect/>
          </a:stretch>
        </p:blipFill>
        <p:spPr bwMode="auto">
          <a:xfrm>
            <a:off x="5870024" y="1805169"/>
            <a:ext cx="229657" cy="304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5" name="Picture 13">
            <a:extLst>
              <a:ext uri="{FF2B5EF4-FFF2-40B4-BE49-F238E27FC236}">
                <a16:creationId xmlns:a16="http://schemas.microsoft.com/office/drawing/2014/main" id="{D45B0DFE-8446-4323-98CF-725AB84EE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duotone>
              <a:srgbClr val="8064A2">
                <a:shade val="45000"/>
                <a:satMod val="135000"/>
              </a:srgbClr>
              <a:prstClr val="white"/>
            </a:duotone>
          </a:blip>
          <a:srcRect/>
          <a:stretch>
            <a:fillRect/>
          </a:stretch>
        </p:blipFill>
        <p:spPr bwMode="auto">
          <a:xfrm>
            <a:off x="6279745" y="1795725"/>
            <a:ext cx="300835" cy="31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6" name="Picture 13">
            <a:extLst>
              <a:ext uri="{FF2B5EF4-FFF2-40B4-BE49-F238E27FC236}">
                <a16:creationId xmlns:a16="http://schemas.microsoft.com/office/drawing/2014/main" id="{E0C884CA-DBFC-400C-8C01-855080DD9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duotone>
              <a:srgbClr val="8064A2">
                <a:shade val="45000"/>
                <a:satMod val="135000"/>
              </a:srgbClr>
              <a:prstClr val="white"/>
            </a:duotone>
          </a:blip>
          <a:srcRect/>
          <a:stretch>
            <a:fillRect/>
          </a:stretch>
        </p:blipFill>
        <p:spPr bwMode="auto">
          <a:xfrm>
            <a:off x="7460688" y="1789630"/>
            <a:ext cx="300835" cy="31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7" name="Picture 19">
            <a:extLst>
              <a:ext uri="{FF2B5EF4-FFF2-40B4-BE49-F238E27FC236}">
                <a16:creationId xmlns:a16="http://schemas.microsoft.com/office/drawing/2014/main" id="{87F0120B-375D-44BF-8B6A-703A0D85D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srgbClr val="F79646">
                <a:shade val="45000"/>
                <a:satMod val="135000"/>
              </a:srgbClr>
              <a:prstClr val="white"/>
            </a:duotone>
          </a:blip>
          <a:srcRect/>
          <a:stretch>
            <a:fillRect/>
          </a:stretch>
        </p:blipFill>
        <p:spPr bwMode="auto">
          <a:xfrm>
            <a:off x="3351903" y="1807139"/>
            <a:ext cx="229657" cy="304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8" name="Picture 13">
            <a:extLst>
              <a:ext uri="{FF2B5EF4-FFF2-40B4-BE49-F238E27FC236}">
                <a16:creationId xmlns:a16="http://schemas.microsoft.com/office/drawing/2014/main" id="{4A9A9106-2680-477F-8869-7FC2C6C43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duotone>
              <a:srgbClr val="F79646">
                <a:shade val="45000"/>
                <a:satMod val="135000"/>
              </a:srgbClr>
              <a:prstClr val="white"/>
            </a:duotone>
          </a:blip>
          <a:srcRect/>
          <a:stretch>
            <a:fillRect/>
          </a:stretch>
        </p:blipFill>
        <p:spPr bwMode="auto">
          <a:xfrm>
            <a:off x="4154975" y="1785926"/>
            <a:ext cx="300835" cy="31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7.40741E-7 L -0.18142 0.372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0" y="186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85185E-6 L -0.37292 0.3928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00" y="196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33333E-6 L -0.51684 0.382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00" y="191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85185E-6 L -0.23333 0.340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00" y="17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6 L 0.01684 0.3421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" y="171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0.19913 0.3009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150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6 L 0.17743 0.3094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0" y="155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2222E-6 L 0.08038 0.2993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0" y="1500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-0.40782 0.3414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00" y="1710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-0.53698 0.3421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00" y="17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33333E-6 L 0.17378 0.19838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00" y="9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33333E-6 L -0.07413 0.31389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0" y="15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23577 0.21944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00" y="1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9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33333E-6 L -0.54739 0.34537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00" y="1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0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0.43594 0.33472 " pathEditMode="relative" rAng="0" ptsTypes="AA">
                                      <p:cBhvr>
                                        <p:cTn id="1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00" y="1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D:\My Documents\Career\Doctor\Documentation\Research Overview\State Generation 01.png">
            <a:extLst>
              <a:ext uri="{FF2B5EF4-FFF2-40B4-BE49-F238E27FC236}">
                <a16:creationId xmlns:a16="http://schemas.microsoft.com/office/drawing/2014/main" id="{B7CA6360-8C42-4F1F-87BE-BFD2FB12B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74812"/>
            <a:ext cx="7143750" cy="4762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D:\My Documents\Career\Doctor\Documentation\Research Overview\State Generation 02.png">
            <a:extLst>
              <a:ext uri="{FF2B5EF4-FFF2-40B4-BE49-F238E27FC236}">
                <a16:creationId xmlns:a16="http://schemas.microsoft.com/office/drawing/2014/main" id="{480D087B-FAFA-4892-BE51-C48AD327F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74812"/>
            <a:ext cx="7143750" cy="4762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D:\My Documents\Career\Doctor\Documentation\Research Overview\State Generation 03.png">
            <a:extLst>
              <a:ext uri="{FF2B5EF4-FFF2-40B4-BE49-F238E27FC236}">
                <a16:creationId xmlns:a16="http://schemas.microsoft.com/office/drawing/2014/main" id="{33A200B2-AF84-4EA0-ADF5-D19462E0D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74812"/>
            <a:ext cx="7143750" cy="4762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D:\My Documents\Career\Doctor\Documentation\Research Overview\State Generation 04.png">
            <a:extLst>
              <a:ext uri="{FF2B5EF4-FFF2-40B4-BE49-F238E27FC236}">
                <a16:creationId xmlns:a16="http://schemas.microsoft.com/office/drawing/2014/main" id="{A50F9CCE-1DC1-4863-B3D6-1792733E2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74812"/>
            <a:ext cx="7143750" cy="4762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5" name="Picture 7" descr="C:\Users\Hubert Shum\Desktop\State Generation 05.png">
            <a:extLst>
              <a:ext uri="{FF2B5EF4-FFF2-40B4-BE49-F238E27FC236}">
                <a16:creationId xmlns:a16="http://schemas.microsoft.com/office/drawing/2014/main" id="{E8915682-63DE-40DC-A4B7-558F94B2A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74812"/>
            <a:ext cx="7143751" cy="4762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4" name="Picture 6" descr="C:\Users\Hubert Shum\Desktop\State Generation 06.png">
            <a:extLst>
              <a:ext uri="{FF2B5EF4-FFF2-40B4-BE49-F238E27FC236}">
                <a16:creationId xmlns:a16="http://schemas.microsoft.com/office/drawing/2014/main" id="{39D0EB7C-CAC9-45DD-9568-16B299439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74812"/>
            <a:ext cx="7143751" cy="4762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6" name="Picture 8" descr="C:\Users\Hubert Shum\Desktop\State Generation 07.png">
            <a:extLst>
              <a:ext uri="{FF2B5EF4-FFF2-40B4-BE49-F238E27FC236}">
                <a16:creationId xmlns:a16="http://schemas.microsoft.com/office/drawing/2014/main" id="{ABC7FC0B-FF6D-40A2-AF3B-857C49564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74812"/>
            <a:ext cx="7143750" cy="4762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321" name="Slide Number Placeholder 2">
            <a:extLst>
              <a:ext uri="{FF2B5EF4-FFF2-40B4-BE49-F238E27FC236}">
                <a16:creationId xmlns:a16="http://schemas.microsoft.com/office/drawing/2014/main" id="{C21DDBD2-B7B9-4389-8CED-468EC22E57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CB62C67-DCA9-4846-BBEA-04C14D2237DE}" type="slidenum">
              <a:rPr lang="en-US" altLang="en-US">
                <a:solidFill>
                  <a:schemeClr val="tx2"/>
                </a:solidFill>
              </a:rPr>
              <a:pPr eaLnBrk="1" hangingPunct="1"/>
              <a:t>6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162A5C7-9AC4-400C-AB05-B591FF00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>
                <a:ln w="3200">
                  <a:solidFill>
                    <a:srgbClr val="1F497D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Interaction Graph</a:t>
            </a:r>
            <a:br>
              <a:rPr>
                <a:ln w="3200">
                  <a:solidFill>
                    <a:srgbClr val="1F497D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</a:br>
            <a:r>
              <a:rPr sz="2400">
                <a:ln w="3200">
                  <a:solidFill>
                    <a:srgbClr val="1F497D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- Precompute Optimal Actions for Each State of Interaction</a:t>
            </a:r>
            <a:endParaRPr/>
          </a:p>
        </p:txBody>
      </p:sp>
      <p:sp>
        <p:nvSpPr>
          <p:cNvPr id="13323" name="Footer Placeholder 3">
            <a:extLst>
              <a:ext uri="{FF2B5EF4-FFF2-40B4-BE49-F238E27FC236}">
                <a16:creationId xmlns:a16="http://schemas.microsoft.com/office/drawing/2014/main" id="{E7D5BBB8-52B3-4687-B1CA-3A5EC2AF87B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chemeClr val="tx2"/>
                </a:solidFill>
              </a:rPr>
              <a:t>Fast Accelerometer-Based Motion Recognition with a Dual Buffer Framework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ontent Placeholder 1">
            <a:extLst>
              <a:ext uri="{FF2B5EF4-FFF2-40B4-BE49-F238E27FC236}">
                <a16:creationId xmlns:a16="http://schemas.microsoft.com/office/drawing/2014/main" id="{073F9230-AE53-4EAF-9B9C-F2AE5A474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0"/>
            <a:ext cx="8291513" cy="4572000"/>
          </a:xfrm>
        </p:spPr>
        <p:txBody>
          <a:bodyPr/>
          <a:lstStyle/>
          <a:p>
            <a:pPr eaLnBrk="1" hangingPunct="1"/>
            <a:r>
              <a:rPr lang="en-US" altLang="en-US"/>
              <a:t>Using a Wiimote to gather 6 DOF acceleration</a:t>
            </a:r>
          </a:p>
          <a:p>
            <a:pPr eaLnBrk="1" hangingPunct="1"/>
            <a:r>
              <a:rPr lang="en-US" altLang="en-US"/>
              <a:t>Pairing a control signal profile with each controllable action</a:t>
            </a:r>
          </a:p>
          <a:p>
            <a:pPr eaLnBrk="1" hangingPunct="1"/>
            <a:r>
              <a:rPr lang="en-US" altLang="en-US"/>
              <a:t>Gathering control signal and perform action matching during run-time</a:t>
            </a:r>
          </a:p>
        </p:txBody>
      </p:sp>
      <p:sp>
        <p:nvSpPr>
          <p:cNvPr id="14339" name="Slide Number Placeholder 2">
            <a:extLst>
              <a:ext uri="{FF2B5EF4-FFF2-40B4-BE49-F238E27FC236}">
                <a16:creationId xmlns:a16="http://schemas.microsoft.com/office/drawing/2014/main" id="{87A9678E-2C05-425D-B346-2DFA713ECB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9BF3CFE-9D3C-4711-BFCE-9525D4DD3E72}" type="slidenum">
              <a:rPr lang="en-US" altLang="en-US">
                <a:solidFill>
                  <a:schemeClr val="tx2"/>
                </a:solidFill>
              </a:rPr>
              <a:pPr eaLnBrk="1" hangingPunct="1"/>
              <a:t>7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14340" name="Footer Placeholder 3">
            <a:extLst>
              <a:ext uri="{FF2B5EF4-FFF2-40B4-BE49-F238E27FC236}">
                <a16:creationId xmlns:a16="http://schemas.microsoft.com/office/drawing/2014/main" id="{AD77A310-9C13-43EA-AC9B-B62B29D808F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chemeClr val="tx2"/>
                </a:solidFill>
              </a:rPr>
              <a:t>Fast Accelerometer-Based Motion Recognition with a Dual Buffer Framework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E09A13-4609-4F0B-A421-9C6477AF2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t>Control Signal for Controllable Actions</a:t>
            </a:r>
            <a:br>
              <a:rPr/>
            </a:br>
            <a:r>
              <a:rPr sz="2700"/>
              <a:t>- Creating Control Signal Profiles for Controllable Actions</a:t>
            </a:r>
            <a:endParaRPr/>
          </a:p>
        </p:txBody>
      </p:sp>
      <p:grpSp>
        <p:nvGrpSpPr>
          <p:cNvPr id="14342" name="Group 43">
            <a:extLst>
              <a:ext uri="{FF2B5EF4-FFF2-40B4-BE49-F238E27FC236}">
                <a16:creationId xmlns:a16="http://schemas.microsoft.com/office/drawing/2014/main" id="{3C92DA42-1C7A-4E1D-BAD8-1C3A986FD569}"/>
              </a:ext>
            </a:extLst>
          </p:cNvPr>
          <p:cNvGrpSpPr>
            <a:grpSpLocks/>
          </p:cNvGrpSpPr>
          <p:nvPr/>
        </p:nvGrpSpPr>
        <p:grpSpPr bwMode="auto">
          <a:xfrm>
            <a:off x="2792413" y="3800475"/>
            <a:ext cx="5727700" cy="2135188"/>
            <a:chOff x="3557538" y="3814096"/>
            <a:chExt cx="4752528" cy="1771786"/>
          </a:xfrm>
        </p:grpSpPr>
        <p:pic>
          <p:nvPicPr>
            <p:cNvPr id="7" name="Picture 18">
              <a:extLst>
                <a:ext uri="{FF2B5EF4-FFF2-40B4-BE49-F238E27FC236}">
                  <a16:creationId xmlns:a16="http://schemas.microsoft.com/office/drawing/2014/main" id="{529E2515-EC72-4920-9512-0A5D5581F0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701554" y="3837181"/>
              <a:ext cx="432048" cy="510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4E38DAF-8083-41C0-BE2F-5072E2752E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H="1">
              <a:off x="3557538" y="5061317"/>
              <a:ext cx="504056" cy="524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Left-Right Arrow 8">
              <a:extLst>
                <a:ext uri="{FF2B5EF4-FFF2-40B4-BE49-F238E27FC236}">
                  <a16:creationId xmlns:a16="http://schemas.microsoft.com/office/drawing/2014/main" id="{63AB122C-A7EC-4974-ACBE-61B7F080DCA0}"/>
                </a:ext>
              </a:extLst>
            </p:cNvPr>
            <p:cNvSpPr/>
            <p:nvPr/>
          </p:nvSpPr>
          <p:spPr>
            <a:xfrm>
              <a:off x="4133163" y="3981395"/>
              <a:ext cx="288471" cy="72452"/>
            </a:xfrm>
            <a:prstGeom prst="leftRightArrow">
              <a:avLst/>
            </a:prstGeom>
            <a:ln w="1270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sp>
          <p:nvSpPr>
            <p:cNvPr id="10" name="Left-Right Arrow 9">
              <a:extLst>
                <a:ext uri="{FF2B5EF4-FFF2-40B4-BE49-F238E27FC236}">
                  <a16:creationId xmlns:a16="http://schemas.microsoft.com/office/drawing/2014/main" id="{2DBF1B34-3E95-43BD-8C2E-D2CA790041F2}"/>
                </a:ext>
              </a:extLst>
            </p:cNvPr>
            <p:cNvSpPr/>
            <p:nvPr/>
          </p:nvSpPr>
          <p:spPr>
            <a:xfrm>
              <a:off x="4494081" y="4629513"/>
              <a:ext cx="287154" cy="71135"/>
            </a:xfrm>
            <a:prstGeom prst="leftRightArrow">
              <a:avLst/>
            </a:prstGeom>
            <a:ln w="1270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sp>
          <p:nvSpPr>
            <p:cNvPr id="11" name="Left-Right Arrow 10">
              <a:extLst>
                <a:ext uri="{FF2B5EF4-FFF2-40B4-BE49-F238E27FC236}">
                  <a16:creationId xmlns:a16="http://schemas.microsoft.com/office/drawing/2014/main" id="{76780A2A-5AA4-41FB-8617-86A6B9A427F3}"/>
                </a:ext>
              </a:extLst>
            </p:cNvPr>
            <p:cNvSpPr/>
            <p:nvPr/>
          </p:nvSpPr>
          <p:spPr>
            <a:xfrm>
              <a:off x="4062033" y="5348766"/>
              <a:ext cx="287154" cy="72452"/>
            </a:xfrm>
            <a:prstGeom prst="leftRightArrow">
              <a:avLst/>
            </a:prstGeom>
            <a:ln w="1270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pic>
          <p:nvPicPr>
            <p:cNvPr id="12" name="Picture 17">
              <a:extLst>
                <a:ext uri="{FF2B5EF4-FFF2-40B4-BE49-F238E27FC236}">
                  <a16:creationId xmlns:a16="http://schemas.microsoft.com/office/drawing/2014/main" id="{2FD800AA-B54A-4C49-8F1D-FFD66C575F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964712" y="4413245"/>
              <a:ext cx="384914" cy="540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2" descr="C:\Users\Hubert Shum\Desktop\Wiimote.png">
              <a:extLst>
                <a:ext uri="{FF2B5EF4-FFF2-40B4-BE49-F238E27FC236}">
                  <a16:creationId xmlns:a16="http://schemas.microsoft.com/office/drawing/2014/main" id="{37E5CB52-55BC-4F20-9992-2813D58672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518417" y="4124982"/>
              <a:ext cx="791649" cy="131467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Right Arrow 13">
              <a:extLst>
                <a:ext uri="{FF2B5EF4-FFF2-40B4-BE49-F238E27FC236}">
                  <a16:creationId xmlns:a16="http://schemas.microsoft.com/office/drawing/2014/main" id="{B4DC44B0-B46A-4F47-B756-1B3770DFE780}"/>
                </a:ext>
              </a:extLst>
            </p:cNvPr>
            <p:cNvSpPr/>
            <p:nvPr/>
          </p:nvSpPr>
          <p:spPr>
            <a:xfrm rot="2256759">
              <a:off x="5360811" y="4230367"/>
              <a:ext cx="787697" cy="80356"/>
            </a:xfrm>
            <a:prstGeom prst="rightArrow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id="{64E94331-E1D2-40A4-AB2B-680E90BB801B}"/>
                </a:ext>
              </a:extLst>
            </p:cNvPr>
            <p:cNvSpPr/>
            <p:nvPr/>
          </p:nvSpPr>
          <p:spPr>
            <a:xfrm>
              <a:off x="5790225" y="4629513"/>
              <a:ext cx="283203" cy="73770"/>
            </a:xfrm>
            <a:prstGeom prst="rightArrow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id="{67443972-FAF1-426A-812F-497F117CE6DC}"/>
                </a:ext>
              </a:extLst>
            </p:cNvPr>
            <p:cNvSpPr/>
            <p:nvPr/>
          </p:nvSpPr>
          <p:spPr>
            <a:xfrm rot="19256729">
              <a:off x="5285730" y="5045784"/>
              <a:ext cx="894392" cy="86943"/>
            </a:xfrm>
            <a:prstGeom prst="rightArrow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sp>
          <p:nvSpPr>
            <p:cNvPr id="17" name="Right Arrow 16">
              <a:extLst>
                <a:ext uri="{FF2B5EF4-FFF2-40B4-BE49-F238E27FC236}">
                  <a16:creationId xmlns:a16="http://schemas.microsoft.com/office/drawing/2014/main" id="{A704646A-A9F5-4CD3-9EEA-55F8F7913FAF}"/>
                </a:ext>
              </a:extLst>
            </p:cNvPr>
            <p:cNvSpPr/>
            <p:nvPr/>
          </p:nvSpPr>
          <p:spPr>
            <a:xfrm rot="10800000">
              <a:off x="6149826" y="4629513"/>
              <a:ext cx="283202" cy="71135"/>
            </a:xfrm>
            <a:prstGeom prst="rightArrow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grpSp>
          <p:nvGrpSpPr>
            <p:cNvPr id="14354" name="Group 19">
              <a:extLst>
                <a:ext uri="{FF2B5EF4-FFF2-40B4-BE49-F238E27FC236}">
                  <a16:creationId xmlns:a16="http://schemas.microsoft.com/office/drawing/2014/main" id="{537ACB34-9789-4880-B194-019EB93EDB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93641" y="3814096"/>
              <a:ext cx="864096" cy="367985"/>
              <a:chOff x="2123727" y="1196752"/>
              <a:chExt cx="1594258" cy="792088"/>
            </a:xfrm>
          </p:grpSpPr>
          <p:cxnSp>
            <p:nvCxnSpPr>
              <p:cNvPr id="14373" name="Straight Connector 20">
                <a:extLst>
                  <a:ext uri="{FF2B5EF4-FFF2-40B4-BE49-F238E27FC236}">
                    <a16:creationId xmlns:a16="http://schemas.microsoft.com/office/drawing/2014/main" id="{FDD2DB6B-C3D8-4193-8B83-98398F5D74C0}"/>
                  </a:ext>
                </a:extLst>
              </p:cNvPr>
              <p:cNvCxnSpPr>
                <a:cxnSpLocks noChangeShapeType="1"/>
                <a:stCxn id="22" idx="1"/>
                <a:endCxn id="23" idx="5"/>
              </p:cNvCxnSpPr>
              <p:nvPr/>
            </p:nvCxnSpPr>
            <p:spPr bwMode="auto">
              <a:xfrm rot="10800000" flipH="1" flipV="1">
                <a:off x="2123727" y="1592796"/>
                <a:ext cx="1594257" cy="20344"/>
              </a:xfrm>
              <a:prstGeom prst="line">
                <a:avLst/>
              </a:prstGeom>
              <a:noFill/>
              <a:ln w="9525" algn="ctr">
                <a:solidFill>
                  <a:srgbClr val="7F7F7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6404D5E-FA9D-4C18-88B6-AB8646046CA6}"/>
                  </a:ext>
                </a:extLst>
              </p:cNvPr>
              <p:cNvSpPr/>
              <p:nvPr/>
            </p:nvSpPr>
            <p:spPr>
              <a:xfrm>
                <a:off x="2124538" y="1196752"/>
                <a:ext cx="1584537" cy="791109"/>
              </a:xfrm>
              <a:prstGeom prst="rect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chemeClr val="tx1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TW" altLang="en-US" kern="0">
                  <a:solidFill>
                    <a:sysClr val="windowText" lastClr="000000"/>
                  </a:solidFill>
                  <a:latin typeface="Calibri"/>
                  <a:ea typeface="新細明體"/>
                  <a:cs typeface="+mn-cs"/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D4799D02-27B0-4272-B24A-0D44E5917A12}"/>
                  </a:ext>
                </a:extLst>
              </p:cNvPr>
              <p:cNvSpPr/>
              <p:nvPr/>
            </p:nvSpPr>
            <p:spPr>
              <a:xfrm>
                <a:off x="2124538" y="1307338"/>
                <a:ext cx="1594258" cy="436669"/>
              </a:xfrm>
              <a:custGeom>
                <a:avLst/>
                <a:gdLst>
                  <a:gd name="connsiteX0" fmla="*/ 0 w 1578634"/>
                  <a:gd name="connsiteY0" fmla="*/ 245852 h 438509"/>
                  <a:gd name="connsiteX1" fmla="*/ 276045 w 1578634"/>
                  <a:gd name="connsiteY1" fmla="*/ 12939 h 438509"/>
                  <a:gd name="connsiteX2" fmla="*/ 638355 w 1578634"/>
                  <a:gd name="connsiteY2" fmla="*/ 323489 h 438509"/>
                  <a:gd name="connsiteX3" fmla="*/ 1104181 w 1578634"/>
                  <a:gd name="connsiteY3" fmla="*/ 409754 h 438509"/>
                  <a:gd name="connsiteX4" fmla="*/ 1345721 w 1578634"/>
                  <a:gd name="connsiteY4" fmla="*/ 150961 h 438509"/>
                  <a:gd name="connsiteX5" fmla="*/ 1578634 w 1578634"/>
                  <a:gd name="connsiteY5" fmla="*/ 306237 h 438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78634" h="438509">
                    <a:moveTo>
                      <a:pt x="0" y="245852"/>
                    </a:moveTo>
                    <a:cubicBezTo>
                      <a:pt x="84826" y="122926"/>
                      <a:pt x="169653" y="0"/>
                      <a:pt x="276045" y="12939"/>
                    </a:cubicBezTo>
                    <a:cubicBezTo>
                      <a:pt x="382437" y="25878"/>
                      <a:pt x="500332" y="257353"/>
                      <a:pt x="638355" y="323489"/>
                    </a:cubicBezTo>
                    <a:cubicBezTo>
                      <a:pt x="776378" y="389625"/>
                      <a:pt x="986287" y="438509"/>
                      <a:pt x="1104181" y="409754"/>
                    </a:cubicBezTo>
                    <a:cubicBezTo>
                      <a:pt x="1222075" y="380999"/>
                      <a:pt x="1266646" y="168214"/>
                      <a:pt x="1345721" y="150961"/>
                    </a:cubicBezTo>
                    <a:cubicBezTo>
                      <a:pt x="1424797" y="133708"/>
                      <a:pt x="1501715" y="219972"/>
                      <a:pt x="1578634" y="306237"/>
                    </a:cubicBezTo>
                  </a:path>
                </a:pathLst>
              </a:cu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TW" altLang="en-US" kern="0">
                  <a:solidFill>
                    <a:sysClr val="windowText" lastClr="000000"/>
                  </a:solidFill>
                  <a:latin typeface="Calibri"/>
                  <a:ea typeface="新細明體"/>
                  <a:cs typeface="+mn-cs"/>
                </a:endParaRPr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EDD0EFA9-E95D-43E3-A73B-8E4963469F83}"/>
                  </a:ext>
                </a:extLst>
              </p:cNvPr>
              <p:cNvSpPr/>
              <p:nvPr/>
            </p:nvSpPr>
            <p:spPr>
              <a:xfrm>
                <a:off x="2124538" y="1267641"/>
                <a:ext cx="1584537" cy="601129"/>
              </a:xfrm>
              <a:custGeom>
                <a:avLst/>
                <a:gdLst>
                  <a:gd name="connsiteX0" fmla="*/ 0 w 1578634"/>
                  <a:gd name="connsiteY0" fmla="*/ 245852 h 438509"/>
                  <a:gd name="connsiteX1" fmla="*/ 276045 w 1578634"/>
                  <a:gd name="connsiteY1" fmla="*/ 12939 h 438509"/>
                  <a:gd name="connsiteX2" fmla="*/ 638355 w 1578634"/>
                  <a:gd name="connsiteY2" fmla="*/ 323489 h 438509"/>
                  <a:gd name="connsiteX3" fmla="*/ 1104181 w 1578634"/>
                  <a:gd name="connsiteY3" fmla="*/ 409754 h 438509"/>
                  <a:gd name="connsiteX4" fmla="*/ 1345721 w 1578634"/>
                  <a:gd name="connsiteY4" fmla="*/ 150961 h 438509"/>
                  <a:gd name="connsiteX5" fmla="*/ 1578634 w 1578634"/>
                  <a:gd name="connsiteY5" fmla="*/ 306237 h 438509"/>
                  <a:gd name="connsiteX0" fmla="*/ 0 w 1578634"/>
                  <a:gd name="connsiteY0" fmla="*/ 474815 h 667472"/>
                  <a:gd name="connsiteX1" fmla="*/ 432048 w 1578634"/>
                  <a:gd name="connsiteY1" fmla="*/ 12939 h 667472"/>
                  <a:gd name="connsiteX2" fmla="*/ 638355 w 1578634"/>
                  <a:gd name="connsiteY2" fmla="*/ 552452 h 667472"/>
                  <a:gd name="connsiteX3" fmla="*/ 1104181 w 1578634"/>
                  <a:gd name="connsiteY3" fmla="*/ 638717 h 667472"/>
                  <a:gd name="connsiteX4" fmla="*/ 1345721 w 1578634"/>
                  <a:gd name="connsiteY4" fmla="*/ 379924 h 667472"/>
                  <a:gd name="connsiteX5" fmla="*/ 1578634 w 1578634"/>
                  <a:gd name="connsiteY5" fmla="*/ 535200 h 667472"/>
                  <a:gd name="connsiteX0" fmla="*/ 0 w 1578634"/>
                  <a:gd name="connsiteY0" fmla="*/ 474815 h 600457"/>
                  <a:gd name="connsiteX1" fmla="*/ 432048 w 1578634"/>
                  <a:gd name="connsiteY1" fmla="*/ 12939 h 600457"/>
                  <a:gd name="connsiteX2" fmla="*/ 638355 w 1578634"/>
                  <a:gd name="connsiteY2" fmla="*/ 552452 h 600457"/>
                  <a:gd name="connsiteX3" fmla="*/ 1080120 w 1578634"/>
                  <a:gd name="connsiteY3" fmla="*/ 300971 h 600457"/>
                  <a:gd name="connsiteX4" fmla="*/ 1345721 w 1578634"/>
                  <a:gd name="connsiteY4" fmla="*/ 379924 h 600457"/>
                  <a:gd name="connsiteX5" fmla="*/ 1578634 w 1578634"/>
                  <a:gd name="connsiteY5" fmla="*/ 535200 h 600457"/>
                  <a:gd name="connsiteX0" fmla="*/ 0 w 1584176"/>
                  <a:gd name="connsiteY0" fmla="*/ 474815 h 600457"/>
                  <a:gd name="connsiteX1" fmla="*/ 432048 w 1584176"/>
                  <a:gd name="connsiteY1" fmla="*/ 12939 h 600457"/>
                  <a:gd name="connsiteX2" fmla="*/ 638355 w 1584176"/>
                  <a:gd name="connsiteY2" fmla="*/ 552452 h 600457"/>
                  <a:gd name="connsiteX3" fmla="*/ 1080120 w 1584176"/>
                  <a:gd name="connsiteY3" fmla="*/ 300971 h 600457"/>
                  <a:gd name="connsiteX4" fmla="*/ 1345721 w 1584176"/>
                  <a:gd name="connsiteY4" fmla="*/ 379924 h 600457"/>
                  <a:gd name="connsiteX5" fmla="*/ 1584176 w 1584176"/>
                  <a:gd name="connsiteY5" fmla="*/ 156956 h 600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84176" h="600457">
                    <a:moveTo>
                      <a:pt x="0" y="474815"/>
                    </a:moveTo>
                    <a:cubicBezTo>
                      <a:pt x="84826" y="351889"/>
                      <a:pt x="325656" y="0"/>
                      <a:pt x="432048" y="12939"/>
                    </a:cubicBezTo>
                    <a:cubicBezTo>
                      <a:pt x="538440" y="25878"/>
                      <a:pt x="530343" y="504447"/>
                      <a:pt x="638355" y="552452"/>
                    </a:cubicBezTo>
                    <a:cubicBezTo>
                      <a:pt x="746367" y="600457"/>
                      <a:pt x="962226" y="329726"/>
                      <a:pt x="1080120" y="300971"/>
                    </a:cubicBezTo>
                    <a:cubicBezTo>
                      <a:pt x="1198014" y="272216"/>
                      <a:pt x="1261712" y="403926"/>
                      <a:pt x="1345721" y="379924"/>
                    </a:cubicBezTo>
                    <a:cubicBezTo>
                      <a:pt x="1429730" y="355922"/>
                      <a:pt x="1507257" y="70691"/>
                      <a:pt x="1584176" y="156956"/>
                    </a:cubicBezTo>
                  </a:path>
                </a:pathLst>
              </a:custGeom>
              <a:noFill/>
              <a:ln w="127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TW" altLang="en-US" kern="0">
                  <a:solidFill>
                    <a:sysClr val="windowText" lastClr="000000"/>
                  </a:solidFill>
                  <a:latin typeface="Calibri"/>
                  <a:ea typeface="新細明體"/>
                  <a:cs typeface="+mn-cs"/>
                </a:endParaRPr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769B3A9D-29AA-4BBE-A446-4EC519973332}"/>
                  </a:ext>
                </a:extLst>
              </p:cNvPr>
              <p:cNvSpPr/>
              <p:nvPr/>
            </p:nvSpPr>
            <p:spPr>
              <a:xfrm>
                <a:off x="2124538" y="1244957"/>
                <a:ext cx="1584537" cy="731563"/>
              </a:xfrm>
              <a:custGeom>
                <a:avLst/>
                <a:gdLst>
                  <a:gd name="connsiteX0" fmla="*/ 0 w 1578634"/>
                  <a:gd name="connsiteY0" fmla="*/ 245852 h 438509"/>
                  <a:gd name="connsiteX1" fmla="*/ 276045 w 1578634"/>
                  <a:gd name="connsiteY1" fmla="*/ 12939 h 438509"/>
                  <a:gd name="connsiteX2" fmla="*/ 638355 w 1578634"/>
                  <a:gd name="connsiteY2" fmla="*/ 323489 h 438509"/>
                  <a:gd name="connsiteX3" fmla="*/ 1104181 w 1578634"/>
                  <a:gd name="connsiteY3" fmla="*/ 409754 h 438509"/>
                  <a:gd name="connsiteX4" fmla="*/ 1345721 w 1578634"/>
                  <a:gd name="connsiteY4" fmla="*/ 150961 h 438509"/>
                  <a:gd name="connsiteX5" fmla="*/ 1578634 w 1578634"/>
                  <a:gd name="connsiteY5" fmla="*/ 306237 h 438509"/>
                  <a:gd name="connsiteX0" fmla="*/ 0 w 1578634"/>
                  <a:gd name="connsiteY0" fmla="*/ 628186 h 766909"/>
                  <a:gd name="connsiteX1" fmla="*/ 276045 w 1578634"/>
                  <a:gd name="connsiteY1" fmla="*/ 395273 h 766909"/>
                  <a:gd name="connsiteX2" fmla="*/ 638355 w 1578634"/>
                  <a:gd name="connsiteY2" fmla="*/ 705823 h 766909"/>
                  <a:gd name="connsiteX3" fmla="*/ 1080120 w 1578634"/>
                  <a:gd name="connsiteY3" fmla="*/ 28755 h 766909"/>
                  <a:gd name="connsiteX4" fmla="*/ 1345721 w 1578634"/>
                  <a:gd name="connsiteY4" fmla="*/ 533295 h 766909"/>
                  <a:gd name="connsiteX5" fmla="*/ 1578634 w 1578634"/>
                  <a:gd name="connsiteY5" fmla="*/ 688571 h 766909"/>
                  <a:gd name="connsiteX0" fmla="*/ 0 w 1578634"/>
                  <a:gd name="connsiteY0" fmla="*/ 635354 h 817089"/>
                  <a:gd name="connsiteX1" fmla="*/ 276045 w 1578634"/>
                  <a:gd name="connsiteY1" fmla="*/ 402441 h 817089"/>
                  <a:gd name="connsiteX2" fmla="*/ 576064 w 1578634"/>
                  <a:gd name="connsiteY2" fmla="*/ 756003 h 817089"/>
                  <a:gd name="connsiteX3" fmla="*/ 1080120 w 1578634"/>
                  <a:gd name="connsiteY3" fmla="*/ 35923 h 817089"/>
                  <a:gd name="connsiteX4" fmla="*/ 1345721 w 1578634"/>
                  <a:gd name="connsiteY4" fmla="*/ 540463 h 817089"/>
                  <a:gd name="connsiteX5" fmla="*/ 1578634 w 1578634"/>
                  <a:gd name="connsiteY5" fmla="*/ 695739 h 817089"/>
                  <a:gd name="connsiteX0" fmla="*/ 0 w 1578634"/>
                  <a:gd name="connsiteY0" fmla="*/ 623353 h 733080"/>
                  <a:gd name="connsiteX1" fmla="*/ 276045 w 1578634"/>
                  <a:gd name="connsiteY1" fmla="*/ 390440 h 733080"/>
                  <a:gd name="connsiteX2" fmla="*/ 576064 w 1578634"/>
                  <a:gd name="connsiteY2" fmla="*/ 671994 h 733080"/>
                  <a:gd name="connsiteX3" fmla="*/ 1080120 w 1578634"/>
                  <a:gd name="connsiteY3" fmla="*/ 23922 h 733080"/>
                  <a:gd name="connsiteX4" fmla="*/ 1345721 w 1578634"/>
                  <a:gd name="connsiteY4" fmla="*/ 528462 h 733080"/>
                  <a:gd name="connsiteX5" fmla="*/ 1578634 w 1578634"/>
                  <a:gd name="connsiteY5" fmla="*/ 683738 h 733080"/>
                  <a:gd name="connsiteX0" fmla="*/ 0 w 1584176"/>
                  <a:gd name="connsiteY0" fmla="*/ 623353 h 733080"/>
                  <a:gd name="connsiteX1" fmla="*/ 276045 w 1584176"/>
                  <a:gd name="connsiteY1" fmla="*/ 390440 h 733080"/>
                  <a:gd name="connsiteX2" fmla="*/ 576064 w 1584176"/>
                  <a:gd name="connsiteY2" fmla="*/ 671994 h 733080"/>
                  <a:gd name="connsiteX3" fmla="*/ 1080120 w 1584176"/>
                  <a:gd name="connsiteY3" fmla="*/ 23922 h 733080"/>
                  <a:gd name="connsiteX4" fmla="*/ 1345721 w 1584176"/>
                  <a:gd name="connsiteY4" fmla="*/ 528462 h 733080"/>
                  <a:gd name="connsiteX5" fmla="*/ 1584176 w 1584176"/>
                  <a:gd name="connsiteY5" fmla="*/ 527977 h 733080"/>
                  <a:gd name="connsiteX0" fmla="*/ 0 w 1584176"/>
                  <a:gd name="connsiteY0" fmla="*/ 623353 h 733080"/>
                  <a:gd name="connsiteX1" fmla="*/ 276045 w 1584176"/>
                  <a:gd name="connsiteY1" fmla="*/ 390440 h 733080"/>
                  <a:gd name="connsiteX2" fmla="*/ 576064 w 1584176"/>
                  <a:gd name="connsiteY2" fmla="*/ 671994 h 733080"/>
                  <a:gd name="connsiteX3" fmla="*/ 1080120 w 1584176"/>
                  <a:gd name="connsiteY3" fmla="*/ 23922 h 733080"/>
                  <a:gd name="connsiteX4" fmla="*/ 1345721 w 1584176"/>
                  <a:gd name="connsiteY4" fmla="*/ 528462 h 733080"/>
                  <a:gd name="connsiteX5" fmla="*/ 1584176 w 1584176"/>
                  <a:gd name="connsiteY5" fmla="*/ 527977 h 733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84176" h="733080">
                    <a:moveTo>
                      <a:pt x="0" y="623353"/>
                    </a:moveTo>
                    <a:cubicBezTo>
                      <a:pt x="84826" y="500427"/>
                      <a:pt x="180034" y="382333"/>
                      <a:pt x="276045" y="390440"/>
                    </a:cubicBezTo>
                    <a:cubicBezTo>
                      <a:pt x="372056" y="398547"/>
                      <a:pt x="442052" y="733080"/>
                      <a:pt x="576064" y="671994"/>
                    </a:cubicBezTo>
                    <a:cubicBezTo>
                      <a:pt x="710076" y="610908"/>
                      <a:pt x="951844" y="47844"/>
                      <a:pt x="1080120" y="23922"/>
                    </a:cubicBezTo>
                    <a:cubicBezTo>
                      <a:pt x="1208396" y="0"/>
                      <a:pt x="1261712" y="444453"/>
                      <a:pt x="1345721" y="528462"/>
                    </a:cubicBezTo>
                    <a:cubicBezTo>
                      <a:pt x="1429730" y="612471"/>
                      <a:pt x="1408191" y="630089"/>
                      <a:pt x="1584176" y="527977"/>
                    </a:cubicBezTo>
                  </a:path>
                </a:pathLst>
              </a:custGeom>
              <a:noFill/>
              <a:ln w="12700" cap="flat" cmpd="sng" algn="ctr">
                <a:solidFill>
                  <a:srgbClr val="9BBB59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TW" altLang="en-US" kern="0">
                  <a:solidFill>
                    <a:sysClr val="windowText" lastClr="000000"/>
                  </a:solidFill>
                  <a:latin typeface="Calibri"/>
                  <a:ea typeface="新細明體"/>
                  <a:cs typeface="+mn-cs"/>
                </a:endParaRPr>
              </a:p>
            </p:txBody>
          </p:sp>
        </p:grpSp>
        <p:grpSp>
          <p:nvGrpSpPr>
            <p:cNvPr id="14355" name="Group 25">
              <a:extLst>
                <a:ext uri="{FF2B5EF4-FFF2-40B4-BE49-F238E27FC236}">
                  <a16:creationId xmlns:a16="http://schemas.microsoft.com/office/drawing/2014/main" id="{9BDE30E3-82E8-4BBA-85D1-BDE1410697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72795" y="4483570"/>
              <a:ext cx="864096" cy="367985"/>
              <a:chOff x="2123727" y="1196752"/>
              <a:chExt cx="1594258" cy="792088"/>
            </a:xfrm>
          </p:grpSpPr>
          <p:cxnSp>
            <p:nvCxnSpPr>
              <p:cNvPr id="14368" name="Straight Connector 26">
                <a:extLst>
                  <a:ext uri="{FF2B5EF4-FFF2-40B4-BE49-F238E27FC236}">
                    <a16:creationId xmlns:a16="http://schemas.microsoft.com/office/drawing/2014/main" id="{405996F0-8AD3-4284-8F95-3D1B9F462B8E}"/>
                  </a:ext>
                </a:extLst>
              </p:cNvPr>
              <p:cNvCxnSpPr>
                <a:cxnSpLocks noChangeShapeType="1"/>
                <a:stCxn id="28" idx="1"/>
                <a:endCxn id="29" idx="5"/>
              </p:cNvCxnSpPr>
              <p:nvPr/>
            </p:nvCxnSpPr>
            <p:spPr bwMode="auto">
              <a:xfrm rot="10800000" flipH="1" flipV="1">
                <a:off x="2123727" y="1592796"/>
                <a:ext cx="1594257" cy="20344"/>
              </a:xfrm>
              <a:prstGeom prst="line">
                <a:avLst/>
              </a:prstGeom>
              <a:noFill/>
              <a:ln w="9525" algn="ctr">
                <a:solidFill>
                  <a:srgbClr val="7F7F7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05EFAA1-1CD5-43CF-A839-2C3EB152560B}"/>
                  </a:ext>
                </a:extLst>
              </p:cNvPr>
              <p:cNvSpPr/>
              <p:nvPr/>
            </p:nvSpPr>
            <p:spPr>
              <a:xfrm>
                <a:off x="2124916" y="1196152"/>
                <a:ext cx="1584537" cy="793944"/>
              </a:xfrm>
              <a:prstGeom prst="rect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chemeClr val="tx1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TW" altLang="en-US" kern="0">
                  <a:solidFill>
                    <a:sysClr val="windowText" lastClr="000000"/>
                  </a:solidFill>
                  <a:latin typeface="Calibri"/>
                  <a:ea typeface="新細明體"/>
                  <a:cs typeface="+mn-cs"/>
                </a:endParaRPr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0765A429-67F6-4F23-A5C5-F92F4C991AFB}"/>
                  </a:ext>
                </a:extLst>
              </p:cNvPr>
              <p:cNvSpPr/>
              <p:nvPr/>
            </p:nvSpPr>
            <p:spPr>
              <a:xfrm>
                <a:off x="2124916" y="1306738"/>
                <a:ext cx="1594258" cy="439504"/>
              </a:xfrm>
              <a:custGeom>
                <a:avLst/>
                <a:gdLst>
                  <a:gd name="connsiteX0" fmla="*/ 0 w 1578634"/>
                  <a:gd name="connsiteY0" fmla="*/ 245852 h 438509"/>
                  <a:gd name="connsiteX1" fmla="*/ 276045 w 1578634"/>
                  <a:gd name="connsiteY1" fmla="*/ 12939 h 438509"/>
                  <a:gd name="connsiteX2" fmla="*/ 638355 w 1578634"/>
                  <a:gd name="connsiteY2" fmla="*/ 323489 h 438509"/>
                  <a:gd name="connsiteX3" fmla="*/ 1104181 w 1578634"/>
                  <a:gd name="connsiteY3" fmla="*/ 409754 h 438509"/>
                  <a:gd name="connsiteX4" fmla="*/ 1345721 w 1578634"/>
                  <a:gd name="connsiteY4" fmla="*/ 150961 h 438509"/>
                  <a:gd name="connsiteX5" fmla="*/ 1578634 w 1578634"/>
                  <a:gd name="connsiteY5" fmla="*/ 306237 h 438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78634" h="438509">
                    <a:moveTo>
                      <a:pt x="0" y="245852"/>
                    </a:moveTo>
                    <a:cubicBezTo>
                      <a:pt x="84826" y="122926"/>
                      <a:pt x="169653" y="0"/>
                      <a:pt x="276045" y="12939"/>
                    </a:cubicBezTo>
                    <a:cubicBezTo>
                      <a:pt x="382437" y="25878"/>
                      <a:pt x="500332" y="257353"/>
                      <a:pt x="638355" y="323489"/>
                    </a:cubicBezTo>
                    <a:cubicBezTo>
                      <a:pt x="776378" y="389625"/>
                      <a:pt x="986287" y="438509"/>
                      <a:pt x="1104181" y="409754"/>
                    </a:cubicBezTo>
                    <a:cubicBezTo>
                      <a:pt x="1222075" y="380999"/>
                      <a:pt x="1266646" y="168214"/>
                      <a:pt x="1345721" y="150961"/>
                    </a:cubicBezTo>
                    <a:cubicBezTo>
                      <a:pt x="1424797" y="133708"/>
                      <a:pt x="1501715" y="219972"/>
                      <a:pt x="1578634" y="306237"/>
                    </a:cubicBezTo>
                  </a:path>
                </a:pathLst>
              </a:cu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TW" altLang="en-US" kern="0">
                  <a:solidFill>
                    <a:sysClr val="windowText" lastClr="000000"/>
                  </a:solidFill>
                  <a:latin typeface="Calibri"/>
                  <a:ea typeface="新細明體"/>
                  <a:cs typeface="+mn-cs"/>
                </a:endParaRPr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D9C7E97B-B078-4529-8FCE-7146DED5DAEA}"/>
                  </a:ext>
                </a:extLst>
              </p:cNvPr>
              <p:cNvSpPr/>
              <p:nvPr/>
            </p:nvSpPr>
            <p:spPr>
              <a:xfrm>
                <a:off x="2124916" y="1267041"/>
                <a:ext cx="1584537" cy="603964"/>
              </a:xfrm>
              <a:custGeom>
                <a:avLst/>
                <a:gdLst>
                  <a:gd name="connsiteX0" fmla="*/ 0 w 1578634"/>
                  <a:gd name="connsiteY0" fmla="*/ 245852 h 438509"/>
                  <a:gd name="connsiteX1" fmla="*/ 276045 w 1578634"/>
                  <a:gd name="connsiteY1" fmla="*/ 12939 h 438509"/>
                  <a:gd name="connsiteX2" fmla="*/ 638355 w 1578634"/>
                  <a:gd name="connsiteY2" fmla="*/ 323489 h 438509"/>
                  <a:gd name="connsiteX3" fmla="*/ 1104181 w 1578634"/>
                  <a:gd name="connsiteY3" fmla="*/ 409754 h 438509"/>
                  <a:gd name="connsiteX4" fmla="*/ 1345721 w 1578634"/>
                  <a:gd name="connsiteY4" fmla="*/ 150961 h 438509"/>
                  <a:gd name="connsiteX5" fmla="*/ 1578634 w 1578634"/>
                  <a:gd name="connsiteY5" fmla="*/ 306237 h 438509"/>
                  <a:gd name="connsiteX0" fmla="*/ 0 w 1578634"/>
                  <a:gd name="connsiteY0" fmla="*/ 474815 h 667472"/>
                  <a:gd name="connsiteX1" fmla="*/ 432048 w 1578634"/>
                  <a:gd name="connsiteY1" fmla="*/ 12939 h 667472"/>
                  <a:gd name="connsiteX2" fmla="*/ 638355 w 1578634"/>
                  <a:gd name="connsiteY2" fmla="*/ 552452 h 667472"/>
                  <a:gd name="connsiteX3" fmla="*/ 1104181 w 1578634"/>
                  <a:gd name="connsiteY3" fmla="*/ 638717 h 667472"/>
                  <a:gd name="connsiteX4" fmla="*/ 1345721 w 1578634"/>
                  <a:gd name="connsiteY4" fmla="*/ 379924 h 667472"/>
                  <a:gd name="connsiteX5" fmla="*/ 1578634 w 1578634"/>
                  <a:gd name="connsiteY5" fmla="*/ 535200 h 667472"/>
                  <a:gd name="connsiteX0" fmla="*/ 0 w 1578634"/>
                  <a:gd name="connsiteY0" fmla="*/ 474815 h 600457"/>
                  <a:gd name="connsiteX1" fmla="*/ 432048 w 1578634"/>
                  <a:gd name="connsiteY1" fmla="*/ 12939 h 600457"/>
                  <a:gd name="connsiteX2" fmla="*/ 638355 w 1578634"/>
                  <a:gd name="connsiteY2" fmla="*/ 552452 h 600457"/>
                  <a:gd name="connsiteX3" fmla="*/ 1080120 w 1578634"/>
                  <a:gd name="connsiteY3" fmla="*/ 300971 h 600457"/>
                  <a:gd name="connsiteX4" fmla="*/ 1345721 w 1578634"/>
                  <a:gd name="connsiteY4" fmla="*/ 379924 h 600457"/>
                  <a:gd name="connsiteX5" fmla="*/ 1578634 w 1578634"/>
                  <a:gd name="connsiteY5" fmla="*/ 535200 h 600457"/>
                  <a:gd name="connsiteX0" fmla="*/ 0 w 1584176"/>
                  <a:gd name="connsiteY0" fmla="*/ 474815 h 600457"/>
                  <a:gd name="connsiteX1" fmla="*/ 432048 w 1584176"/>
                  <a:gd name="connsiteY1" fmla="*/ 12939 h 600457"/>
                  <a:gd name="connsiteX2" fmla="*/ 638355 w 1584176"/>
                  <a:gd name="connsiteY2" fmla="*/ 552452 h 600457"/>
                  <a:gd name="connsiteX3" fmla="*/ 1080120 w 1584176"/>
                  <a:gd name="connsiteY3" fmla="*/ 300971 h 600457"/>
                  <a:gd name="connsiteX4" fmla="*/ 1345721 w 1584176"/>
                  <a:gd name="connsiteY4" fmla="*/ 379924 h 600457"/>
                  <a:gd name="connsiteX5" fmla="*/ 1584176 w 1584176"/>
                  <a:gd name="connsiteY5" fmla="*/ 156956 h 600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84176" h="600457">
                    <a:moveTo>
                      <a:pt x="0" y="474815"/>
                    </a:moveTo>
                    <a:cubicBezTo>
                      <a:pt x="84826" y="351889"/>
                      <a:pt x="325656" y="0"/>
                      <a:pt x="432048" y="12939"/>
                    </a:cubicBezTo>
                    <a:cubicBezTo>
                      <a:pt x="538440" y="25878"/>
                      <a:pt x="530343" y="504447"/>
                      <a:pt x="638355" y="552452"/>
                    </a:cubicBezTo>
                    <a:cubicBezTo>
                      <a:pt x="746367" y="600457"/>
                      <a:pt x="962226" y="329726"/>
                      <a:pt x="1080120" y="300971"/>
                    </a:cubicBezTo>
                    <a:cubicBezTo>
                      <a:pt x="1198014" y="272216"/>
                      <a:pt x="1261712" y="403926"/>
                      <a:pt x="1345721" y="379924"/>
                    </a:cubicBezTo>
                    <a:cubicBezTo>
                      <a:pt x="1429730" y="355922"/>
                      <a:pt x="1507257" y="70691"/>
                      <a:pt x="1584176" y="156956"/>
                    </a:cubicBezTo>
                  </a:path>
                </a:pathLst>
              </a:custGeom>
              <a:noFill/>
              <a:ln w="127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TW" altLang="en-US" kern="0">
                  <a:solidFill>
                    <a:sysClr val="windowText" lastClr="000000"/>
                  </a:solidFill>
                  <a:latin typeface="Calibri"/>
                  <a:ea typeface="新細明體"/>
                  <a:cs typeface="+mn-cs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6DFD8068-FFA5-49D8-8753-D3EF5291BCB2}"/>
                  </a:ext>
                </a:extLst>
              </p:cNvPr>
              <p:cNvSpPr/>
              <p:nvPr/>
            </p:nvSpPr>
            <p:spPr>
              <a:xfrm>
                <a:off x="2124916" y="1244356"/>
                <a:ext cx="1584537" cy="734397"/>
              </a:xfrm>
              <a:custGeom>
                <a:avLst/>
                <a:gdLst>
                  <a:gd name="connsiteX0" fmla="*/ 0 w 1578634"/>
                  <a:gd name="connsiteY0" fmla="*/ 245852 h 438509"/>
                  <a:gd name="connsiteX1" fmla="*/ 276045 w 1578634"/>
                  <a:gd name="connsiteY1" fmla="*/ 12939 h 438509"/>
                  <a:gd name="connsiteX2" fmla="*/ 638355 w 1578634"/>
                  <a:gd name="connsiteY2" fmla="*/ 323489 h 438509"/>
                  <a:gd name="connsiteX3" fmla="*/ 1104181 w 1578634"/>
                  <a:gd name="connsiteY3" fmla="*/ 409754 h 438509"/>
                  <a:gd name="connsiteX4" fmla="*/ 1345721 w 1578634"/>
                  <a:gd name="connsiteY4" fmla="*/ 150961 h 438509"/>
                  <a:gd name="connsiteX5" fmla="*/ 1578634 w 1578634"/>
                  <a:gd name="connsiteY5" fmla="*/ 306237 h 438509"/>
                  <a:gd name="connsiteX0" fmla="*/ 0 w 1578634"/>
                  <a:gd name="connsiteY0" fmla="*/ 628186 h 766909"/>
                  <a:gd name="connsiteX1" fmla="*/ 276045 w 1578634"/>
                  <a:gd name="connsiteY1" fmla="*/ 395273 h 766909"/>
                  <a:gd name="connsiteX2" fmla="*/ 638355 w 1578634"/>
                  <a:gd name="connsiteY2" fmla="*/ 705823 h 766909"/>
                  <a:gd name="connsiteX3" fmla="*/ 1080120 w 1578634"/>
                  <a:gd name="connsiteY3" fmla="*/ 28755 h 766909"/>
                  <a:gd name="connsiteX4" fmla="*/ 1345721 w 1578634"/>
                  <a:gd name="connsiteY4" fmla="*/ 533295 h 766909"/>
                  <a:gd name="connsiteX5" fmla="*/ 1578634 w 1578634"/>
                  <a:gd name="connsiteY5" fmla="*/ 688571 h 766909"/>
                  <a:gd name="connsiteX0" fmla="*/ 0 w 1578634"/>
                  <a:gd name="connsiteY0" fmla="*/ 635354 h 817089"/>
                  <a:gd name="connsiteX1" fmla="*/ 276045 w 1578634"/>
                  <a:gd name="connsiteY1" fmla="*/ 402441 h 817089"/>
                  <a:gd name="connsiteX2" fmla="*/ 576064 w 1578634"/>
                  <a:gd name="connsiteY2" fmla="*/ 756003 h 817089"/>
                  <a:gd name="connsiteX3" fmla="*/ 1080120 w 1578634"/>
                  <a:gd name="connsiteY3" fmla="*/ 35923 h 817089"/>
                  <a:gd name="connsiteX4" fmla="*/ 1345721 w 1578634"/>
                  <a:gd name="connsiteY4" fmla="*/ 540463 h 817089"/>
                  <a:gd name="connsiteX5" fmla="*/ 1578634 w 1578634"/>
                  <a:gd name="connsiteY5" fmla="*/ 695739 h 817089"/>
                  <a:gd name="connsiteX0" fmla="*/ 0 w 1578634"/>
                  <a:gd name="connsiteY0" fmla="*/ 623353 h 733080"/>
                  <a:gd name="connsiteX1" fmla="*/ 276045 w 1578634"/>
                  <a:gd name="connsiteY1" fmla="*/ 390440 h 733080"/>
                  <a:gd name="connsiteX2" fmla="*/ 576064 w 1578634"/>
                  <a:gd name="connsiteY2" fmla="*/ 671994 h 733080"/>
                  <a:gd name="connsiteX3" fmla="*/ 1080120 w 1578634"/>
                  <a:gd name="connsiteY3" fmla="*/ 23922 h 733080"/>
                  <a:gd name="connsiteX4" fmla="*/ 1345721 w 1578634"/>
                  <a:gd name="connsiteY4" fmla="*/ 528462 h 733080"/>
                  <a:gd name="connsiteX5" fmla="*/ 1578634 w 1578634"/>
                  <a:gd name="connsiteY5" fmla="*/ 683738 h 733080"/>
                  <a:gd name="connsiteX0" fmla="*/ 0 w 1584176"/>
                  <a:gd name="connsiteY0" fmla="*/ 623353 h 733080"/>
                  <a:gd name="connsiteX1" fmla="*/ 276045 w 1584176"/>
                  <a:gd name="connsiteY1" fmla="*/ 390440 h 733080"/>
                  <a:gd name="connsiteX2" fmla="*/ 576064 w 1584176"/>
                  <a:gd name="connsiteY2" fmla="*/ 671994 h 733080"/>
                  <a:gd name="connsiteX3" fmla="*/ 1080120 w 1584176"/>
                  <a:gd name="connsiteY3" fmla="*/ 23922 h 733080"/>
                  <a:gd name="connsiteX4" fmla="*/ 1345721 w 1584176"/>
                  <a:gd name="connsiteY4" fmla="*/ 528462 h 733080"/>
                  <a:gd name="connsiteX5" fmla="*/ 1584176 w 1584176"/>
                  <a:gd name="connsiteY5" fmla="*/ 527977 h 733080"/>
                  <a:gd name="connsiteX0" fmla="*/ 0 w 1584176"/>
                  <a:gd name="connsiteY0" fmla="*/ 623353 h 733080"/>
                  <a:gd name="connsiteX1" fmla="*/ 276045 w 1584176"/>
                  <a:gd name="connsiteY1" fmla="*/ 390440 h 733080"/>
                  <a:gd name="connsiteX2" fmla="*/ 576064 w 1584176"/>
                  <a:gd name="connsiteY2" fmla="*/ 671994 h 733080"/>
                  <a:gd name="connsiteX3" fmla="*/ 1080120 w 1584176"/>
                  <a:gd name="connsiteY3" fmla="*/ 23922 h 733080"/>
                  <a:gd name="connsiteX4" fmla="*/ 1345721 w 1584176"/>
                  <a:gd name="connsiteY4" fmla="*/ 528462 h 733080"/>
                  <a:gd name="connsiteX5" fmla="*/ 1584176 w 1584176"/>
                  <a:gd name="connsiteY5" fmla="*/ 527977 h 733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84176" h="733080">
                    <a:moveTo>
                      <a:pt x="0" y="623353"/>
                    </a:moveTo>
                    <a:cubicBezTo>
                      <a:pt x="84826" y="500427"/>
                      <a:pt x="180034" y="382333"/>
                      <a:pt x="276045" y="390440"/>
                    </a:cubicBezTo>
                    <a:cubicBezTo>
                      <a:pt x="372056" y="398547"/>
                      <a:pt x="442052" y="733080"/>
                      <a:pt x="576064" y="671994"/>
                    </a:cubicBezTo>
                    <a:cubicBezTo>
                      <a:pt x="710076" y="610908"/>
                      <a:pt x="951844" y="47844"/>
                      <a:pt x="1080120" y="23922"/>
                    </a:cubicBezTo>
                    <a:cubicBezTo>
                      <a:pt x="1208396" y="0"/>
                      <a:pt x="1261712" y="444453"/>
                      <a:pt x="1345721" y="528462"/>
                    </a:cubicBezTo>
                    <a:cubicBezTo>
                      <a:pt x="1429730" y="612471"/>
                      <a:pt x="1408191" y="630089"/>
                      <a:pt x="1584176" y="527977"/>
                    </a:cubicBezTo>
                  </a:path>
                </a:pathLst>
              </a:custGeom>
              <a:noFill/>
              <a:ln w="12700" cap="flat" cmpd="sng" algn="ctr">
                <a:solidFill>
                  <a:srgbClr val="9BBB59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TW" altLang="en-US" kern="0">
                  <a:solidFill>
                    <a:sysClr val="windowText" lastClr="000000"/>
                  </a:solidFill>
                  <a:latin typeface="Calibri"/>
                  <a:ea typeface="新細明體"/>
                  <a:cs typeface="+mn-cs"/>
                </a:endParaRPr>
              </a:p>
            </p:txBody>
          </p:sp>
        </p:grpSp>
        <p:grpSp>
          <p:nvGrpSpPr>
            <p:cNvPr id="14356" name="Group 31">
              <a:extLst>
                <a:ext uri="{FF2B5EF4-FFF2-40B4-BE49-F238E27FC236}">
                  <a16:creationId xmlns:a16="http://schemas.microsoft.com/office/drawing/2014/main" id="{40575CB1-D398-4DD7-BA3A-FB58FEACAB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40748" y="5201360"/>
              <a:ext cx="864096" cy="367985"/>
              <a:chOff x="2123727" y="1196752"/>
              <a:chExt cx="1594258" cy="792088"/>
            </a:xfrm>
          </p:grpSpPr>
          <p:cxnSp>
            <p:nvCxnSpPr>
              <p:cNvPr id="14363" name="Straight Connector 32">
                <a:extLst>
                  <a:ext uri="{FF2B5EF4-FFF2-40B4-BE49-F238E27FC236}">
                    <a16:creationId xmlns:a16="http://schemas.microsoft.com/office/drawing/2014/main" id="{5CD6AB30-68C9-4601-B32D-6DF934FFA5FC}"/>
                  </a:ext>
                </a:extLst>
              </p:cNvPr>
              <p:cNvCxnSpPr>
                <a:cxnSpLocks noChangeShapeType="1"/>
                <a:stCxn id="34" idx="1"/>
                <a:endCxn id="35" idx="5"/>
              </p:cNvCxnSpPr>
              <p:nvPr/>
            </p:nvCxnSpPr>
            <p:spPr bwMode="auto">
              <a:xfrm rot="10800000" flipH="1" flipV="1">
                <a:off x="2123727" y="1592796"/>
                <a:ext cx="1594257" cy="20344"/>
              </a:xfrm>
              <a:prstGeom prst="line">
                <a:avLst/>
              </a:prstGeom>
              <a:noFill/>
              <a:ln w="9525" algn="ctr">
                <a:solidFill>
                  <a:srgbClr val="7F7F7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BB7499F-69D7-4614-92EC-44FA257C5D3B}"/>
                  </a:ext>
                </a:extLst>
              </p:cNvPr>
              <p:cNvSpPr/>
              <p:nvPr/>
            </p:nvSpPr>
            <p:spPr>
              <a:xfrm>
                <a:off x="2124915" y="1196464"/>
                <a:ext cx="1584537" cy="791107"/>
              </a:xfrm>
              <a:prstGeom prst="rect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chemeClr val="tx1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TW" altLang="en-US" kern="0">
                  <a:solidFill>
                    <a:sysClr val="windowText" lastClr="000000"/>
                  </a:solidFill>
                  <a:latin typeface="Calibri"/>
                  <a:ea typeface="新細明體"/>
                  <a:cs typeface="+mn-cs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281ECD34-F5FC-4EF8-9A9C-BA254D000E1A}"/>
                  </a:ext>
                </a:extLst>
              </p:cNvPr>
              <p:cNvSpPr/>
              <p:nvPr/>
            </p:nvSpPr>
            <p:spPr>
              <a:xfrm>
                <a:off x="2124915" y="1307049"/>
                <a:ext cx="1594258" cy="436669"/>
              </a:xfrm>
              <a:custGeom>
                <a:avLst/>
                <a:gdLst>
                  <a:gd name="connsiteX0" fmla="*/ 0 w 1578634"/>
                  <a:gd name="connsiteY0" fmla="*/ 245852 h 438509"/>
                  <a:gd name="connsiteX1" fmla="*/ 276045 w 1578634"/>
                  <a:gd name="connsiteY1" fmla="*/ 12939 h 438509"/>
                  <a:gd name="connsiteX2" fmla="*/ 638355 w 1578634"/>
                  <a:gd name="connsiteY2" fmla="*/ 323489 h 438509"/>
                  <a:gd name="connsiteX3" fmla="*/ 1104181 w 1578634"/>
                  <a:gd name="connsiteY3" fmla="*/ 409754 h 438509"/>
                  <a:gd name="connsiteX4" fmla="*/ 1345721 w 1578634"/>
                  <a:gd name="connsiteY4" fmla="*/ 150961 h 438509"/>
                  <a:gd name="connsiteX5" fmla="*/ 1578634 w 1578634"/>
                  <a:gd name="connsiteY5" fmla="*/ 306237 h 438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78634" h="438509">
                    <a:moveTo>
                      <a:pt x="0" y="245852"/>
                    </a:moveTo>
                    <a:cubicBezTo>
                      <a:pt x="84826" y="122926"/>
                      <a:pt x="169653" y="0"/>
                      <a:pt x="276045" y="12939"/>
                    </a:cubicBezTo>
                    <a:cubicBezTo>
                      <a:pt x="382437" y="25878"/>
                      <a:pt x="500332" y="257353"/>
                      <a:pt x="638355" y="323489"/>
                    </a:cubicBezTo>
                    <a:cubicBezTo>
                      <a:pt x="776378" y="389625"/>
                      <a:pt x="986287" y="438509"/>
                      <a:pt x="1104181" y="409754"/>
                    </a:cubicBezTo>
                    <a:cubicBezTo>
                      <a:pt x="1222075" y="380999"/>
                      <a:pt x="1266646" y="168214"/>
                      <a:pt x="1345721" y="150961"/>
                    </a:cubicBezTo>
                    <a:cubicBezTo>
                      <a:pt x="1424797" y="133708"/>
                      <a:pt x="1501715" y="219972"/>
                      <a:pt x="1578634" y="306237"/>
                    </a:cubicBezTo>
                  </a:path>
                </a:pathLst>
              </a:cu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TW" altLang="en-US" kern="0">
                  <a:solidFill>
                    <a:sysClr val="windowText" lastClr="000000"/>
                  </a:solidFill>
                  <a:latin typeface="Calibri"/>
                  <a:ea typeface="新細明體"/>
                  <a:cs typeface="+mn-cs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B9E24BD8-6BA6-47D9-AF43-118AF08F90A7}"/>
                  </a:ext>
                </a:extLst>
              </p:cNvPr>
              <p:cNvSpPr/>
              <p:nvPr/>
            </p:nvSpPr>
            <p:spPr>
              <a:xfrm>
                <a:off x="2124915" y="1267351"/>
                <a:ext cx="1584537" cy="601129"/>
              </a:xfrm>
              <a:custGeom>
                <a:avLst/>
                <a:gdLst>
                  <a:gd name="connsiteX0" fmla="*/ 0 w 1578634"/>
                  <a:gd name="connsiteY0" fmla="*/ 245852 h 438509"/>
                  <a:gd name="connsiteX1" fmla="*/ 276045 w 1578634"/>
                  <a:gd name="connsiteY1" fmla="*/ 12939 h 438509"/>
                  <a:gd name="connsiteX2" fmla="*/ 638355 w 1578634"/>
                  <a:gd name="connsiteY2" fmla="*/ 323489 h 438509"/>
                  <a:gd name="connsiteX3" fmla="*/ 1104181 w 1578634"/>
                  <a:gd name="connsiteY3" fmla="*/ 409754 h 438509"/>
                  <a:gd name="connsiteX4" fmla="*/ 1345721 w 1578634"/>
                  <a:gd name="connsiteY4" fmla="*/ 150961 h 438509"/>
                  <a:gd name="connsiteX5" fmla="*/ 1578634 w 1578634"/>
                  <a:gd name="connsiteY5" fmla="*/ 306237 h 438509"/>
                  <a:gd name="connsiteX0" fmla="*/ 0 w 1578634"/>
                  <a:gd name="connsiteY0" fmla="*/ 474815 h 667472"/>
                  <a:gd name="connsiteX1" fmla="*/ 432048 w 1578634"/>
                  <a:gd name="connsiteY1" fmla="*/ 12939 h 667472"/>
                  <a:gd name="connsiteX2" fmla="*/ 638355 w 1578634"/>
                  <a:gd name="connsiteY2" fmla="*/ 552452 h 667472"/>
                  <a:gd name="connsiteX3" fmla="*/ 1104181 w 1578634"/>
                  <a:gd name="connsiteY3" fmla="*/ 638717 h 667472"/>
                  <a:gd name="connsiteX4" fmla="*/ 1345721 w 1578634"/>
                  <a:gd name="connsiteY4" fmla="*/ 379924 h 667472"/>
                  <a:gd name="connsiteX5" fmla="*/ 1578634 w 1578634"/>
                  <a:gd name="connsiteY5" fmla="*/ 535200 h 667472"/>
                  <a:gd name="connsiteX0" fmla="*/ 0 w 1578634"/>
                  <a:gd name="connsiteY0" fmla="*/ 474815 h 600457"/>
                  <a:gd name="connsiteX1" fmla="*/ 432048 w 1578634"/>
                  <a:gd name="connsiteY1" fmla="*/ 12939 h 600457"/>
                  <a:gd name="connsiteX2" fmla="*/ 638355 w 1578634"/>
                  <a:gd name="connsiteY2" fmla="*/ 552452 h 600457"/>
                  <a:gd name="connsiteX3" fmla="*/ 1080120 w 1578634"/>
                  <a:gd name="connsiteY3" fmla="*/ 300971 h 600457"/>
                  <a:gd name="connsiteX4" fmla="*/ 1345721 w 1578634"/>
                  <a:gd name="connsiteY4" fmla="*/ 379924 h 600457"/>
                  <a:gd name="connsiteX5" fmla="*/ 1578634 w 1578634"/>
                  <a:gd name="connsiteY5" fmla="*/ 535200 h 600457"/>
                  <a:gd name="connsiteX0" fmla="*/ 0 w 1584176"/>
                  <a:gd name="connsiteY0" fmla="*/ 474815 h 600457"/>
                  <a:gd name="connsiteX1" fmla="*/ 432048 w 1584176"/>
                  <a:gd name="connsiteY1" fmla="*/ 12939 h 600457"/>
                  <a:gd name="connsiteX2" fmla="*/ 638355 w 1584176"/>
                  <a:gd name="connsiteY2" fmla="*/ 552452 h 600457"/>
                  <a:gd name="connsiteX3" fmla="*/ 1080120 w 1584176"/>
                  <a:gd name="connsiteY3" fmla="*/ 300971 h 600457"/>
                  <a:gd name="connsiteX4" fmla="*/ 1345721 w 1584176"/>
                  <a:gd name="connsiteY4" fmla="*/ 379924 h 600457"/>
                  <a:gd name="connsiteX5" fmla="*/ 1584176 w 1584176"/>
                  <a:gd name="connsiteY5" fmla="*/ 156956 h 600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84176" h="600457">
                    <a:moveTo>
                      <a:pt x="0" y="474815"/>
                    </a:moveTo>
                    <a:cubicBezTo>
                      <a:pt x="84826" y="351889"/>
                      <a:pt x="325656" y="0"/>
                      <a:pt x="432048" y="12939"/>
                    </a:cubicBezTo>
                    <a:cubicBezTo>
                      <a:pt x="538440" y="25878"/>
                      <a:pt x="530343" y="504447"/>
                      <a:pt x="638355" y="552452"/>
                    </a:cubicBezTo>
                    <a:cubicBezTo>
                      <a:pt x="746367" y="600457"/>
                      <a:pt x="962226" y="329726"/>
                      <a:pt x="1080120" y="300971"/>
                    </a:cubicBezTo>
                    <a:cubicBezTo>
                      <a:pt x="1198014" y="272216"/>
                      <a:pt x="1261712" y="403926"/>
                      <a:pt x="1345721" y="379924"/>
                    </a:cubicBezTo>
                    <a:cubicBezTo>
                      <a:pt x="1429730" y="355922"/>
                      <a:pt x="1507257" y="70691"/>
                      <a:pt x="1584176" y="156956"/>
                    </a:cubicBezTo>
                  </a:path>
                </a:pathLst>
              </a:custGeom>
              <a:noFill/>
              <a:ln w="127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TW" altLang="en-US" kern="0">
                  <a:solidFill>
                    <a:sysClr val="windowText" lastClr="000000"/>
                  </a:solidFill>
                  <a:latin typeface="Calibri"/>
                  <a:ea typeface="新細明體"/>
                  <a:cs typeface="+mn-cs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A8E527D7-BD6E-41C3-A370-A45367D1E400}"/>
                  </a:ext>
                </a:extLst>
              </p:cNvPr>
              <p:cNvSpPr/>
              <p:nvPr/>
            </p:nvSpPr>
            <p:spPr>
              <a:xfrm>
                <a:off x="2124915" y="1244667"/>
                <a:ext cx="1584537" cy="731563"/>
              </a:xfrm>
              <a:custGeom>
                <a:avLst/>
                <a:gdLst>
                  <a:gd name="connsiteX0" fmla="*/ 0 w 1578634"/>
                  <a:gd name="connsiteY0" fmla="*/ 245852 h 438509"/>
                  <a:gd name="connsiteX1" fmla="*/ 276045 w 1578634"/>
                  <a:gd name="connsiteY1" fmla="*/ 12939 h 438509"/>
                  <a:gd name="connsiteX2" fmla="*/ 638355 w 1578634"/>
                  <a:gd name="connsiteY2" fmla="*/ 323489 h 438509"/>
                  <a:gd name="connsiteX3" fmla="*/ 1104181 w 1578634"/>
                  <a:gd name="connsiteY3" fmla="*/ 409754 h 438509"/>
                  <a:gd name="connsiteX4" fmla="*/ 1345721 w 1578634"/>
                  <a:gd name="connsiteY4" fmla="*/ 150961 h 438509"/>
                  <a:gd name="connsiteX5" fmla="*/ 1578634 w 1578634"/>
                  <a:gd name="connsiteY5" fmla="*/ 306237 h 438509"/>
                  <a:gd name="connsiteX0" fmla="*/ 0 w 1578634"/>
                  <a:gd name="connsiteY0" fmla="*/ 628186 h 766909"/>
                  <a:gd name="connsiteX1" fmla="*/ 276045 w 1578634"/>
                  <a:gd name="connsiteY1" fmla="*/ 395273 h 766909"/>
                  <a:gd name="connsiteX2" fmla="*/ 638355 w 1578634"/>
                  <a:gd name="connsiteY2" fmla="*/ 705823 h 766909"/>
                  <a:gd name="connsiteX3" fmla="*/ 1080120 w 1578634"/>
                  <a:gd name="connsiteY3" fmla="*/ 28755 h 766909"/>
                  <a:gd name="connsiteX4" fmla="*/ 1345721 w 1578634"/>
                  <a:gd name="connsiteY4" fmla="*/ 533295 h 766909"/>
                  <a:gd name="connsiteX5" fmla="*/ 1578634 w 1578634"/>
                  <a:gd name="connsiteY5" fmla="*/ 688571 h 766909"/>
                  <a:gd name="connsiteX0" fmla="*/ 0 w 1578634"/>
                  <a:gd name="connsiteY0" fmla="*/ 635354 h 817089"/>
                  <a:gd name="connsiteX1" fmla="*/ 276045 w 1578634"/>
                  <a:gd name="connsiteY1" fmla="*/ 402441 h 817089"/>
                  <a:gd name="connsiteX2" fmla="*/ 576064 w 1578634"/>
                  <a:gd name="connsiteY2" fmla="*/ 756003 h 817089"/>
                  <a:gd name="connsiteX3" fmla="*/ 1080120 w 1578634"/>
                  <a:gd name="connsiteY3" fmla="*/ 35923 h 817089"/>
                  <a:gd name="connsiteX4" fmla="*/ 1345721 w 1578634"/>
                  <a:gd name="connsiteY4" fmla="*/ 540463 h 817089"/>
                  <a:gd name="connsiteX5" fmla="*/ 1578634 w 1578634"/>
                  <a:gd name="connsiteY5" fmla="*/ 695739 h 817089"/>
                  <a:gd name="connsiteX0" fmla="*/ 0 w 1578634"/>
                  <a:gd name="connsiteY0" fmla="*/ 623353 h 733080"/>
                  <a:gd name="connsiteX1" fmla="*/ 276045 w 1578634"/>
                  <a:gd name="connsiteY1" fmla="*/ 390440 h 733080"/>
                  <a:gd name="connsiteX2" fmla="*/ 576064 w 1578634"/>
                  <a:gd name="connsiteY2" fmla="*/ 671994 h 733080"/>
                  <a:gd name="connsiteX3" fmla="*/ 1080120 w 1578634"/>
                  <a:gd name="connsiteY3" fmla="*/ 23922 h 733080"/>
                  <a:gd name="connsiteX4" fmla="*/ 1345721 w 1578634"/>
                  <a:gd name="connsiteY4" fmla="*/ 528462 h 733080"/>
                  <a:gd name="connsiteX5" fmla="*/ 1578634 w 1578634"/>
                  <a:gd name="connsiteY5" fmla="*/ 683738 h 733080"/>
                  <a:gd name="connsiteX0" fmla="*/ 0 w 1584176"/>
                  <a:gd name="connsiteY0" fmla="*/ 623353 h 733080"/>
                  <a:gd name="connsiteX1" fmla="*/ 276045 w 1584176"/>
                  <a:gd name="connsiteY1" fmla="*/ 390440 h 733080"/>
                  <a:gd name="connsiteX2" fmla="*/ 576064 w 1584176"/>
                  <a:gd name="connsiteY2" fmla="*/ 671994 h 733080"/>
                  <a:gd name="connsiteX3" fmla="*/ 1080120 w 1584176"/>
                  <a:gd name="connsiteY3" fmla="*/ 23922 h 733080"/>
                  <a:gd name="connsiteX4" fmla="*/ 1345721 w 1584176"/>
                  <a:gd name="connsiteY4" fmla="*/ 528462 h 733080"/>
                  <a:gd name="connsiteX5" fmla="*/ 1584176 w 1584176"/>
                  <a:gd name="connsiteY5" fmla="*/ 527977 h 733080"/>
                  <a:gd name="connsiteX0" fmla="*/ 0 w 1584176"/>
                  <a:gd name="connsiteY0" fmla="*/ 623353 h 733080"/>
                  <a:gd name="connsiteX1" fmla="*/ 276045 w 1584176"/>
                  <a:gd name="connsiteY1" fmla="*/ 390440 h 733080"/>
                  <a:gd name="connsiteX2" fmla="*/ 576064 w 1584176"/>
                  <a:gd name="connsiteY2" fmla="*/ 671994 h 733080"/>
                  <a:gd name="connsiteX3" fmla="*/ 1080120 w 1584176"/>
                  <a:gd name="connsiteY3" fmla="*/ 23922 h 733080"/>
                  <a:gd name="connsiteX4" fmla="*/ 1345721 w 1584176"/>
                  <a:gd name="connsiteY4" fmla="*/ 528462 h 733080"/>
                  <a:gd name="connsiteX5" fmla="*/ 1584176 w 1584176"/>
                  <a:gd name="connsiteY5" fmla="*/ 527977 h 733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84176" h="733080">
                    <a:moveTo>
                      <a:pt x="0" y="623353"/>
                    </a:moveTo>
                    <a:cubicBezTo>
                      <a:pt x="84826" y="500427"/>
                      <a:pt x="180034" y="382333"/>
                      <a:pt x="276045" y="390440"/>
                    </a:cubicBezTo>
                    <a:cubicBezTo>
                      <a:pt x="372056" y="398547"/>
                      <a:pt x="442052" y="733080"/>
                      <a:pt x="576064" y="671994"/>
                    </a:cubicBezTo>
                    <a:cubicBezTo>
                      <a:pt x="710076" y="610908"/>
                      <a:pt x="951844" y="47844"/>
                      <a:pt x="1080120" y="23922"/>
                    </a:cubicBezTo>
                    <a:cubicBezTo>
                      <a:pt x="1208396" y="0"/>
                      <a:pt x="1261712" y="444453"/>
                      <a:pt x="1345721" y="528462"/>
                    </a:cubicBezTo>
                    <a:cubicBezTo>
                      <a:pt x="1429730" y="612471"/>
                      <a:pt x="1408191" y="630089"/>
                      <a:pt x="1584176" y="527977"/>
                    </a:cubicBezTo>
                  </a:path>
                </a:pathLst>
              </a:custGeom>
              <a:noFill/>
              <a:ln w="12700" cap="flat" cmpd="sng" algn="ctr">
                <a:solidFill>
                  <a:srgbClr val="9BBB59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TW" altLang="en-US" kern="0">
                  <a:solidFill>
                    <a:sysClr val="windowText" lastClr="000000"/>
                  </a:solidFill>
                  <a:latin typeface="Calibri"/>
                  <a:ea typeface="新細明體"/>
                  <a:cs typeface="+mn-cs"/>
                </a:endParaRPr>
              </a:p>
            </p:txBody>
          </p:sp>
        </p:grpSp>
        <p:grpSp>
          <p:nvGrpSpPr>
            <p:cNvPr id="14357" name="Group 37">
              <a:extLst>
                <a:ext uri="{FF2B5EF4-FFF2-40B4-BE49-F238E27FC236}">
                  <a16:creationId xmlns:a16="http://schemas.microsoft.com/office/drawing/2014/main" id="{B3072285-D58D-4ABE-A578-1ADD133965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91209" y="4488295"/>
              <a:ext cx="864096" cy="367985"/>
              <a:chOff x="2123727" y="1196752"/>
              <a:chExt cx="1594258" cy="792088"/>
            </a:xfrm>
          </p:grpSpPr>
          <p:cxnSp>
            <p:nvCxnSpPr>
              <p:cNvPr id="14358" name="Straight Connector 38">
                <a:extLst>
                  <a:ext uri="{FF2B5EF4-FFF2-40B4-BE49-F238E27FC236}">
                    <a16:creationId xmlns:a16="http://schemas.microsoft.com/office/drawing/2014/main" id="{35EF6AAD-EF70-4B15-B650-F132A4AE0669}"/>
                  </a:ext>
                </a:extLst>
              </p:cNvPr>
              <p:cNvCxnSpPr>
                <a:cxnSpLocks noChangeShapeType="1"/>
                <a:stCxn id="40" idx="1"/>
                <a:endCxn id="41" idx="5"/>
              </p:cNvCxnSpPr>
              <p:nvPr/>
            </p:nvCxnSpPr>
            <p:spPr bwMode="auto">
              <a:xfrm rot="10800000" flipH="1" flipV="1">
                <a:off x="2123727" y="1592796"/>
                <a:ext cx="1594257" cy="20344"/>
              </a:xfrm>
              <a:prstGeom prst="line">
                <a:avLst/>
              </a:prstGeom>
              <a:noFill/>
              <a:ln w="9525" algn="ctr">
                <a:solidFill>
                  <a:srgbClr val="7F7F7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0208101-DEE2-4C3D-938D-EA4EDCE871D6}"/>
                  </a:ext>
                </a:extLst>
              </p:cNvPr>
              <p:cNvSpPr/>
              <p:nvPr/>
            </p:nvSpPr>
            <p:spPr>
              <a:xfrm>
                <a:off x="2123516" y="1197322"/>
                <a:ext cx="1584537" cy="791109"/>
              </a:xfrm>
              <a:prstGeom prst="rect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chemeClr val="tx1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TW" altLang="en-US" kern="0">
                  <a:solidFill>
                    <a:sysClr val="windowText" lastClr="000000"/>
                  </a:solidFill>
                  <a:latin typeface="Calibri"/>
                  <a:ea typeface="新細明體"/>
                  <a:cs typeface="+mn-cs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1417B9DA-F149-4F20-AC72-00CE288CC4EB}"/>
                  </a:ext>
                </a:extLst>
              </p:cNvPr>
              <p:cNvSpPr/>
              <p:nvPr/>
            </p:nvSpPr>
            <p:spPr>
              <a:xfrm>
                <a:off x="2123516" y="1307908"/>
                <a:ext cx="1594258" cy="436669"/>
              </a:xfrm>
              <a:custGeom>
                <a:avLst/>
                <a:gdLst>
                  <a:gd name="connsiteX0" fmla="*/ 0 w 1578634"/>
                  <a:gd name="connsiteY0" fmla="*/ 245852 h 438509"/>
                  <a:gd name="connsiteX1" fmla="*/ 276045 w 1578634"/>
                  <a:gd name="connsiteY1" fmla="*/ 12939 h 438509"/>
                  <a:gd name="connsiteX2" fmla="*/ 638355 w 1578634"/>
                  <a:gd name="connsiteY2" fmla="*/ 323489 h 438509"/>
                  <a:gd name="connsiteX3" fmla="*/ 1104181 w 1578634"/>
                  <a:gd name="connsiteY3" fmla="*/ 409754 h 438509"/>
                  <a:gd name="connsiteX4" fmla="*/ 1345721 w 1578634"/>
                  <a:gd name="connsiteY4" fmla="*/ 150961 h 438509"/>
                  <a:gd name="connsiteX5" fmla="*/ 1578634 w 1578634"/>
                  <a:gd name="connsiteY5" fmla="*/ 306237 h 438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78634" h="438509">
                    <a:moveTo>
                      <a:pt x="0" y="245852"/>
                    </a:moveTo>
                    <a:cubicBezTo>
                      <a:pt x="84826" y="122926"/>
                      <a:pt x="169653" y="0"/>
                      <a:pt x="276045" y="12939"/>
                    </a:cubicBezTo>
                    <a:cubicBezTo>
                      <a:pt x="382437" y="25878"/>
                      <a:pt x="500332" y="257353"/>
                      <a:pt x="638355" y="323489"/>
                    </a:cubicBezTo>
                    <a:cubicBezTo>
                      <a:pt x="776378" y="389625"/>
                      <a:pt x="986287" y="438509"/>
                      <a:pt x="1104181" y="409754"/>
                    </a:cubicBezTo>
                    <a:cubicBezTo>
                      <a:pt x="1222075" y="380999"/>
                      <a:pt x="1266646" y="168214"/>
                      <a:pt x="1345721" y="150961"/>
                    </a:cubicBezTo>
                    <a:cubicBezTo>
                      <a:pt x="1424797" y="133708"/>
                      <a:pt x="1501715" y="219972"/>
                      <a:pt x="1578634" y="306237"/>
                    </a:cubicBezTo>
                  </a:path>
                </a:pathLst>
              </a:cu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TW" altLang="en-US" kern="0">
                  <a:solidFill>
                    <a:sysClr val="windowText" lastClr="000000"/>
                  </a:solidFill>
                  <a:latin typeface="Calibri"/>
                  <a:ea typeface="新細明體"/>
                  <a:cs typeface="+mn-cs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A5C2B019-58F5-4301-8F76-2A9376272AD4}"/>
                  </a:ext>
                </a:extLst>
              </p:cNvPr>
              <p:cNvSpPr/>
              <p:nvPr/>
            </p:nvSpPr>
            <p:spPr>
              <a:xfrm>
                <a:off x="2123516" y="1268211"/>
                <a:ext cx="1584537" cy="601129"/>
              </a:xfrm>
              <a:custGeom>
                <a:avLst/>
                <a:gdLst>
                  <a:gd name="connsiteX0" fmla="*/ 0 w 1578634"/>
                  <a:gd name="connsiteY0" fmla="*/ 245852 h 438509"/>
                  <a:gd name="connsiteX1" fmla="*/ 276045 w 1578634"/>
                  <a:gd name="connsiteY1" fmla="*/ 12939 h 438509"/>
                  <a:gd name="connsiteX2" fmla="*/ 638355 w 1578634"/>
                  <a:gd name="connsiteY2" fmla="*/ 323489 h 438509"/>
                  <a:gd name="connsiteX3" fmla="*/ 1104181 w 1578634"/>
                  <a:gd name="connsiteY3" fmla="*/ 409754 h 438509"/>
                  <a:gd name="connsiteX4" fmla="*/ 1345721 w 1578634"/>
                  <a:gd name="connsiteY4" fmla="*/ 150961 h 438509"/>
                  <a:gd name="connsiteX5" fmla="*/ 1578634 w 1578634"/>
                  <a:gd name="connsiteY5" fmla="*/ 306237 h 438509"/>
                  <a:gd name="connsiteX0" fmla="*/ 0 w 1578634"/>
                  <a:gd name="connsiteY0" fmla="*/ 474815 h 667472"/>
                  <a:gd name="connsiteX1" fmla="*/ 432048 w 1578634"/>
                  <a:gd name="connsiteY1" fmla="*/ 12939 h 667472"/>
                  <a:gd name="connsiteX2" fmla="*/ 638355 w 1578634"/>
                  <a:gd name="connsiteY2" fmla="*/ 552452 h 667472"/>
                  <a:gd name="connsiteX3" fmla="*/ 1104181 w 1578634"/>
                  <a:gd name="connsiteY3" fmla="*/ 638717 h 667472"/>
                  <a:gd name="connsiteX4" fmla="*/ 1345721 w 1578634"/>
                  <a:gd name="connsiteY4" fmla="*/ 379924 h 667472"/>
                  <a:gd name="connsiteX5" fmla="*/ 1578634 w 1578634"/>
                  <a:gd name="connsiteY5" fmla="*/ 535200 h 667472"/>
                  <a:gd name="connsiteX0" fmla="*/ 0 w 1578634"/>
                  <a:gd name="connsiteY0" fmla="*/ 474815 h 600457"/>
                  <a:gd name="connsiteX1" fmla="*/ 432048 w 1578634"/>
                  <a:gd name="connsiteY1" fmla="*/ 12939 h 600457"/>
                  <a:gd name="connsiteX2" fmla="*/ 638355 w 1578634"/>
                  <a:gd name="connsiteY2" fmla="*/ 552452 h 600457"/>
                  <a:gd name="connsiteX3" fmla="*/ 1080120 w 1578634"/>
                  <a:gd name="connsiteY3" fmla="*/ 300971 h 600457"/>
                  <a:gd name="connsiteX4" fmla="*/ 1345721 w 1578634"/>
                  <a:gd name="connsiteY4" fmla="*/ 379924 h 600457"/>
                  <a:gd name="connsiteX5" fmla="*/ 1578634 w 1578634"/>
                  <a:gd name="connsiteY5" fmla="*/ 535200 h 600457"/>
                  <a:gd name="connsiteX0" fmla="*/ 0 w 1584176"/>
                  <a:gd name="connsiteY0" fmla="*/ 474815 h 600457"/>
                  <a:gd name="connsiteX1" fmla="*/ 432048 w 1584176"/>
                  <a:gd name="connsiteY1" fmla="*/ 12939 h 600457"/>
                  <a:gd name="connsiteX2" fmla="*/ 638355 w 1584176"/>
                  <a:gd name="connsiteY2" fmla="*/ 552452 h 600457"/>
                  <a:gd name="connsiteX3" fmla="*/ 1080120 w 1584176"/>
                  <a:gd name="connsiteY3" fmla="*/ 300971 h 600457"/>
                  <a:gd name="connsiteX4" fmla="*/ 1345721 w 1584176"/>
                  <a:gd name="connsiteY4" fmla="*/ 379924 h 600457"/>
                  <a:gd name="connsiteX5" fmla="*/ 1584176 w 1584176"/>
                  <a:gd name="connsiteY5" fmla="*/ 156956 h 600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84176" h="600457">
                    <a:moveTo>
                      <a:pt x="0" y="474815"/>
                    </a:moveTo>
                    <a:cubicBezTo>
                      <a:pt x="84826" y="351889"/>
                      <a:pt x="325656" y="0"/>
                      <a:pt x="432048" y="12939"/>
                    </a:cubicBezTo>
                    <a:cubicBezTo>
                      <a:pt x="538440" y="25878"/>
                      <a:pt x="530343" y="504447"/>
                      <a:pt x="638355" y="552452"/>
                    </a:cubicBezTo>
                    <a:cubicBezTo>
                      <a:pt x="746367" y="600457"/>
                      <a:pt x="962226" y="329726"/>
                      <a:pt x="1080120" y="300971"/>
                    </a:cubicBezTo>
                    <a:cubicBezTo>
                      <a:pt x="1198014" y="272216"/>
                      <a:pt x="1261712" y="403926"/>
                      <a:pt x="1345721" y="379924"/>
                    </a:cubicBezTo>
                    <a:cubicBezTo>
                      <a:pt x="1429730" y="355922"/>
                      <a:pt x="1507257" y="70691"/>
                      <a:pt x="1584176" y="156956"/>
                    </a:cubicBezTo>
                  </a:path>
                </a:pathLst>
              </a:custGeom>
              <a:noFill/>
              <a:ln w="127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TW" altLang="en-US" kern="0">
                  <a:solidFill>
                    <a:sysClr val="windowText" lastClr="000000"/>
                  </a:solidFill>
                  <a:latin typeface="Calibri"/>
                  <a:ea typeface="新細明體"/>
                  <a:cs typeface="+mn-cs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3D790DA6-7657-4217-9AA9-E5351786C92A}"/>
                  </a:ext>
                </a:extLst>
              </p:cNvPr>
              <p:cNvSpPr/>
              <p:nvPr/>
            </p:nvSpPr>
            <p:spPr>
              <a:xfrm>
                <a:off x="2123516" y="1245526"/>
                <a:ext cx="1584537" cy="731563"/>
              </a:xfrm>
              <a:custGeom>
                <a:avLst/>
                <a:gdLst>
                  <a:gd name="connsiteX0" fmla="*/ 0 w 1578634"/>
                  <a:gd name="connsiteY0" fmla="*/ 245852 h 438509"/>
                  <a:gd name="connsiteX1" fmla="*/ 276045 w 1578634"/>
                  <a:gd name="connsiteY1" fmla="*/ 12939 h 438509"/>
                  <a:gd name="connsiteX2" fmla="*/ 638355 w 1578634"/>
                  <a:gd name="connsiteY2" fmla="*/ 323489 h 438509"/>
                  <a:gd name="connsiteX3" fmla="*/ 1104181 w 1578634"/>
                  <a:gd name="connsiteY3" fmla="*/ 409754 h 438509"/>
                  <a:gd name="connsiteX4" fmla="*/ 1345721 w 1578634"/>
                  <a:gd name="connsiteY4" fmla="*/ 150961 h 438509"/>
                  <a:gd name="connsiteX5" fmla="*/ 1578634 w 1578634"/>
                  <a:gd name="connsiteY5" fmla="*/ 306237 h 438509"/>
                  <a:gd name="connsiteX0" fmla="*/ 0 w 1578634"/>
                  <a:gd name="connsiteY0" fmla="*/ 628186 h 766909"/>
                  <a:gd name="connsiteX1" fmla="*/ 276045 w 1578634"/>
                  <a:gd name="connsiteY1" fmla="*/ 395273 h 766909"/>
                  <a:gd name="connsiteX2" fmla="*/ 638355 w 1578634"/>
                  <a:gd name="connsiteY2" fmla="*/ 705823 h 766909"/>
                  <a:gd name="connsiteX3" fmla="*/ 1080120 w 1578634"/>
                  <a:gd name="connsiteY3" fmla="*/ 28755 h 766909"/>
                  <a:gd name="connsiteX4" fmla="*/ 1345721 w 1578634"/>
                  <a:gd name="connsiteY4" fmla="*/ 533295 h 766909"/>
                  <a:gd name="connsiteX5" fmla="*/ 1578634 w 1578634"/>
                  <a:gd name="connsiteY5" fmla="*/ 688571 h 766909"/>
                  <a:gd name="connsiteX0" fmla="*/ 0 w 1578634"/>
                  <a:gd name="connsiteY0" fmla="*/ 635354 h 817089"/>
                  <a:gd name="connsiteX1" fmla="*/ 276045 w 1578634"/>
                  <a:gd name="connsiteY1" fmla="*/ 402441 h 817089"/>
                  <a:gd name="connsiteX2" fmla="*/ 576064 w 1578634"/>
                  <a:gd name="connsiteY2" fmla="*/ 756003 h 817089"/>
                  <a:gd name="connsiteX3" fmla="*/ 1080120 w 1578634"/>
                  <a:gd name="connsiteY3" fmla="*/ 35923 h 817089"/>
                  <a:gd name="connsiteX4" fmla="*/ 1345721 w 1578634"/>
                  <a:gd name="connsiteY4" fmla="*/ 540463 h 817089"/>
                  <a:gd name="connsiteX5" fmla="*/ 1578634 w 1578634"/>
                  <a:gd name="connsiteY5" fmla="*/ 695739 h 817089"/>
                  <a:gd name="connsiteX0" fmla="*/ 0 w 1578634"/>
                  <a:gd name="connsiteY0" fmla="*/ 623353 h 733080"/>
                  <a:gd name="connsiteX1" fmla="*/ 276045 w 1578634"/>
                  <a:gd name="connsiteY1" fmla="*/ 390440 h 733080"/>
                  <a:gd name="connsiteX2" fmla="*/ 576064 w 1578634"/>
                  <a:gd name="connsiteY2" fmla="*/ 671994 h 733080"/>
                  <a:gd name="connsiteX3" fmla="*/ 1080120 w 1578634"/>
                  <a:gd name="connsiteY3" fmla="*/ 23922 h 733080"/>
                  <a:gd name="connsiteX4" fmla="*/ 1345721 w 1578634"/>
                  <a:gd name="connsiteY4" fmla="*/ 528462 h 733080"/>
                  <a:gd name="connsiteX5" fmla="*/ 1578634 w 1578634"/>
                  <a:gd name="connsiteY5" fmla="*/ 683738 h 733080"/>
                  <a:gd name="connsiteX0" fmla="*/ 0 w 1584176"/>
                  <a:gd name="connsiteY0" fmla="*/ 623353 h 733080"/>
                  <a:gd name="connsiteX1" fmla="*/ 276045 w 1584176"/>
                  <a:gd name="connsiteY1" fmla="*/ 390440 h 733080"/>
                  <a:gd name="connsiteX2" fmla="*/ 576064 w 1584176"/>
                  <a:gd name="connsiteY2" fmla="*/ 671994 h 733080"/>
                  <a:gd name="connsiteX3" fmla="*/ 1080120 w 1584176"/>
                  <a:gd name="connsiteY3" fmla="*/ 23922 h 733080"/>
                  <a:gd name="connsiteX4" fmla="*/ 1345721 w 1584176"/>
                  <a:gd name="connsiteY4" fmla="*/ 528462 h 733080"/>
                  <a:gd name="connsiteX5" fmla="*/ 1584176 w 1584176"/>
                  <a:gd name="connsiteY5" fmla="*/ 527977 h 733080"/>
                  <a:gd name="connsiteX0" fmla="*/ 0 w 1584176"/>
                  <a:gd name="connsiteY0" fmla="*/ 623353 h 733080"/>
                  <a:gd name="connsiteX1" fmla="*/ 276045 w 1584176"/>
                  <a:gd name="connsiteY1" fmla="*/ 390440 h 733080"/>
                  <a:gd name="connsiteX2" fmla="*/ 576064 w 1584176"/>
                  <a:gd name="connsiteY2" fmla="*/ 671994 h 733080"/>
                  <a:gd name="connsiteX3" fmla="*/ 1080120 w 1584176"/>
                  <a:gd name="connsiteY3" fmla="*/ 23922 h 733080"/>
                  <a:gd name="connsiteX4" fmla="*/ 1345721 w 1584176"/>
                  <a:gd name="connsiteY4" fmla="*/ 528462 h 733080"/>
                  <a:gd name="connsiteX5" fmla="*/ 1584176 w 1584176"/>
                  <a:gd name="connsiteY5" fmla="*/ 527977 h 733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84176" h="733080">
                    <a:moveTo>
                      <a:pt x="0" y="623353"/>
                    </a:moveTo>
                    <a:cubicBezTo>
                      <a:pt x="84826" y="500427"/>
                      <a:pt x="180034" y="382333"/>
                      <a:pt x="276045" y="390440"/>
                    </a:cubicBezTo>
                    <a:cubicBezTo>
                      <a:pt x="372056" y="398547"/>
                      <a:pt x="442052" y="733080"/>
                      <a:pt x="576064" y="671994"/>
                    </a:cubicBezTo>
                    <a:cubicBezTo>
                      <a:pt x="710076" y="610908"/>
                      <a:pt x="951844" y="47844"/>
                      <a:pt x="1080120" y="23922"/>
                    </a:cubicBezTo>
                    <a:cubicBezTo>
                      <a:pt x="1208396" y="0"/>
                      <a:pt x="1261712" y="444453"/>
                      <a:pt x="1345721" y="528462"/>
                    </a:cubicBezTo>
                    <a:cubicBezTo>
                      <a:pt x="1429730" y="612471"/>
                      <a:pt x="1408191" y="630089"/>
                      <a:pt x="1584176" y="527977"/>
                    </a:cubicBezTo>
                  </a:path>
                </a:pathLst>
              </a:custGeom>
              <a:noFill/>
              <a:ln w="12700" cap="flat" cmpd="sng" algn="ctr">
                <a:solidFill>
                  <a:srgbClr val="9BBB59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TW" altLang="en-US" kern="0">
                  <a:solidFill>
                    <a:sysClr val="windowText" lastClr="000000"/>
                  </a:solidFill>
                  <a:latin typeface="Calibri"/>
                  <a:ea typeface="新細明體"/>
                  <a:cs typeface="+mn-cs"/>
                </a:endParaRPr>
              </a:p>
            </p:txBody>
          </p:sp>
        </p:grpSp>
      </p:grp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2">
            <a:extLst>
              <a:ext uri="{FF2B5EF4-FFF2-40B4-BE49-F238E27FC236}">
                <a16:creationId xmlns:a16="http://schemas.microsoft.com/office/drawing/2014/main" id="{7725C0A7-5755-4D70-AD4F-ABC7A9F755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0058EAD-265D-4A84-B844-5F8CF0B6A21D}" type="slidenum">
              <a:rPr lang="en-US" altLang="en-US">
                <a:solidFill>
                  <a:schemeClr val="tx2"/>
                </a:solidFill>
              </a:rPr>
              <a:pPr eaLnBrk="1" hangingPunct="1"/>
              <a:t>8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15363" name="Footer Placeholder 3">
            <a:extLst>
              <a:ext uri="{FF2B5EF4-FFF2-40B4-BE49-F238E27FC236}">
                <a16:creationId xmlns:a16="http://schemas.microsoft.com/office/drawing/2014/main" id="{6CB5F0EC-74D2-4992-B3FC-1C2697125ED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chemeClr val="tx2"/>
                </a:solidFill>
              </a:rPr>
              <a:t>Fast Accelerometer-Based Motion Recognition with a Dual Buffer Framework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853A5B1-0CD9-4695-A9DC-7374C5016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/>
              <a:t>Single Buffer Approach for Action Matching</a:t>
            </a:r>
            <a:br>
              <a:rPr/>
            </a:br>
            <a:r>
              <a:rPr sz="2700"/>
              <a:t>- Low Accuracy, Unable to Change Action after Initial Recognition</a:t>
            </a:r>
            <a:endParaRPr/>
          </a:p>
        </p:txBody>
      </p:sp>
      <p:pic>
        <p:nvPicPr>
          <p:cNvPr id="6" name="Picture 17">
            <a:extLst>
              <a:ext uri="{FF2B5EF4-FFF2-40B4-BE49-F238E27FC236}">
                <a16:creationId xmlns:a16="http://schemas.microsoft.com/office/drawing/2014/main" id="{F449D607-9B25-477A-B809-F87A20711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10000"/>
          </a:blip>
          <a:srcRect/>
          <a:stretch>
            <a:fillRect/>
          </a:stretch>
        </p:blipFill>
        <p:spPr bwMode="auto">
          <a:xfrm>
            <a:off x="6118164" y="1698231"/>
            <a:ext cx="567737" cy="7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5296E90B-ED71-4D2B-9734-A2E807C53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10000"/>
          </a:blip>
          <a:srcRect/>
          <a:stretch>
            <a:fillRect/>
          </a:stretch>
        </p:blipFill>
        <p:spPr bwMode="auto">
          <a:xfrm flipH="1">
            <a:off x="4065673" y="1692660"/>
            <a:ext cx="726023" cy="752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E4718A9F-A55C-4E22-BC34-17AC12D91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10000"/>
          </a:blip>
          <a:srcRect/>
          <a:stretch>
            <a:fillRect/>
          </a:stretch>
        </p:blipFill>
        <p:spPr bwMode="auto">
          <a:xfrm>
            <a:off x="2143461" y="1698174"/>
            <a:ext cx="655644" cy="770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id="{91DE326A-A131-434D-B013-8A5A7F415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10000"/>
          </a:blip>
          <a:srcRect/>
          <a:stretch>
            <a:fillRect/>
          </a:stretch>
        </p:blipFill>
        <p:spPr bwMode="auto">
          <a:xfrm>
            <a:off x="2142203" y="1695136"/>
            <a:ext cx="655644" cy="770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F47055C-88B2-4A39-9329-C1BCD780C3CC}"/>
              </a:ext>
            </a:extLst>
          </p:cNvPr>
          <p:cNvSpPr/>
          <p:nvPr/>
        </p:nvSpPr>
        <p:spPr>
          <a:xfrm>
            <a:off x="3973513" y="4767263"/>
            <a:ext cx="1004887" cy="952500"/>
          </a:xfrm>
          <a:prstGeom prst="roundRect">
            <a:avLst/>
          </a:prstGeom>
          <a:noFill/>
          <a:ln w="38100" cap="flat" cmpd="sng" algn="ctr">
            <a:solidFill>
              <a:schemeClr val="tx1">
                <a:lumMod val="75000"/>
              </a:schemeClr>
            </a:solidFill>
            <a:prstDash val="solid"/>
          </a:ln>
          <a:effectLst/>
        </p:spPr>
        <p:txBody>
          <a:bodyPr lIns="67395" tIns="33697" rIns="67395" bIns="33697" anchor="b"/>
          <a:lstStyle/>
          <a:p>
            <a:pPr algn="ctr" defTabSz="67394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900" b="1" kern="0">
              <a:solidFill>
                <a:sysClr val="window" lastClr="FFFFFF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3D3B3B-7BBC-43E8-AAB9-3AD4B33BAF4F}"/>
              </a:ext>
            </a:extLst>
          </p:cNvPr>
          <p:cNvSpPr txBox="1"/>
          <p:nvPr/>
        </p:nvSpPr>
        <p:spPr>
          <a:xfrm>
            <a:off x="2874963" y="4926013"/>
            <a:ext cx="1006475" cy="684212"/>
          </a:xfrm>
          <a:prstGeom prst="rect">
            <a:avLst/>
          </a:prstGeom>
          <a:noFill/>
        </p:spPr>
        <p:txBody>
          <a:bodyPr wrap="none" lIns="67395" tIns="33697" rIns="67395" bIns="33697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kern="0" dirty="0">
                <a:solidFill>
                  <a:sysClr val="window" lastClr="FFFFFF"/>
                </a:solidFill>
                <a:latin typeface="+mn-lt"/>
                <a:cs typeface="Times New Roman" pitchFamily="18" charset="0"/>
              </a:rPr>
              <a:t>Current</a:t>
            </a:r>
            <a:br>
              <a:rPr lang="en-US" altLang="zh-TW" sz="1200" dirty="0">
                <a:latin typeface="+mn-lt"/>
                <a:cs typeface="+mn-cs"/>
              </a:rPr>
            </a:br>
            <a:r>
              <a:rPr lang="en-US" altLang="zh-TW" sz="2000" kern="0" dirty="0">
                <a:solidFill>
                  <a:sysClr val="window" lastClr="FFFFFF"/>
                </a:solidFill>
                <a:latin typeface="+mn-lt"/>
                <a:cs typeface="Times New Roman" pitchFamily="18" charset="0"/>
              </a:rPr>
              <a:t>Action</a:t>
            </a:r>
            <a:endParaRPr lang="zh-TW" altLang="en-US" sz="2000" kern="0" dirty="0">
              <a:solidFill>
                <a:sysClr val="window" lastClr="FFFFFF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11BDFE0-46F3-446D-960D-A15A4D49AFFB}"/>
              </a:ext>
            </a:extLst>
          </p:cNvPr>
          <p:cNvSpPr/>
          <p:nvPr/>
        </p:nvSpPr>
        <p:spPr>
          <a:xfrm>
            <a:off x="3065463" y="3830638"/>
            <a:ext cx="2763837" cy="566737"/>
          </a:xfrm>
          <a:prstGeom prst="roundRect">
            <a:avLst/>
          </a:prstGeom>
          <a:noFill/>
          <a:ln w="38100" cap="flat" cmpd="sng" algn="ctr">
            <a:solidFill>
              <a:srgbClr val="C0504D"/>
            </a:solidFill>
            <a:prstDash val="dash"/>
          </a:ln>
          <a:effectLst/>
        </p:spPr>
        <p:txBody>
          <a:bodyPr lIns="67395" tIns="33697" rIns="67395" bIns="33697" anchor="b"/>
          <a:lstStyle/>
          <a:p>
            <a:pPr algn="ctr" defTabSz="67394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900" b="1" kern="0">
              <a:solidFill>
                <a:sysClr val="window" lastClr="FFFFFF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AD23E17-8608-445E-B9D9-2EBADD3C2AE7}"/>
              </a:ext>
            </a:extLst>
          </p:cNvPr>
          <p:cNvSpPr/>
          <p:nvPr/>
        </p:nvSpPr>
        <p:spPr>
          <a:xfrm>
            <a:off x="6042025" y="3963988"/>
            <a:ext cx="677863" cy="339725"/>
          </a:xfrm>
          <a:prstGeom prst="round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lIns="67395" tIns="33697" rIns="67395" bIns="33697" anchor="b"/>
          <a:lstStyle/>
          <a:p>
            <a:pPr algn="ctr" defTabSz="67394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kern="0" dirty="0">
                <a:solidFill>
                  <a:sysClr val="window" lastClr="FFFFFF"/>
                </a:solidFill>
                <a:latin typeface="Calibri"/>
                <a:cs typeface="Times New Roman" pitchFamily="18" charset="0"/>
              </a:rPr>
              <a:t>s</a:t>
            </a:r>
            <a:r>
              <a:rPr lang="en-US" sz="21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rPr>
              <a:t>1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5A2109A-F2E9-411A-8836-FA64642B4A87}"/>
              </a:ext>
            </a:extLst>
          </p:cNvPr>
          <p:cNvSpPr/>
          <p:nvPr/>
        </p:nvSpPr>
        <p:spPr>
          <a:xfrm>
            <a:off x="6042025" y="3963988"/>
            <a:ext cx="677863" cy="339725"/>
          </a:xfrm>
          <a:prstGeom prst="round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lIns="67395" tIns="33697" rIns="67395" bIns="33697" anchor="b"/>
          <a:lstStyle/>
          <a:p>
            <a:pPr algn="ctr" defTabSz="67394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kern="0" dirty="0">
                <a:solidFill>
                  <a:sysClr val="window" lastClr="FFFFFF"/>
                </a:solidFill>
                <a:latin typeface="Calibri"/>
                <a:cs typeface="Times New Roman" pitchFamily="18" charset="0"/>
              </a:rPr>
              <a:t>s</a:t>
            </a:r>
            <a:r>
              <a:rPr lang="en-US" sz="21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rPr>
              <a:t>2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E359ABF-8886-45E9-A632-3B5A9B3FEFFE}"/>
              </a:ext>
            </a:extLst>
          </p:cNvPr>
          <p:cNvSpPr/>
          <p:nvPr/>
        </p:nvSpPr>
        <p:spPr>
          <a:xfrm>
            <a:off x="6042025" y="3962400"/>
            <a:ext cx="677863" cy="339725"/>
          </a:xfrm>
          <a:prstGeom prst="round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lIns="67395" tIns="33697" rIns="67395" bIns="33697" anchor="b"/>
          <a:lstStyle/>
          <a:p>
            <a:pPr algn="ctr" defTabSz="67394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kern="0" dirty="0">
                <a:solidFill>
                  <a:sysClr val="window" lastClr="FFFFFF"/>
                </a:solidFill>
                <a:latin typeface="Calibri"/>
                <a:cs typeface="Times New Roman" pitchFamily="18" charset="0"/>
              </a:rPr>
              <a:t>s</a:t>
            </a:r>
            <a:r>
              <a:rPr lang="en-US" sz="21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rPr>
              <a:t>3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14087A9-F200-4DA3-8511-05FC3C16CE04}"/>
              </a:ext>
            </a:extLst>
          </p:cNvPr>
          <p:cNvGrpSpPr>
            <a:grpSpLocks/>
          </p:cNvGrpSpPr>
          <p:nvPr/>
        </p:nvGrpSpPr>
        <p:grpSpPr bwMode="auto">
          <a:xfrm>
            <a:off x="1735138" y="2597150"/>
            <a:ext cx="1382712" cy="193675"/>
            <a:chOff x="262558" y="2132856"/>
            <a:chExt cx="6840760" cy="956356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84612964-2DA4-4E34-98E6-7F2F3995D653}"/>
                </a:ext>
              </a:extLst>
            </p:cNvPr>
            <p:cNvSpPr/>
            <p:nvPr/>
          </p:nvSpPr>
          <p:spPr>
            <a:xfrm>
              <a:off x="262558" y="2132856"/>
              <a:ext cx="6840760" cy="956356"/>
            </a:xfrm>
            <a:prstGeom prst="roundRect">
              <a:avLst/>
            </a:prstGeom>
            <a:noFill/>
            <a:ln w="25400" cap="flat" cmpd="sng" algn="ctr">
              <a:solidFill>
                <a:srgbClr val="C0504D"/>
              </a:solidFill>
              <a:prstDash val="dash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FB04DC9C-BC53-424F-92F9-849FCB775C61}"/>
                </a:ext>
              </a:extLst>
            </p:cNvPr>
            <p:cNvSpPr/>
            <p:nvPr/>
          </p:nvSpPr>
          <p:spPr>
            <a:xfrm>
              <a:off x="5893815" y="2352348"/>
              <a:ext cx="918911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921F22DD-F8DB-4C11-8BCA-64BEFE09466D}"/>
                </a:ext>
              </a:extLst>
            </p:cNvPr>
            <p:cNvSpPr/>
            <p:nvPr/>
          </p:nvSpPr>
          <p:spPr>
            <a:xfrm>
              <a:off x="4817830" y="2352348"/>
              <a:ext cx="918906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06D41FA6-E386-44D5-A5B4-1BBDFF9F468D}"/>
                </a:ext>
              </a:extLst>
            </p:cNvPr>
            <p:cNvSpPr/>
            <p:nvPr/>
          </p:nvSpPr>
          <p:spPr>
            <a:xfrm>
              <a:off x="3718282" y="2352348"/>
              <a:ext cx="918906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716D268A-CB69-4A1A-A2D8-ACBEF98A3543}"/>
                </a:ext>
              </a:extLst>
            </p:cNvPr>
            <p:cNvSpPr/>
            <p:nvPr/>
          </p:nvSpPr>
          <p:spPr>
            <a:xfrm>
              <a:off x="2642293" y="2352348"/>
              <a:ext cx="911054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B41F705E-2399-43A8-9AA5-F8B60080B1D6}"/>
                </a:ext>
              </a:extLst>
            </p:cNvPr>
            <p:cNvSpPr/>
            <p:nvPr/>
          </p:nvSpPr>
          <p:spPr>
            <a:xfrm>
              <a:off x="1558452" y="2352348"/>
              <a:ext cx="918911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12BC8332-F07B-45B2-842A-20D508C908EE}"/>
                </a:ext>
              </a:extLst>
            </p:cNvPr>
            <p:cNvSpPr/>
            <p:nvPr/>
          </p:nvSpPr>
          <p:spPr>
            <a:xfrm>
              <a:off x="482468" y="2352348"/>
              <a:ext cx="911054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2F16639-1341-48C8-B0C1-55FBE1A2E39C}"/>
              </a:ext>
            </a:extLst>
          </p:cNvPr>
          <p:cNvGrpSpPr>
            <a:grpSpLocks/>
          </p:cNvGrpSpPr>
          <p:nvPr/>
        </p:nvGrpSpPr>
        <p:grpSpPr bwMode="auto">
          <a:xfrm>
            <a:off x="3756025" y="2597150"/>
            <a:ext cx="1382713" cy="193675"/>
            <a:chOff x="262558" y="2132856"/>
            <a:chExt cx="6840760" cy="956356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E7DEC160-8C64-48EB-945E-DED4FDB4E857}"/>
                </a:ext>
              </a:extLst>
            </p:cNvPr>
            <p:cNvSpPr/>
            <p:nvPr/>
          </p:nvSpPr>
          <p:spPr>
            <a:xfrm>
              <a:off x="262558" y="2132856"/>
              <a:ext cx="6840760" cy="956356"/>
            </a:xfrm>
            <a:prstGeom prst="roundRect">
              <a:avLst/>
            </a:prstGeom>
            <a:noFill/>
            <a:ln w="25400" cap="flat" cmpd="sng" algn="ctr">
              <a:solidFill>
                <a:srgbClr val="C0504D"/>
              </a:solidFill>
              <a:prstDash val="dash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3823F64E-6BCD-4AC8-B771-A7C20DCBB75D}"/>
                </a:ext>
              </a:extLst>
            </p:cNvPr>
            <p:cNvSpPr/>
            <p:nvPr/>
          </p:nvSpPr>
          <p:spPr>
            <a:xfrm>
              <a:off x="5893816" y="2352348"/>
              <a:ext cx="918905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2CA0FB86-526D-4477-9900-F9EC6A5290B5}"/>
                </a:ext>
              </a:extLst>
            </p:cNvPr>
            <p:cNvSpPr/>
            <p:nvPr/>
          </p:nvSpPr>
          <p:spPr>
            <a:xfrm>
              <a:off x="4817827" y="2352348"/>
              <a:ext cx="918910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57952295-0855-40BB-94F0-2D209D0AE376}"/>
                </a:ext>
              </a:extLst>
            </p:cNvPr>
            <p:cNvSpPr/>
            <p:nvPr/>
          </p:nvSpPr>
          <p:spPr>
            <a:xfrm>
              <a:off x="3718279" y="2352348"/>
              <a:ext cx="918910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D304B3E6-CDDE-416F-BD6D-E3BF5D153286}"/>
                </a:ext>
              </a:extLst>
            </p:cNvPr>
            <p:cNvSpPr/>
            <p:nvPr/>
          </p:nvSpPr>
          <p:spPr>
            <a:xfrm>
              <a:off x="2642296" y="2352348"/>
              <a:ext cx="911054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9E1D8256-71CC-4D85-80B7-C93D24B32C7B}"/>
                </a:ext>
              </a:extLst>
            </p:cNvPr>
            <p:cNvSpPr/>
            <p:nvPr/>
          </p:nvSpPr>
          <p:spPr>
            <a:xfrm>
              <a:off x="1558456" y="2352348"/>
              <a:ext cx="918905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6D540760-7E9E-4D82-AB67-2CE3003F0499}"/>
                </a:ext>
              </a:extLst>
            </p:cNvPr>
            <p:cNvSpPr/>
            <p:nvPr/>
          </p:nvSpPr>
          <p:spPr>
            <a:xfrm>
              <a:off x="482468" y="2352348"/>
              <a:ext cx="911054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471A8E2-B544-4DEF-83F6-26DB561CAA51}"/>
              </a:ext>
            </a:extLst>
          </p:cNvPr>
          <p:cNvGrpSpPr>
            <a:grpSpLocks/>
          </p:cNvGrpSpPr>
          <p:nvPr/>
        </p:nvGrpSpPr>
        <p:grpSpPr bwMode="auto">
          <a:xfrm>
            <a:off x="5722938" y="2597150"/>
            <a:ext cx="1382712" cy="193675"/>
            <a:chOff x="262558" y="2132856"/>
            <a:chExt cx="6840760" cy="956356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22B9253B-A600-4188-BDB8-2B7E20571A7A}"/>
                </a:ext>
              </a:extLst>
            </p:cNvPr>
            <p:cNvSpPr/>
            <p:nvPr/>
          </p:nvSpPr>
          <p:spPr>
            <a:xfrm>
              <a:off x="262558" y="2132856"/>
              <a:ext cx="6840760" cy="956356"/>
            </a:xfrm>
            <a:prstGeom prst="roundRect">
              <a:avLst/>
            </a:prstGeom>
            <a:noFill/>
            <a:ln w="25400" cap="flat" cmpd="sng" algn="ctr">
              <a:solidFill>
                <a:srgbClr val="C0504D"/>
              </a:solidFill>
              <a:prstDash val="dash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5BF1A774-E28B-4E11-BAF9-F638AE09D1B4}"/>
                </a:ext>
              </a:extLst>
            </p:cNvPr>
            <p:cNvSpPr/>
            <p:nvPr/>
          </p:nvSpPr>
          <p:spPr>
            <a:xfrm>
              <a:off x="5893815" y="2352348"/>
              <a:ext cx="918911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E000278E-AC94-4747-BAD7-33C3F0D41100}"/>
                </a:ext>
              </a:extLst>
            </p:cNvPr>
            <p:cNvSpPr/>
            <p:nvPr/>
          </p:nvSpPr>
          <p:spPr>
            <a:xfrm>
              <a:off x="4817830" y="2352348"/>
              <a:ext cx="918906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423B2D78-CB34-495A-83D1-8EB29B9F5399}"/>
                </a:ext>
              </a:extLst>
            </p:cNvPr>
            <p:cNvSpPr/>
            <p:nvPr/>
          </p:nvSpPr>
          <p:spPr>
            <a:xfrm>
              <a:off x="3718282" y="2352348"/>
              <a:ext cx="918906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5C6699C9-DA51-47E0-A395-8E3D3427CF76}"/>
                </a:ext>
              </a:extLst>
            </p:cNvPr>
            <p:cNvSpPr/>
            <p:nvPr/>
          </p:nvSpPr>
          <p:spPr>
            <a:xfrm>
              <a:off x="2642293" y="2352348"/>
              <a:ext cx="911054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BB5C5E10-41B3-465D-857C-D11CFB44C5C1}"/>
                </a:ext>
              </a:extLst>
            </p:cNvPr>
            <p:cNvSpPr/>
            <p:nvPr/>
          </p:nvSpPr>
          <p:spPr>
            <a:xfrm>
              <a:off x="1558452" y="2352348"/>
              <a:ext cx="918911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75CC35E5-F0C9-4088-9B3F-BFC19FE30D97}"/>
                </a:ext>
              </a:extLst>
            </p:cNvPr>
            <p:cNvSpPr/>
            <p:nvPr/>
          </p:nvSpPr>
          <p:spPr>
            <a:xfrm>
              <a:off x="482468" y="2352348"/>
              <a:ext cx="911054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</p:grpSp>
      <p:sp>
        <p:nvSpPr>
          <p:cNvPr id="40" name="Up-Down Arrow 39">
            <a:extLst>
              <a:ext uri="{FF2B5EF4-FFF2-40B4-BE49-F238E27FC236}">
                <a16:creationId xmlns:a16="http://schemas.microsoft.com/office/drawing/2014/main" id="{FB6E9986-DD4A-49A6-ADD0-5D907D726FCC}"/>
              </a:ext>
            </a:extLst>
          </p:cNvPr>
          <p:cNvSpPr/>
          <p:nvPr/>
        </p:nvSpPr>
        <p:spPr>
          <a:xfrm>
            <a:off x="4341813" y="2914650"/>
            <a:ext cx="211137" cy="636588"/>
          </a:xfrm>
          <a:prstGeom prst="upDownArrow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19050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7395" tIns="33697" rIns="67395" bIns="33697" anchor="ctr"/>
          <a:lstStyle/>
          <a:p>
            <a:pPr algn="ctr" defTabSz="673947"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300" kern="0">
              <a:solidFill>
                <a:sysClr val="window" lastClr="FFFFFF"/>
              </a:solidFill>
              <a:latin typeface="Calibri"/>
              <a:ea typeface="新細明體"/>
              <a:cs typeface="+mn-cs"/>
            </a:endParaRPr>
          </a:p>
        </p:txBody>
      </p:sp>
      <p:sp>
        <p:nvSpPr>
          <p:cNvPr id="41" name="Up-Down Arrow 40">
            <a:extLst>
              <a:ext uri="{FF2B5EF4-FFF2-40B4-BE49-F238E27FC236}">
                <a16:creationId xmlns:a16="http://schemas.microsoft.com/office/drawing/2014/main" id="{838CEA50-EF0A-444C-AB19-99F24974BE30}"/>
              </a:ext>
            </a:extLst>
          </p:cNvPr>
          <p:cNvSpPr/>
          <p:nvPr/>
        </p:nvSpPr>
        <p:spPr>
          <a:xfrm rot="2700000">
            <a:off x="5994400" y="2811463"/>
            <a:ext cx="212725" cy="854075"/>
          </a:xfrm>
          <a:prstGeom prst="upDownArrow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19050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7395" tIns="33697" rIns="67395" bIns="33697" anchor="ctr"/>
          <a:lstStyle/>
          <a:p>
            <a:pPr algn="ctr" defTabSz="673947"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300" kern="0">
              <a:solidFill>
                <a:sysClr val="window" lastClr="FFFFFF"/>
              </a:solidFill>
              <a:latin typeface="Calibri"/>
              <a:ea typeface="新細明體"/>
              <a:cs typeface="+mn-cs"/>
            </a:endParaRPr>
          </a:p>
        </p:txBody>
      </p:sp>
      <p:sp>
        <p:nvSpPr>
          <p:cNvPr id="42" name="Up-Down Arrow 41">
            <a:extLst>
              <a:ext uri="{FF2B5EF4-FFF2-40B4-BE49-F238E27FC236}">
                <a16:creationId xmlns:a16="http://schemas.microsoft.com/office/drawing/2014/main" id="{2FC995DA-67A6-4C2D-9F99-648CB12BD04E}"/>
              </a:ext>
            </a:extLst>
          </p:cNvPr>
          <p:cNvSpPr/>
          <p:nvPr/>
        </p:nvSpPr>
        <p:spPr>
          <a:xfrm rot="18900000">
            <a:off x="2633663" y="2813050"/>
            <a:ext cx="212725" cy="850900"/>
          </a:xfrm>
          <a:prstGeom prst="upDownArrow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19050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7395" tIns="33697" rIns="67395" bIns="33697" anchor="ctr"/>
          <a:lstStyle/>
          <a:p>
            <a:pPr algn="ctr" defTabSz="673947"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300" kern="0">
              <a:solidFill>
                <a:sysClr val="window" lastClr="FFFFFF"/>
              </a:solidFill>
              <a:latin typeface="Calibri"/>
              <a:ea typeface="新細明體"/>
              <a:cs typeface="+mn-cs"/>
            </a:endParaRPr>
          </a:p>
        </p:txBody>
      </p:sp>
      <p:sp>
        <p:nvSpPr>
          <p:cNvPr id="43" name="Donut 42">
            <a:extLst>
              <a:ext uri="{FF2B5EF4-FFF2-40B4-BE49-F238E27FC236}">
                <a16:creationId xmlns:a16="http://schemas.microsoft.com/office/drawing/2014/main" id="{7BBA7CA1-DF0D-4F25-A06E-AE1886E61EDF}"/>
              </a:ext>
            </a:extLst>
          </p:cNvPr>
          <p:cNvSpPr/>
          <p:nvPr/>
        </p:nvSpPr>
        <p:spPr>
          <a:xfrm>
            <a:off x="2160588" y="2968625"/>
            <a:ext cx="531812" cy="528638"/>
          </a:xfrm>
          <a:prstGeom prst="donut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7395" tIns="33697" rIns="67395" bIns="33697" anchor="ctr"/>
          <a:lstStyle/>
          <a:p>
            <a:pPr algn="ctr" defTabSz="673947"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300" kern="0">
              <a:solidFill>
                <a:sysClr val="windowText" lastClr="000000"/>
              </a:solidFill>
              <a:latin typeface="Calibri"/>
              <a:ea typeface="新細明體"/>
              <a:cs typeface="+mn-cs"/>
            </a:endParaRPr>
          </a:p>
        </p:txBody>
      </p:sp>
      <p:sp>
        <p:nvSpPr>
          <p:cNvPr id="44" name="Multiply 43">
            <a:extLst>
              <a:ext uri="{FF2B5EF4-FFF2-40B4-BE49-F238E27FC236}">
                <a16:creationId xmlns:a16="http://schemas.microsoft.com/office/drawing/2014/main" id="{9DB5C20E-56C5-4187-A45D-98CFF005AF1B}"/>
              </a:ext>
            </a:extLst>
          </p:cNvPr>
          <p:cNvSpPr/>
          <p:nvPr/>
        </p:nvSpPr>
        <p:spPr>
          <a:xfrm>
            <a:off x="4129088" y="2914650"/>
            <a:ext cx="674687" cy="673100"/>
          </a:xfrm>
          <a:prstGeom prst="mathMultiply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7395" tIns="33697" rIns="67395" bIns="33697" anchor="ctr"/>
          <a:lstStyle/>
          <a:p>
            <a:pPr algn="ctr" defTabSz="673947"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300" kern="0">
              <a:solidFill>
                <a:sysClr val="window" lastClr="FFFFFF"/>
              </a:solidFill>
              <a:latin typeface="Calibri"/>
              <a:ea typeface="新細明體"/>
              <a:cs typeface="+mn-cs"/>
            </a:endParaRPr>
          </a:p>
        </p:txBody>
      </p:sp>
      <p:sp>
        <p:nvSpPr>
          <p:cNvPr id="45" name="Multiply 44">
            <a:extLst>
              <a:ext uri="{FF2B5EF4-FFF2-40B4-BE49-F238E27FC236}">
                <a16:creationId xmlns:a16="http://schemas.microsoft.com/office/drawing/2014/main" id="{9B10FDE7-B8DD-48CB-839D-1934DF0651D9}"/>
              </a:ext>
            </a:extLst>
          </p:cNvPr>
          <p:cNvSpPr/>
          <p:nvPr/>
        </p:nvSpPr>
        <p:spPr>
          <a:xfrm>
            <a:off x="6096000" y="2914650"/>
            <a:ext cx="674688" cy="673100"/>
          </a:xfrm>
          <a:prstGeom prst="mathMultiply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7395" tIns="33697" rIns="67395" bIns="33697" anchor="ctr"/>
          <a:lstStyle/>
          <a:p>
            <a:pPr algn="ctr" defTabSz="673947"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300" kern="0">
              <a:solidFill>
                <a:sysClr val="window" lastClr="FFFFFF"/>
              </a:solidFill>
              <a:latin typeface="Calibri"/>
              <a:ea typeface="新細明體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12617 0.0002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35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21 0.00023 L -0.21477 0.00023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2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-0.12617 -1.48148E-6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9" presetID="35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477 0.00023 L -0.30346 0.00023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2" presetID="35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21 2.26799E-6 L -0.21477 2.26799E-6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5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-0.12617 0.00024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8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50" autoRev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0" dur="250" autoRev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1" dur="250" autoRev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autoRev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50" autoRev="1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5" dur="250" autoRev="1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6" dur="250" autoRev="1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autoRev="1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250" autoRev="1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0" dur="250" autoRev="1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1" dur="250" autoRev="1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autoRev="1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4" presetID="27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250" autoRev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6" dur="250" autoRev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7" dur="250" autoRev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autoRev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7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0" dur="250" autoRev="1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1" dur="250" autoRev="1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2" dur="250" autoRev="1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autoRev="1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7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250" autoRev="1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6" dur="250" autoRev="1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7" dur="250" autoRev="1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autoRev="1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0" presetID="27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250" autoRev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2" dur="250" autoRev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3" dur="250" autoRev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autoRev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7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" dur="250" autoRev="1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7" dur="250" autoRev="1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8" dur="250" autoRev="1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50" autoRev="1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7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250" autoRev="1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2" dur="250" autoRev="1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3" dur="250" autoRev="1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250" autoRev="1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6" presetID="10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7037E-6 L 0.21406 0.4588 " pathEditMode="relative" rAng="0" ptsTypes="AA">
                                      <p:cBhvr>
                                        <p:cTn id="1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94" y="2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 animBg="1"/>
      <p:bldP spid="13" grpId="1" animBg="1"/>
      <p:bldP spid="13" grpId="2" animBg="1"/>
      <p:bldP spid="13" grpId="3" animBg="1"/>
      <p:bldP spid="14" grpId="0" animBg="1"/>
      <p:bldP spid="14" grpId="1" animBg="1"/>
      <p:bldP spid="14" grpId="2" animBg="1"/>
      <p:bldP spid="15" grpId="0" animBg="1"/>
      <p:bldP spid="15" grpId="1" animBg="1"/>
      <p:bldP spid="40" grpId="0" animBg="1"/>
      <p:bldP spid="40" grpId="1" animBg="1"/>
      <p:bldP spid="40" grpId="2" animBg="1"/>
      <p:bldP spid="40" grpId="3" animBg="1"/>
      <p:bldP spid="40" grpId="4" animBg="1"/>
      <p:bldP spid="41" grpId="0" animBg="1"/>
      <p:bldP spid="41" grpId="1" animBg="1"/>
      <p:bldP spid="41" grpId="2" animBg="1"/>
      <p:bldP spid="41" grpId="3" animBg="1"/>
      <p:bldP spid="41" grpId="4" animBg="1"/>
      <p:bldP spid="42" grpId="0" animBg="1"/>
      <p:bldP spid="42" grpId="1" animBg="1"/>
      <p:bldP spid="42" grpId="2" animBg="1"/>
      <p:bldP spid="42" grpId="3" animBg="1"/>
      <p:bldP spid="42" grpId="4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2">
            <a:extLst>
              <a:ext uri="{FF2B5EF4-FFF2-40B4-BE49-F238E27FC236}">
                <a16:creationId xmlns:a16="http://schemas.microsoft.com/office/drawing/2014/main" id="{7B2BC791-2F75-4A59-A44A-BBC1A13659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7C9D65B-2C3E-4E08-A63B-072D4584D58F}" type="slidenum">
              <a:rPr lang="en-US" altLang="en-US">
                <a:solidFill>
                  <a:schemeClr val="tx2"/>
                </a:solidFill>
              </a:rPr>
              <a:pPr eaLnBrk="1" hangingPunct="1"/>
              <a:t>9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16387" name="Footer Placeholder 3">
            <a:extLst>
              <a:ext uri="{FF2B5EF4-FFF2-40B4-BE49-F238E27FC236}">
                <a16:creationId xmlns:a16="http://schemas.microsoft.com/office/drawing/2014/main" id="{F8FB68A9-1007-4DCC-83C8-4DA904E7624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chemeClr val="tx2"/>
                </a:solidFill>
              </a:rPr>
              <a:t>Fast Accelerometer-Based Motion Recognition with a Dual Buffer Framework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52606FF-076E-41B9-AC59-9DC67FCF7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200"/>
              <a:t>Single Buffer Approach with Larger Buffer Size</a:t>
            </a:r>
            <a:br>
              <a:rPr sz="3200"/>
            </a:br>
            <a:r>
              <a:rPr sz="2400"/>
              <a:t>- Improved Accuracy, Long Time Lag for the Initial Match Result</a:t>
            </a:r>
            <a:endParaRPr sz="3200"/>
          </a:p>
        </p:txBody>
      </p:sp>
      <p:pic>
        <p:nvPicPr>
          <p:cNvPr id="6" name="Picture 17">
            <a:extLst>
              <a:ext uri="{FF2B5EF4-FFF2-40B4-BE49-F238E27FC236}">
                <a16:creationId xmlns:a16="http://schemas.microsoft.com/office/drawing/2014/main" id="{932967DB-67E2-4517-BA15-DEBD5B266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10000"/>
          </a:blip>
          <a:srcRect/>
          <a:stretch>
            <a:fillRect/>
          </a:stretch>
        </p:blipFill>
        <p:spPr bwMode="auto">
          <a:xfrm>
            <a:off x="6118164" y="1698231"/>
            <a:ext cx="567737" cy="7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8381CEFF-4222-4855-96A1-1A215EF63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10000"/>
          </a:blip>
          <a:srcRect/>
          <a:stretch>
            <a:fillRect/>
          </a:stretch>
        </p:blipFill>
        <p:spPr bwMode="auto">
          <a:xfrm flipH="1">
            <a:off x="4065673" y="1692660"/>
            <a:ext cx="726023" cy="752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606B1E26-3C41-420B-8074-26A2A5D22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10000"/>
          </a:blip>
          <a:srcRect/>
          <a:stretch>
            <a:fillRect/>
          </a:stretch>
        </p:blipFill>
        <p:spPr bwMode="auto">
          <a:xfrm>
            <a:off x="2143461" y="1698174"/>
            <a:ext cx="655644" cy="770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94F92CAE-E55D-4519-9152-38CBFB3BA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10000"/>
          </a:blip>
          <a:srcRect/>
          <a:stretch>
            <a:fillRect/>
          </a:stretch>
        </p:blipFill>
        <p:spPr bwMode="auto">
          <a:xfrm flipH="1">
            <a:off x="4075198" y="1687053"/>
            <a:ext cx="726023" cy="752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E911D0F-7CD1-4467-980C-8E0B0A70CDC2}"/>
              </a:ext>
            </a:extLst>
          </p:cNvPr>
          <p:cNvSpPr/>
          <p:nvPr/>
        </p:nvSpPr>
        <p:spPr>
          <a:xfrm>
            <a:off x="3973513" y="4767263"/>
            <a:ext cx="1004887" cy="952500"/>
          </a:xfrm>
          <a:prstGeom prst="roundRect">
            <a:avLst/>
          </a:prstGeom>
          <a:noFill/>
          <a:ln w="38100" cap="flat" cmpd="sng" algn="ctr">
            <a:solidFill>
              <a:schemeClr val="tx1">
                <a:lumMod val="75000"/>
              </a:schemeClr>
            </a:solidFill>
            <a:prstDash val="solid"/>
          </a:ln>
          <a:effectLst/>
        </p:spPr>
        <p:txBody>
          <a:bodyPr lIns="67395" tIns="33697" rIns="67395" bIns="33697" anchor="b"/>
          <a:lstStyle/>
          <a:p>
            <a:pPr algn="ctr" defTabSz="67394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900" b="1" kern="0">
              <a:solidFill>
                <a:sysClr val="window" lastClr="FFFFFF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CE9EE9-2C02-405B-970C-A1F1ECE962DB}"/>
              </a:ext>
            </a:extLst>
          </p:cNvPr>
          <p:cNvSpPr txBox="1"/>
          <p:nvPr/>
        </p:nvSpPr>
        <p:spPr>
          <a:xfrm>
            <a:off x="2874963" y="4926013"/>
            <a:ext cx="1006475" cy="684212"/>
          </a:xfrm>
          <a:prstGeom prst="rect">
            <a:avLst/>
          </a:prstGeom>
          <a:noFill/>
        </p:spPr>
        <p:txBody>
          <a:bodyPr wrap="none" lIns="67395" tIns="33697" rIns="67395" bIns="33697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kern="0" dirty="0">
                <a:solidFill>
                  <a:sysClr val="window" lastClr="FFFFFF"/>
                </a:solidFill>
                <a:latin typeface="+mn-lt"/>
                <a:cs typeface="Times New Roman" pitchFamily="18" charset="0"/>
              </a:rPr>
              <a:t>Current</a:t>
            </a:r>
            <a:br>
              <a:rPr lang="en-US" altLang="zh-TW" sz="1200" dirty="0">
                <a:latin typeface="+mn-lt"/>
                <a:cs typeface="+mn-cs"/>
              </a:rPr>
            </a:br>
            <a:r>
              <a:rPr lang="en-US" altLang="zh-TW" sz="2000" kern="0" dirty="0">
                <a:solidFill>
                  <a:sysClr val="window" lastClr="FFFFFF"/>
                </a:solidFill>
                <a:latin typeface="+mn-lt"/>
                <a:cs typeface="Times New Roman" pitchFamily="18" charset="0"/>
              </a:rPr>
              <a:t>Action</a:t>
            </a:r>
            <a:endParaRPr lang="zh-TW" altLang="en-US" sz="2000" kern="0" dirty="0">
              <a:solidFill>
                <a:sysClr val="window" lastClr="FFFFFF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7E9DB3A-D2EE-40EC-8733-A61335AEF366}"/>
              </a:ext>
            </a:extLst>
          </p:cNvPr>
          <p:cNvSpPr/>
          <p:nvPr/>
        </p:nvSpPr>
        <p:spPr>
          <a:xfrm>
            <a:off x="2320925" y="3830638"/>
            <a:ext cx="4252913" cy="566737"/>
          </a:xfrm>
          <a:prstGeom prst="roundRect">
            <a:avLst/>
          </a:prstGeom>
          <a:noFill/>
          <a:ln w="38100" cap="flat" cmpd="sng" algn="ctr">
            <a:solidFill>
              <a:srgbClr val="C0504D"/>
            </a:solidFill>
            <a:prstDash val="dash"/>
          </a:ln>
          <a:effectLst/>
        </p:spPr>
        <p:txBody>
          <a:bodyPr lIns="67395" tIns="33697" rIns="67395" bIns="33697" anchor="b"/>
          <a:lstStyle/>
          <a:p>
            <a:pPr algn="ctr" defTabSz="67394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900" b="1" kern="0">
              <a:solidFill>
                <a:sysClr val="window" lastClr="FFFFFF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42A6564-74CB-4021-85F5-D5CB3871E82E}"/>
              </a:ext>
            </a:extLst>
          </p:cNvPr>
          <p:cNvSpPr/>
          <p:nvPr/>
        </p:nvSpPr>
        <p:spPr>
          <a:xfrm>
            <a:off x="6840538" y="3963988"/>
            <a:ext cx="677862" cy="339725"/>
          </a:xfrm>
          <a:prstGeom prst="round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lIns="67395" tIns="33697" rIns="67395" bIns="33697" anchor="b"/>
          <a:lstStyle/>
          <a:p>
            <a:pPr algn="ctr" defTabSz="67394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kern="0" dirty="0">
                <a:solidFill>
                  <a:sysClr val="window" lastClr="FFFFFF"/>
                </a:solidFill>
                <a:latin typeface="Calibri"/>
                <a:cs typeface="Times New Roman" pitchFamily="18" charset="0"/>
              </a:rPr>
              <a:t>s</a:t>
            </a:r>
            <a:r>
              <a:rPr lang="en-US" sz="21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rPr>
              <a:t>1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97B8DD9-DF1C-4116-8A89-76C6307F0701}"/>
              </a:ext>
            </a:extLst>
          </p:cNvPr>
          <p:cNvSpPr/>
          <p:nvPr/>
        </p:nvSpPr>
        <p:spPr>
          <a:xfrm>
            <a:off x="6840538" y="3973513"/>
            <a:ext cx="677862" cy="341312"/>
          </a:xfrm>
          <a:prstGeom prst="round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lIns="67395" tIns="33697" rIns="67395" bIns="33697" anchor="b"/>
          <a:lstStyle/>
          <a:p>
            <a:pPr algn="ctr" defTabSz="67394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kern="0" dirty="0">
                <a:solidFill>
                  <a:sysClr val="window" lastClr="FFFFFF"/>
                </a:solidFill>
                <a:latin typeface="Calibri"/>
                <a:cs typeface="Times New Roman" pitchFamily="18" charset="0"/>
              </a:rPr>
              <a:t>s</a:t>
            </a:r>
            <a:r>
              <a:rPr lang="en-US" sz="21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rPr>
              <a:t>2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D9F3C76-F066-41B0-870F-0C59660E46A5}"/>
              </a:ext>
            </a:extLst>
          </p:cNvPr>
          <p:cNvSpPr/>
          <p:nvPr/>
        </p:nvSpPr>
        <p:spPr>
          <a:xfrm>
            <a:off x="6840538" y="3973513"/>
            <a:ext cx="677862" cy="341312"/>
          </a:xfrm>
          <a:prstGeom prst="round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lIns="67395" tIns="33697" rIns="67395" bIns="33697" anchor="b"/>
          <a:lstStyle/>
          <a:p>
            <a:pPr algn="ctr" defTabSz="67394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kern="0" dirty="0">
                <a:solidFill>
                  <a:sysClr val="window" lastClr="FFFFFF"/>
                </a:solidFill>
                <a:latin typeface="Calibri"/>
                <a:cs typeface="Times New Roman" pitchFamily="18" charset="0"/>
              </a:rPr>
              <a:t>s</a:t>
            </a:r>
            <a:r>
              <a:rPr lang="en-US" sz="21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rPr>
              <a:t>3</a:t>
            </a:r>
          </a:p>
        </p:txBody>
      </p:sp>
      <p:grpSp>
        <p:nvGrpSpPr>
          <p:cNvPr id="16399" name="Group 37">
            <a:extLst>
              <a:ext uri="{FF2B5EF4-FFF2-40B4-BE49-F238E27FC236}">
                <a16:creationId xmlns:a16="http://schemas.microsoft.com/office/drawing/2014/main" id="{F43BCF40-7AC7-496B-A558-57BE99B016D5}"/>
              </a:ext>
            </a:extLst>
          </p:cNvPr>
          <p:cNvGrpSpPr>
            <a:grpSpLocks/>
          </p:cNvGrpSpPr>
          <p:nvPr/>
        </p:nvGrpSpPr>
        <p:grpSpPr bwMode="auto">
          <a:xfrm>
            <a:off x="1735138" y="2597150"/>
            <a:ext cx="1382712" cy="193675"/>
            <a:chOff x="262558" y="2132856"/>
            <a:chExt cx="6840760" cy="956356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9F7845DB-1E8E-48E1-8FBF-5C0F6C9D12B7}"/>
                </a:ext>
              </a:extLst>
            </p:cNvPr>
            <p:cNvSpPr/>
            <p:nvPr/>
          </p:nvSpPr>
          <p:spPr>
            <a:xfrm>
              <a:off x="262558" y="2132856"/>
              <a:ext cx="6840760" cy="956356"/>
            </a:xfrm>
            <a:prstGeom prst="roundRect">
              <a:avLst/>
            </a:prstGeom>
            <a:noFill/>
            <a:ln w="25400" cap="flat" cmpd="sng" algn="ctr">
              <a:solidFill>
                <a:srgbClr val="C0504D"/>
              </a:solidFill>
              <a:prstDash val="dash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A503BD68-46BB-4C2C-8995-B11EDAFB34A1}"/>
                </a:ext>
              </a:extLst>
            </p:cNvPr>
            <p:cNvSpPr/>
            <p:nvPr/>
          </p:nvSpPr>
          <p:spPr>
            <a:xfrm>
              <a:off x="5893815" y="2352348"/>
              <a:ext cx="918911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542F27BD-D453-453B-ABF4-939A52945201}"/>
                </a:ext>
              </a:extLst>
            </p:cNvPr>
            <p:cNvSpPr/>
            <p:nvPr/>
          </p:nvSpPr>
          <p:spPr>
            <a:xfrm>
              <a:off x="4817830" y="2352348"/>
              <a:ext cx="918906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BF4F78F2-6657-4919-8F78-BE3C13FBAE20}"/>
                </a:ext>
              </a:extLst>
            </p:cNvPr>
            <p:cNvSpPr/>
            <p:nvPr/>
          </p:nvSpPr>
          <p:spPr>
            <a:xfrm>
              <a:off x="3718282" y="2352348"/>
              <a:ext cx="918906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B201493E-A800-47A7-A52D-EDB864B73787}"/>
                </a:ext>
              </a:extLst>
            </p:cNvPr>
            <p:cNvSpPr/>
            <p:nvPr/>
          </p:nvSpPr>
          <p:spPr>
            <a:xfrm>
              <a:off x="2642293" y="2352348"/>
              <a:ext cx="911054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49876168-7CB3-409F-9E21-C381B0802C9A}"/>
                </a:ext>
              </a:extLst>
            </p:cNvPr>
            <p:cNvSpPr/>
            <p:nvPr/>
          </p:nvSpPr>
          <p:spPr>
            <a:xfrm>
              <a:off x="1558452" y="2352348"/>
              <a:ext cx="918911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AD7366FC-2066-471B-81F8-AC94C159414E}"/>
                </a:ext>
              </a:extLst>
            </p:cNvPr>
            <p:cNvSpPr/>
            <p:nvPr/>
          </p:nvSpPr>
          <p:spPr>
            <a:xfrm>
              <a:off x="482468" y="2352348"/>
              <a:ext cx="911054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</p:grpSp>
      <p:grpSp>
        <p:nvGrpSpPr>
          <p:cNvPr id="16400" name="Group 43">
            <a:extLst>
              <a:ext uri="{FF2B5EF4-FFF2-40B4-BE49-F238E27FC236}">
                <a16:creationId xmlns:a16="http://schemas.microsoft.com/office/drawing/2014/main" id="{0426BDD8-01A5-40E5-9F71-4D27A6C1A84B}"/>
              </a:ext>
            </a:extLst>
          </p:cNvPr>
          <p:cNvGrpSpPr>
            <a:grpSpLocks/>
          </p:cNvGrpSpPr>
          <p:nvPr/>
        </p:nvGrpSpPr>
        <p:grpSpPr bwMode="auto">
          <a:xfrm>
            <a:off x="3756025" y="2597150"/>
            <a:ext cx="1382713" cy="193675"/>
            <a:chOff x="262558" y="2132856"/>
            <a:chExt cx="6840760" cy="956356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DE36C9EF-0258-4C22-B86D-B7FD16715CBA}"/>
                </a:ext>
              </a:extLst>
            </p:cNvPr>
            <p:cNvSpPr/>
            <p:nvPr/>
          </p:nvSpPr>
          <p:spPr>
            <a:xfrm>
              <a:off x="262558" y="2132856"/>
              <a:ext cx="6840760" cy="956356"/>
            </a:xfrm>
            <a:prstGeom prst="roundRect">
              <a:avLst/>
            </a:prstGeom>
            <a:noFill/>
            <a:ln w="25400" cap="flat" cmpd="sng" algn="ctr">
              <a:solidFill>
                <a:srgbClr val="C0504D"/>
              </a:solidFill>
              <a:prstDash val="dash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7420613A-7D08-43EB-81AA-2FF1509422C5}"/>
                </a:ext>
              </a:extLst>
            </p:cNvPr>
            <p:cNvSpPr/>
            <p:nvPr/>
          </p:nvSpPr>
          <p:spPr>
            <a:xfrm>
              <a:off x="5893816" y="2352348"/>
              <a:ext cx="918905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3F166FD2-804B-461C-BD6D-35C5DF7CCE0B}"/>
                </a:ext>
              </a:extLst>
            </p:cNvPr>
            <p:cNvSpPr/>
            <p:nvPr/>
          </p:nvSpPr>
          <p:spPr>
            <a:xfrm>
              <a:off x="4817827" y="2352348"/>
              <a:ext cx="918910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F6637BC7-5FFF-4835-B65F-61FE1C8ADA0B}"/>
                </a:ext>
              </a:extLst>
            </p:cNvPr>
            <p:cNvSpPr/>
            <p:nvPr/>
          </p:nvSpPr>
          <p:spPr>
            <a:xfrm>
              <a:off x="3718279" y="2352348"/>
              <a:ext cx="918910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D9E7A7EE-7644-4B36-9C0B-BEB2FA47CB2F}"/>
                </a:ext>
              </a:extLst>
            </p:cNvPr>
            <p:cNvSpPr/>
            <p:nvPr/>
          </p:nvSpPr>
          <p:spPr>
            <a:xfrm>
              <a:off x="2642296" y="2352348"/>
              <a:ext cx="911054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78A9D790-B2B0-4004-9C2E-87BF90218B17}"/>
                </a:ext>
              </a:extLst>
            </p:cNvPr>
            <p:cNvSpPr/>
            <p:nvPr/>
          </p:nvSpPr>
          <p:spPr>
            <a:xfrm>
              <a:off x="1558456" y="2352348"/>
              <a:ext cx="918905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BE7E8A0B-603F-459B-BDFE-81DEF01850B6}"/>
                </a:ext>
              </a:extLst>
            </p:cNvPr>
            <p:cNvSpPr/>
            <p:nvPr/>
          </p:nvSpPr>
          <p:spPr>
            <a:xfrm>
              <a:off x="482468" y="2352348"/>
              <a:ext cx="911054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</p:grpSp>
      <p:grpSp>
        <p:nvGrpSpPr>
          <p:cNvPr id="16401" name="Group 51">
            <a:extLst>
              <a:ext uri="{FF2B5EF4-FFF2-40B4-BE49-F238E27FC236}">
                <a16:creationId xmlns:a16="http://schemas.microsoft.com/office/drawing/2014/main" id="{E681E6FD-3E63-4C3A-857F-60BC2F7D210B}"/>
              </a:ext>
            </a:extLst>
          </p:cNvPr>
          <p:cNvGrpSpPr>
            <a:grpSpLocks/>
          </p:cNvGrpSpPr>
          <p:nvPr/>
        </p:nvGrpSpPr>
        <p:grpSpPr bwMode="auto">
          <a:xfrm>
            <a:off x="5722938" y="2597150"/>
            <a:ext cx="1382712" cy="193675"/>
            <a:chOff x="262558" y="2132856"/>
            <a:chExt cx="6840760" cy="956356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E2B804E2-DF10-47DD-9F2C-A4707A5CDBCF}"/>
                </a:ext>
              </a:extLst>
            </p:cNvPr>
            <p:cNvSpPr/>
            <p:nvPr/>
          </p:nvSpPr>
          <p:spPr>
            <a:xfrm>
              <a:off x="262558" y="2132856"/>
              <a:ext cx="6840760" cy="956356"/>
            </a:xfrm>
            <a:prstGeom prst="roundRect">
              <a:avLst/>
            </a:prstGeom>
            <a:noFill/>
            <a:ln w="25400" cap="flat" cmpd="sng" algn="ctr">
              <a:solidFill>
                <a:srgbClr val="C0504D"/>
              </a:solidFill>
              <a:prstDash val="dash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8C768BD6-9BF8-4DA1-9C32-A3BC5EEDF9E8}"/>
                </a:ext>
              </a:extLst>
            </p:cNvPr>
            <p:cNvSpPr/>
            <p:nvPr/>
          </p:nvSpPr>
          <p:spPr>
            <a:xfrm>
              <a:off x="5893815" y="2352348"/>
              <a:ext cx="918911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391CF3DF-0624-4CEC-B27F-1413FE15A385}"/>
                </a:ext>
              </a:extLst>
            </p:cNvPr>
            <p:cNvSpPr/>
            <p:nvPr/>
          </p:nvSpPr>
          <p:spPr>
            <a:xfrm>
              <a:off x="4817830" y="2352348"/>
              <a:ext cx="918906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2BF040ED-9D61-486F-88FB-2E90FD0ECB89}"/>
                </a:ext>
              </a:extLst>
            </p:cNvPr>
            <p:cNvSpPr/>
            <p:nvPr/>
          </p:nvSpPr>
          <p:spPr>
            <a:xfrm>
              <a:off x="3718282" y="2352348"/>
              <a:ext cx="918906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BA56DAD2-3798-4E25-8261-9E2ECA8A4A33}"/>
                </a:ext>
              </a:extLst>
            </p:cNvPr>
            <p:cNvSpPr/>
            <p:nvPr/>
          </p:nvSpPr>
          <p:spPr>
            <a:xfrm>
              <a:off x="2642293" y="2352348"/>
              <a:ext cx="911054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8752D77B-50A2-4BC2-8FD9-5B90FFEB8B6B}"/>
                </a:ext>
              </a:extLst>
            </p:cNvPr>
            <p:cNvSpPr/>
            <p:nvPr/>
          </p:nvSpPr>
          <p:spPr>
            <a:xfrm>
              <a:off x="1558452" y="2352348"/>
              <a:ext cx="918911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FD838B1D-3630-401F-8B5A-214166E845D4}"/>
                </a:ext>
              </a:extLst>
            </p:cNvPr>
            <p:cNvSpPr/>
            <p:nvPr/>
          </p:nvSpPr>
          <p:spPr>
            <a:xfrm>
              <a:off x="482468" y="2352348"/>
              <a:ext cx="911054" cy="572248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b"/>
            <a:lstStyle/>
            <a:p>
              <a:pPr algn="ctr" defTabSz="67394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endParaRPr>
            </a:p>
          </p:txBody>
        </p:sp>
      </p:grpSp>
      <p:sp>
        <p:nvSpPr>
          <p:cNvPr id="40" name="Up-Down Arrow 39">
            <a:extLst>
              <a:ext uri="{FF2B5EF4-FFF2-40B4-BE49-F238E27FC236}">
                <a16:creationId xmlns:a16="http://schemas.microsoft.com/office/drawing/2014/main" id="{78F4373A-72D4-49AE-9DE3-0C1C24342519}"/>
              </a:ext>
            </a:extLst>
          </p:cNvPr>
          <p:cNvSpPr/>
          <p:nvPr/>
        </p:nvSpPr>
        <p:spPr>
          <a:xfrm>
            <a:off x="4341813" y="2914650"/>
            <a:ext cx="211137" cy="636588"/>
          </a:xfrm>
          <a:prstGeom prst="upDownArrow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19050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7395" tIns="33697" rIns="67395" bIns="33697" anchor="ctr"/>
          <a:lstStyle/>
          <a:p>
            <a:pPr algn="ctr" defTabSz="673947"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300" kern="0">
              <a:solidFill>
                <a:sysClr val="window" lastClr="FFFFFF"/>
              </a:solidFill>
              <a:latin typeface="Calibri"/>
              <a:ea typeface="新細明體"/>
              <a:cs typeface="+mn-cs"/>
            </a:endParaRPr>
          </a:p>
        </p:txBody>
      </p:sp>
      <p:sp>
        <p:nvSpPr>
          <p:cNvPr id="41" name="Up-Down Arrow 40">
            <a:extLst>
              <a:ext uri="{FF2B5EF4-FFF2-40B4-BE49-F238E27FC236}">
                <a16:creationId xmlns:a16="http://schemas.microsoft.com/office/drawing/2014/main" id="{8C36367B-3215-4CD7-A5E5-60B6CA65295E}"/>
              </a:ext>
            </a:extLst>
          </p:cNvPr>
          <p:cNvSpPr/>
          <p:nvPr/>
        </p:nvSpPr>
        <p:spPr>
          <a:xfrm rot="2700000">
            <a:off x="5994400" y="2811463"/>
            <a:ext cx="212725" cy="854075"/>
          </a:xfrm>
          <a:prstGeom prst="upDownArrow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19050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7395" tIns="33697" rIns="67395" bIns="33697" anchor="ctr"/>
          <a:lstStyle/>
          <a:p>
            <a:pPr algn="ctr" defTabSz="673947"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300" kern="0">
              <a:solidFill>
                <a:sysClr val="window" lastClr="FFFFFF"/>
              </a:solidFill>
              <a:latin typeface="Calibri"/>
              <a:ea typeface="新細明體"/>
              <a:cs typeface="+mn-cs"/>
            </a:endParaRPr>
          </a:p>
        </p:txBody>
      </p:sp>
      <p:sp>
        <p:nvSpPr>
          <p:cNvPr id="42" name="Up-Down Arrow 41">
            <a:extLst>
              <a:ext uri="{FF2B5EF4-FFF2-40B4-BE49-F238E27FC236}">
                <a16:creationId xmlns:a16="http://schemas.microsoft.com/office/drawing/2014/main" id="{90E8799F-6BF7-4A1F-BE8B-FD47AA279A85}"/>
              </a:ext>
            </a:extLst>
          </p:cNvPr>
          <p:cNvSpPr/>
          <p:nvPr/>
        </p:nvSpPr>
        <p:spPr>
          <a:xfrm rot="18900000">
            <a:off x="2633663" y="2813050"/>
            <a:ext cx="212725" cy="850900"/>
          </a:xfrm>
          <a:prstGeom prst="upDownArrow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19050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7395" tIns="33697" rIns="67395" bIns="33697" anchor="ctr"/>
          <a:lstStyle/>
          <a:p>
            <a:pPr algn="ctr" defTabSz="673947"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300" kern="0">
              <a:solidFill>
                <a:sysClr val="window" lastClr="FFFFFF"/>
              </a:solidFill>
              <a:latin typeface="Calibri"/>
              <a:ea typeface="新細明體"/>
              <a:cs typeface="+mn-cs"/>
            </a:endParaRPr>
          </a:p>
        </p:txBody>
      </p:sp>
      <p:sp>
        <p:nvSpPr>
          <p:cNvPr id="43" name="Donut 42">
            <a:extLst>
              <a:ext uri="{FF2B5EF4-FFF2-40B4-BE49-F238E27FC236}">
                <a16:creationId xmlns:a16="http://schemas.microsoft.com/office/drawing/2014/main" id="{C44E3158-CFD5-4FEA-BC0E-3E4F941420C5}"/>
              </a:ext>
            </a:extLst>
          </p:cNvPr>
          <p:cNvSpPr/>
          <p:nvPr/>
        </p:nvSpPr>
        <p:spPr>
          <a:xfrm>
            <a:off x="4181475" y="2968625"/>
            <a:ext cx="531813" cy="528638"/>
          </a:xfrm>
          <a:prstGeom prst="donut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7395" tIns="33697" rIns="67395" bIns="33697" anchor="ctr"/>
          <a:lstStyle/>
          <a:p>
            <a:pPr algn="ctr" defTabSz="673947"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300" kern="0">
              <a:solidFill>
                <a:sysClr val="windowText" lastClr="000000"/>
              </a:solidFill>
              <a:latin typeface="Calibri"/>
              <a:ea typeface="新細明體"/>
              <a:cs typeface="+mn-cs"/>
            </a:endParaRPr>
          </a:p>
        </p:txBody>
      </p:sp>
      <p:sp>
        <p:nvSpPr>
          <p:cNvPr id="44" name="Multiply 43">
            <a:extLst>
              <a:ext uri="{FF2B5EF4-FFF2-40B4-BE49-F238E27FC236}">
                <a16:creationId xmlns:a16="http://schemas.microsoft.com/office/drawing/2014/main" id="{7BE20CF5-620A-4AC1-8216-ED0874119926}"/>
              </a:ext>
            </a:extLst>
          </p:cNvPr>
          <p:cNvSpPr/>
          <p:nvPr/>
        </p:nvSpPr>
        <p:spPr>
          <a:xfrm>
            <a:off x="2108200" y="2914650"/>
            <a:ext cx="674688" cy="673100"/>
          </a:xfrm>
          <a:prstGeom prst="mathMultiply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7395" tIns="33697" rIns="67395" bIns="33697" anchor="ctr"/>
          <a:lstStyle/>
          <a:p>
            <a:pPr algn="ctr" defTabSz="673947"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300" kern="0">
              <a:solidFill>
                <a:sysClr val="window" lastClr="FFFFFF"/>
              </a:solidFill>
              <a:latin typeface="Calibri"/>
              <a:ea typeface="新細明體"/>
              <a:cs typeface="+mn-cs"/>
            </a:endParaRPr>
          </a:p>
        </p:txBody>
      </p:sp>
      <p:sp>
        <p:nvSpPr>
          <p:cNvPr id="45" name="Multiply 44">
            <a:extLst>
              <a:ext uri="{FF2B5EF4-FFF2-40B4-BE49-F238E27FC236}">
                <a16:creationId xmlns:a16="http://schemas.microsoft.com/office/drawing/2014/main" id="{E9D511C5-5C7E-475A-91CC-84999365F9AC}"/>
              </a:ext>
            </a:extLst>
          </p:cNvPr>
          <p:cNvSpPr/>
          <p:nvPr/>
        </p:nvSpPr>
        <p:spPr>
          <a:xfrm>
            <a:off x="6096000" y="2914650"/>
            <a:ext cx="674688" cy="673100"/>
          </a:xfrm>
          <a:prstGeom prst="mathMultiply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7395" tIns="33697" rIns="67395" bIns="33697" anchor="ctr"/>
          <a:lstStyle/>
          <a:p>
            <a:pPr algn="ctr" defTabSz="673947"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300" kern="0">
              <a:solidFill>
                <a:sysClr val="window" lastClr="FFFFFF"/>
              </a:solidFill>
              <a:latin typeface="Calibri"/>
              <a:ea typeface="新細明體"/>
              <a:cs typeface="+mn-cs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D714C58C-456E-4CD6-8CB6-4D771AED2334}"/>
              </a:ext>
            </a:extLst>
          </p:cNvPr>
          <p:cNvSpPr/>
          <p:nvPr/>
        </p:nvSpPr>
        <p:spPr>
          <a:xfrm>
            <a:off x="6840538" y="3973513"/>
            <a:ext cx="677862" cy="341312"/>
          </a:xfrm>
          <a:prstGeom prst="round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lIns="67395" tIns="33697" rIns="67395" bIns="33697" anchor="b"/>
          <a:lstStyle/>
          <a:p>
            <a:pPr algn="ctr" defTabSz="67394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kern="0" dirty="0">
                <a:solidFill>
                  <a:sysClr val="window" lastClr="FFFFFF"/>
                </a:solidFill>
                <a:latin typeface="Calibri"/>
                <a:cs typeface="Times New Roman" pitchFamily="18" charset="0"/>
              </a:rPr>
              <a:t>s</a:t>
            </a:r>
            <a:r>
              <a:rPr lang="en-US" sz="21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rPr>
              <a:t>4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F6D9A19D-9F76-4AC1-B250-D0D92273FA15}"/>
              </a:ext>
            </a:extLst>
          </p:cNvPr>
          <p:cNvSpPr/>
          <p:nvPr/>
        </p:nvSpPr>
        <p:spPr>
          <a:xfrm>
            <a:off x="6840538" y="3973513"/>
            <a:ext cx="677862" cy="341312"/>
          </a:xfrm>
          <a:prstGeom prst="round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lIns="67395" tIns="33697" rIns="67395" bIns="33697" anchor="b"/>
          <a:lstStyle/>
          <a:p>
            <a:pPr algn="ctr" defTabSz="67394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kern="0" dirty="0">
                <a:solidFill>
                  <a:sysClr val="window" lastClr="FFFFFF"/>
                </a:solidFill>
                <a:latin typeface="Calibri"/>
                <a:cs typeface="Times New Roman" pitchFamily="18" charset="0"/>
              </a:rPr>
              <a:t>s</a:t>
            </a:r>
            <a:r>
              <a:rPr lang="en-US" sz="2100" b="1" kern="0" baseline="-25000" dirty="0">
                <a:solidFill>
                  <a:sysClr val="window" lastClr="FFFFFF"/>
                </a:solidFill>
                <a:latin typeface="Calibri"/>
                <a:cs typeface="Times New Roman" pitchFamily="18" charset="0"/>
              </a:rPr>
              <a:t>5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3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5563E-7 -4.44444E-6 L -0.12619 0.00024 " pathEditMode="relative" rAng="0" ptsTypes="AA">
                                      <p:cBhvr>
                                        <p:cTn id="1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0" presetID="35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21 0.00023 L -0.21477 0.00023 " pathEditMode="relative" rAng="0" ptsTypes="AA"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5563E-7 -0.00208 L -0.12619 -0.00208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5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477 0.00023 L -0.30346 0.00023 " pathEditMode="relative" rAng="0" ptsTypes="AA">
                                      <p:cBhvr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33" presetID="35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19 -0.00208 L -0.21474 -0.00208 " pathEditMode="relative" rAng="0" ptsTypes="AA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5563E-7 -0.00231 L -0.12619 -0.00208 " pathEditMode="relative" rAng="0" ptsTypes="AA"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" presetID="35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351 0.00023 L -0.39208 2.48033E-6 " pathEditMode="relative" rAng="0" ptsTypes="AA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46" presetID="35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474 -0.00208 L -0.30343 -0.00208 " pathEditMode="relative" rAng="0" ptsTypes="AA">
                                      <p:cBhvr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9" presetID="35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19 -0.00208 L -0.21474 -0.00208 " pathEditMode="relative" rAng="0" ptsTypes="AA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52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5563E-7 -0.00231 L -0.12619 -0.00208 " pathEditMode="relative" rAng="0" ptsTypes="AA">
                                      <p:cBhvr>
                                        <p:cTn id="53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59" presetID="35" presetClass="path" presetSubtype="0" accel="5000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193 2.22222E-6 L -0.4806 2.22222E-6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2" presetID="35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343 -0.00208 L -0.39198 -0.00208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65" presetID="35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474 -0.00208 L -0.30343 -0.00208 " pathEditMode="relative" rAng="0" ptsTypes="AA">
                                      <p:cBhvr>
                                        <p:cTn id="6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8" presetID="35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19 -0.00208 L -0.21474 -0.00208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71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5563E-7 -0.00231 L -0.12619 -0.00208 " pathEditMode="relative" rAng="0" ptsTypes="AA">
                                      <p:cBhvr>
                                        <p:cTn id="7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4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250" autoRev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6" dur="250" autoRev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7" dur="250" autoRev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autoRev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250" autoRev="1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1" dur="250" autoRev="1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2" dur="250" autoRev="1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autoRev="1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250" autoRev="1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6" dur="250" autoRev="1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7" dur="250" autoRev="1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autoRev="1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00" presetID="27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250" autoRev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2" dur="250" autoRev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3" dur="250" autoRev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50" autoRev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7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250" autoRev="1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7" dur="250" autoRev="1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8" dur="250" autoRev="1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50" autoRev="1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7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250" autoRev="1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2" dur="250" autoRev="1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3" dur="250" autoRev="1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autoRev="1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16" presetID="27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" dur="250" autoRev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8" dur="250" autoRev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9" dur="250" autoRev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50" autoRev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7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2" dur="250" autoRev="1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3" dur="250" autoRev="1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4" dur="250" autoRev="1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250" autoRev="1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7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7" dur="250" autoRev="1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8" dur="250" autoRev="1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9" dur="250" autoRev="1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250" autoRev="1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2" presetID="10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44444E-6 L -0.00104 0.46181 " pathEditMode="relative" rAng="0" ptsTypes="AA">
                                      <p:cBhvr>
                                        <p:cTn id="1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 animBg="1"/>
      <p:bldP spid="13" grpId="1" animBg="1"/>
      <p:bldP spid="13" grpId="2" animBg="1"/>
      <p:bldP spid="13" grpId="3" animBg="1"/>
      <p:bldP spid="13" grpId="4" animBg="1"/>
      <p:bldP spid="13" grpId="5" animBg="1"/>
      <p:bldP spid="14" grpId="0" animBg="1"/>
      <p:bldP spid="14" grpId="1" animBg="1"/>
      <p:bldP spid="14" grpId="2" animBg="1"/>
      <p:bldP spid="14" grpId="3" animBg="1"/>
      <p:bldP spid="14" grpId="4" animBg="1"/>
      <p:bldP spid="15" grpId="0" animBg="1"/>
      <p:bldP spid="15" grpId="1" animBg="1"/>
      <p:bldP spid="15" grpId="2" animBg="1"/>
      <p:bldP spid="15" grpId="3" animBg="1"/>
      <p:bldP spid="40" grpId="0" animBg="1"/>
      <p:bldP spid="40" grpId="1" animBg="1"/>
      <p:bldP spid="40" grpId="2" animBg="1"/>
      <p:bldP spid="40" grpId="3" animBg="1"/>
      <p:bldP spid="40" grpId="4" animBg="1"/>
      <p:bldP spid="41" grpId="0" animBg="1"/>
      <p:bldP spid="41" grpId="1" animBg="1"/>
      <p:bldP spid="41" grpId="2" animBg="1"/>
      <p:bldP spid="41" grpId="3" animBg="1"/>
      <p:bldP spid="41" grpId="4" animBg="1"/>
      <p:bldP spid="42" grpId="0" animBg="1"/>
      <p:bldP spid="42" grpId="1" animBg="1"/>
      <p:bldP spid="42" grpId="2" animBg="1"/>
      <p:bldP spid="42" grpId="3" animBg="1"/>
      <p:bldP spid="42" grpId="4" animBg="1"/>
      <p:bldP spid="46" grpId="0" animBg="1"/>
      <p:bldP spid="46" grpId="1" animBg="1"/>
      <p:bldP spid="46" grpId="2" animBg="1"/>
      <p:bldP spid="47" grpId="0" animBg="1"/>
      <p:bldP spid="47" grpId="1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宣紙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宣紙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宣紙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宣紙">
    <a:maj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宣紙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63000"/>
              <a:tint val="82000"/>
            </a:schemeClr>
            <a:schemeClr val="phClr">
              <a:tint val="10000"/>
              <a:satMod val="400000"/>
            </a:schemeClr>
          </a:duotone>
        </a:blip>
        <a:tile tx="0" ty="0" sx="40000" sy="40000" flip="none" algn="tl"/>
      </a:blipFill>
      <a:blipFill>
        <a:blip xmlns:r="http://schemas.openxmlformats.org/officeDocument/2006/relationships" r:embed="rId1">
          <a:duotone>
            <a:schemeClr val="phClr">
              <a:shade val="40000"/>
            </a:schemeClr>
            <a:schemeClr val="phClr">
              <a:tint val="42000"/>
            </a:schemeClr>
          </a:duotone>
        </a:blip>
        <a:tile tx="0" ty="0" sx="40000" sy="40000" flip="none" algn="tl"/>
      </a:blipFill>
    </a:fillStyleLst>
    <a:lnStyleLst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  <a:ln w="635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55000"/>
              <a:alpha val="20000"/>
            </a:schemeClr>
            <a:schemeClr val="phClr">
              <a:tint val="40000"/>
              <a:shade val="90000"/>
              <a:satMod val="60000"/>
              <a:alpha val="20000"/>
            </a:schemeClr>
          </a:duotone>
        </a:blip>
        <a:tile tx="0" ty="0" sx="58000" sy="38000" flip="none" algn="tl"/>
      </a:blipFill>
      <a:blipFill>
        <a:blip xmlns:r="http://schemas.openxmlformats.org/officeDocument/2006/relationships" r:embed="rId2">
          <a:duotone>
            <a:schemeClr val="phClr">
              <a:shade val="12000"/>
              <a:satMod val="240000"/>
            </a:schemeClr>
            <a:schemeClr val="phClr">
              <a:tint val="65000"/>
            </a:schemeClr>
          </a:duotone>
        </a:blip>
        <a:stretch>
          <a:fillRect/>
        </a:stretch>
      </a:blip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宣紙">
    <a:maj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宣紙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63000"/>
              <a:tint val="82000"/>
            </a:schemeClr>
            <a:schemeClr val="phClr">
              <a:tint val="10000"/>
              <a:satMod val="400000"/>
            </a:schemeClr>
          </a:duotone>
        </a:blip>
        <a:tile tx="0" ty="0" sx="40000" sy="40000" flip="none" algn="tl"/>
      </a:blipFill>
      <a:blipFill>
        <a:blip xmlns:r="http://schemas.openxmlformats.org/officeDocument/2006/relationships" r:embed="rId1">
          <a:duotone>
            <a:schemeClr val="phClr">
              <a:shade val="40000"/>
            </a:schemeClr>
            <a:schemeClr val="phClr">
              <a:tint val="42000"/>
            </a:schemeClr>
          </a:duotone>
        </a:blip>
        <a:tile tx="0" ty="0" sx="40000" sy="40000" flip="none" algn="tl"/>
      </a:blipFill>
    </a:fillStyleLst>
    <a:lnStyleLst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  <a:ln w="635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55000"/>
              <a:alpha val="20000"/>
            </a:schemeClr>
            <a:schemeClr val="phClr">
              <a:tint val="40000"/>
              <a:shade val="90000"/>
              <a:satMod val="60000"/>
              <a:alpha val="20000"/>
            </a:schemeClr>
          </a:duotone>
        </a:blip>
        <a:tile tx="0" ty="0" sx="58000" sy="38000" flip="none" algn="tl"/>
      </a:blipFill>
      <a:blipFill>
        <a:blip xmlns:r="http://schemas.openxmlformats.org/officeDocument/2006/relationships" r:embed="rId2">
          <a:duotone>
            <a:schemeClr val="phClr">
              <a:shade val="12000"/>
              <a:satMod val="240000"/>
            </a:schemeClr>
            <a:schemeClr val="phClr">
              <a:tint val="65000"/>
            </a:schemeClr>
          </a:duotone>
        </a:blip>
        <a:stretch>
          <a:fillRect/>
        </a:stretch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3616</TotalTime>
  <Words>726</Words>
  <Application>Microsoft Office PowerPoint</Application>
  <PresentationFormat>On-screen Show (4:3)</PresentationFormat>
  <Paragraphs>136</Paragraphs>
  <Slides>19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Calibri</vt:lpstr>
      <vt:lpstr>Constantia</vt:lpstr>
      <vt:lpstr>Wingdings 2</vt:lpstr>
      <vt:lpstr>宣紙</vt:lpstr>
      <vt:lpstr>Fast Accelerometer-Based  Motion Recognition  with a Dual Buffer Framework</vt:lpstr>
      <vt:lpstr>Games using Accelerometer-Based Controller - Huge Demand but Unsatisfying Quality</vt:lpstr>
      <vt:lpstr>Controlling Virtual Character - Low Dimensional Controller, Variety of Motion, Control Accuracy</vt:lpstr>
      <vt:lpstr>System Overview - Use Wiimote for Control Signals</vt:lpstr>
      <vt:lpstr>Action Level Motion Graph - Reorder Captured Motion to General New Motion</vt:lpstr>
      <vt:lpstr>Interaction Graph - Precompute Optimal Actions for Each State of Interaction</vt:lpstr>
      <vt:lpstr>Control Signal for Controllable Actions - Creating Control Signal Profiles for Controllable Actions</vt:lpstr>
      <vt:lpstr>Single Buffer Approach for Action Matching - Low Accuracy, Unable to Change Action after Initial Recognition</vt:lpstr>
      <vt:lpstr>Single Buffer Approach with Larger Buffer Size - Improved Accuracy, Long Time Lag for the Initial Match Result</vt:lpstr>
      <vt:lpstr>Proposed Dual Buffer Approach - Fast Response with High Accuracy</vt:lpstr>
      <vt:lpstr>Control System - Separated Recognition Thread and Rendering Thread</vt:lpstr>
      <vt:lpstr>Action Switching - Skip Frames from the Initial Action for Smoother Movements</vt:lpstr>
      <vt:lpstr>Experiment Setup - The System Runs Efficiently on a Notebook Computer</vt:lpstr>
      <vt:lpstr>Experiment: Controlling Character - 13 Controllable Actions, 0.1 Seconds Buffer, &gt;90% Accuracy</vt:lpstr>
      <vt:lpstr>Experiment: Boxing with Virtual Enemy - Opponent Controlled by the Interaction Graph</vt:lpstr>
      <vt:lpstr>Buffer Size and Recognition Accuracy - Expert Player - Up to 95% Accuracy with a 6 Frames (0.1 sec.) Buffer</vt:lpstr>
      <vt:lpstr>Buffer Size and Recognition Accuracy - Novice Player - Action Switching Indicates the Effects of the Supplementary Buffer</vt:lpstr>
      <vt:lpstr>Conclusion</vt:lpstr>
      <vt:lpstr>Thanks!</vt:lpstr>
    </vt:vector>
  </TitlesOfParts>
  <Company>Nil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dafdasfdsafas</dc:title>
  <dc:creator>Hubert Shum</dc:creator>
  <cp:lastModifiedBy>Hubert Shum</cp:lastModifiedBy>
  <cp:revision>734</cp:revision>
  <dcterms:created xsi:type="dcterms:W3CDTF">2007-10-22T15:23:30Z</dcterms:created>
  <dcterms:modified xsi:type="dcterms:W3CDTF">2021-03-31T19:58:09Z</dcterms:modified>
</cp:coreProperties>
</file>