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69" r:id="rId2"/>
    <p:sldId id="478" r:id="rId3"/>
    <p:sldId id="471" r:id="rId4"/>
    <p:sldId id="482" r:id="rId5"/>
    <p:sldId id="468" r:id="rId6"/>
    <p:sldId id="477" r:id="rId7"/>
    <p:sldId id="479" r:id="rId8"/>
    <p:sldId id="474" r:id="rId9"/>
    <p:sldId id="475" r:id="rId10"/>
    <p:sldId id="472" r:id="rId11"/>
    <p:sldId id="473" r:id="rId12"/>
    <p:sldId id="476" r:id="rId13"/>
    <p:sldId id="481" r:id="rId1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252"/>
  </p:normalViewPr>
  <p:slideViewPr>
    <p:cSldViewPr snapToGrid="0" snapToObjects="1">
      <p:cViewPr varScale="1">
        <p:scale>
          <a:sx n="105" d="100"/>
          <a:sy n="105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E727-3B83-304A-BDE4-2A05CC40BA65}" type="datetimeFigureOut">
              <a:rPr lang="en-CN" smtClean="0"/>
              <a:t>2021/7/4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1A92-50D4-EE4C-9296-E455AD17205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3887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7192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693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2336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37742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2623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6258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3721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5713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9040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141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878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2677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94412-E5DB-D546-A150-149AFDBF4737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0647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7188-B97F-5B45-83C7-F9B2D1EC6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5AC2F-6F6D-E24A-9A0E-B010055EC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2AC2E-8862-4145-863D-C86D44DA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A928-34C7-AF41-8771-10E6A803C5DF}" type="datetime1">
              <a:rPr lang="en-US" smtClean="0"/>
              <a:t>7/4/21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6413-65D8-B843-ACE7-AE841C4C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C7729-B8F4-7042-9A41-743F6296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8671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ED59-8736-3F48-8A70-2884B67E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3FAD8-EEF4-054A-B0FC-CFC2AC77A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A916-6788-F349-802A-3F30FCED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ED31-69FF-0749-BE2F-1136EDAF0CD8}" type="datetime1">
              <a:rPr lang="en-US" smtClean="0"/>
              <a:t>7/4/21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C52AD-BD9B-A845-AF9A-67FC52EC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32B9F-2794-9F45-8C1D-F0C2E907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59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4172A-A734-D049-8299-A39042B69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BF145-970E-6544-89A8-575C11F0D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6207D-5C49-A543-BCC7-58A8AAEF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EDC6-74B3-A04B-AFF7-BDF3943B2841}" type="datetime1">
              <a:rPr lang="en-US" smtClean="0"/>
              <a:t>7/4/21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1CD41-8936-8348-AD73-5E8A0FF8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5AA05-8F8E-0F45-BD4C-777D834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6106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C219-7E78-5A43-8D76-FADF9124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C2A29-52F8-F740-BF06-BDEADB110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0771-2B7A-A442-B177-B49B0BEF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5024-CF18-364A-8E92-32CE47970255}" type="datetime1">
              <a:rPr lang="en-US" smtClean="0"/>
              <a:t>7/4/21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9F5A-BECC-A148-AB7B-66E678E1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98D3-8417-BD49-BFD0-F12C160C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215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6281-46D4-E84E-B8EF-B3A4DC65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2749B-63DC-5A44-9265-4604BEC6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A016C-0C5B-FB40-AE9F-9A6722DD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9007-B042-8E4F-807B-855500E10140}" type="datetime1">
              <a:rPr lang="en-US" smtClean="0"/>
              <a:t>7/4/21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8B2B-A5E0-A54C-85AB-BF748C11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9214A-8FF5-464E-A9A4-27A94EA7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9213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9303-C139-AE43-9B00-D3C70EDE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C72E-46C7-EE42-8E81-5BA9BA3F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D6D41-F22B-1C44-BF34-A1495DE43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14D40-98CB-7245-9556-54A529C1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1A32-E2FB-1B47-95A7-FDA623823FC0}" type="datetime1">
              <a:rPr lang="en-US" smtClean="0"/>
              <a:t>7/4/21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ED54B-51AD-9041-85AB-B6D2F45D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88976-6EAC-E14F-B88C-865811A7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702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A257-F32D-8A41-BEDC-68F43436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11ADA-09F8-514E-8EA5-0DB42E523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0A2CD-3478-484E-81A2-036A8F89D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EC89D-1493-5446-8BA4-FFBCAC512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BEEE1-59F7-9146-9CF5-8FA9491B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9626E-6502-C346-9C41-8C7B64B0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7DB6-A682-1D40-AF72-EAC048E2DC86}" type="datetime1">
              <a:rPr lang="en-US" smtClean="0"/>
              <a:t>7/4/21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51DBA-5608-6A4F-8351-B400B0E2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DEE66-F9F7-FB44-B678-E0B8A508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990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6A29-E779-4742-8665-7F232C97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42274-3946-144A-BBEE-322ADC54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504E-D4F3-754F-8E20-80C9102F6D4F}" type="datetime1">
              <a:rPr lang="en-US" smtClean="0"/>
              <a:t>7/4/21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0D10A-53EF-C040-B795-3E39F1B9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BC28B-05ED-194C-AFE1-1ADA42C3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7060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429F8-61D3-A64E-8E2A-579D2BB5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9207-E243-6E48-86BB-F3C4F3D90F37}" type="datetime1">
              <a:rPr lang="en-US" smtClean="0"/>
              <a:t>7/4/21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A93F-F224-4741-9B48-4DDA347B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79F1-52FC-8241-8BB9-85CFAEE4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4881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31BF-3845-4046-9277-E1D1B9B1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C0ED-3437-DB4C-928B-713F97E7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56896-712D-D845-9744-518ACD1B2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009ED-808A-4949-A7CE-83BB4C00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6147-090B-0144-8BAD-C1594C1A58A9}" type="datetime1">
              <a:rPr lang="en-US" smtClean="0"/>
              <a:t>7/4/21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962B2-CF95-CF47-96E0-70EC9D8A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4CABA-C21D-6944-B837-F7863707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9141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F06B-76BC-094A-A2BA-48748516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61854-8167-3541-8F69-F187162FE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9FFE3-742A-D64C-8658-619C9441D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8D443-1BCD-D142-B194-639B2271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C50B-4937-6240-8728-383AA650CB38}" type="datetime1">
              <a:rPr lang="en-US" smtClean="0"/>
              <a:t>7/4/21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9320A-9A8F-A944-A9F1-9F9AF4B1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4B746-2223-C441-AF14-81AE028E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1839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12338-9699-204A-AFD8-7055CFF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3E787-4B48-2A4B-B73A-BE30F8377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4CDDB-03D5-374C-AC20-12D2E53E3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8088-C970-8747-A0CE-D70E5549699D}" type="datetime1">
              <a:rPr lang="en-US" smtClean="0"/>
              <a:t>7/4/21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0F6E8-F225-FF44-B272-813C49579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12FC3-7C57-6749-B746-E588704B3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02CF-A1CC-724D-BA43-257AC3080A0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779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A5474B-FE02-4D45-A492-8BDAB4F667A6}"/>
              </a:ext>
            </a:extLst>
          </p:cNvPr>
          <p:cNvSpPr/>
          <p:nvPr/>
        </p:nvSpPr>
        <p:spPr>
          <a:xfrm>
            <a:off x="0" y="200143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Interpreting Deep Learning based Cerebral Palsy Prediction with Channel Attention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E8049302-26A1-064E-ABDB-F32CBD650EEC}"/>
              </a:ext>
            </a:extLst>
          </p:cNvPr>
          <p:cNvCxnSpPr>
            <a:cxnSpLocks/>
          </p:cNvCxnSpPr>
          <p:nvPr/>
        </p:nvCxnSpPr>
        <p:spPr>
          <a:xfrm>
            <a:off x="0" y="324926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1">
            <a:extLst>
              <a:ext uri="{FF2B5EF4-FFF2-40B4-BE49-F238E27FC236}">
                <a16:creationId xmlns:a16="http://schemas.microsoft.com/office/drawing/2014/main" id="{E1C483C8-9CBD-B649-9383-489219DA4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24516"/>
            <a:ext cx="12192000" cy="325441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Qianhui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Edmond S.L. Ho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Howard Leung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Hubert P.H. Shum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FDE0AA33-9A9B-824E-B405-4F420859CAA7}"/>
              </a:ext>
            </a:extLst>
          </p:cNvPr>
          <p:cNvSpPr txBox="1">
            <a:spLocks/>
          </p:cNvSpPr>
          <p:nvPr/>
        </p:nvSpPr>
        <p:spPr>
          <a:xfrm>
            <a:off x="0" y="4049604"/>
            <a:ext cx="12192000" cy="125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and Information Sciences,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Northumbria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Science, City University of Hong Kong</a:t>
            </a:r>
          </a:p>
          <a:p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Science, Durham University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9F597C-2B50-8248-9CEC-BD187AF6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22" y="359861"/>
            <a:ext cx="1883156" cy="80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7BC00A-40D5-394D-8148-3376DFD2D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39" y="5625322"/>
            <a:ext cx="2497995" cy="70256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4E442E2-36FF-9D44-BF4C-49F8F16DE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04" y="5625322"/>
            <a:ext cx="3614328" cy="68155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002AE43-36DE-494C-86E3-12CE8A374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702" y="5625322"/>
            <a:ext cx="2089146" cy="90939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FD43DAC-F297-5345-A717-15AD30B4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182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1198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for Interpretation</a:t>
            </a:r>
            <a:endParaRPr lang="en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CE0DF-8D77-B340-9592-1B6BDCF87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0556D-742D-8F4B-A17D-E7B88C71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10</a:t>
            </a:fld>
            <a:endParaRPr lang="en-CN"/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028C7447-AE9C-8349-8245-956D1668C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87" y="2158745"/>
            <a:ext cx="8859682" cy="39552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AB3E4-E24C-8443-98C2-B656174A630C}"/>
              </a:ext>
            </a:extLst>
          </p:cNvPr>
          <p:cNvSpPr/>
          <p:nvPr/>
        </p:nvSpPr>
        <p:spPr>
          <a:xfrm>
            <a:off x="103632" y="1226134"/>
            <a:ext cx="1208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visualization of attention values of all joints across twelve validations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6E9B7-6190-5741-8CD4-99F3F7DB0C49}"/>
              </a:ext>
            </a:extLst>
          </p:cNvPr>
          <p:cNvSpPr/>
          <p:nvPr/>
        </p:nvSpPr>
        <p:spPr>
          <a:xfrm rot="1212789">
            <a:off x="1881762" y="4072773"/>
            <a:ext cx="377133" cy="1468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4608D4-520C-E44F-B6DB-172FAB67B28E}"/>
              </a:ext>
            </a:extLst>
          </p:cNvPr>
          <p:cNvSpPr/>
          <p:nvPr/>
        </p:nvSpPr>
        <p:spPr>
          <a:xfrm rot="1212789">
            <a:off x="8868931" y="4183562"/>
            <a:ext cx="377133" cy="1468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FCFDF1-30EB-8D4A-A637-66A44D5763A4}"/>
              </a:ext>
            </a:extLst>
          </p:cNvPr>
          <p:cNvSpPr/>
          <p:nvPr/>
        </p:nvSpPr>
        <p:spPr>
          <a:xfrm rot="1212789">
            <a:off x="3522081" y="4250762"/>
            <a:ext cx="355388" cy="1788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A2257F-65B8-6C45-8061-B56C883D7F71}"/>
              </a:ext>
            </a:extLst>
          </p:cNvPr>
          <p:cNvSpPr/>
          <p:nvPr/>
        </p:nvSpPr>
        <p:spPr>
          <a:xfrm rot="1212789">
            <a:off x="6326337" y="4259575"/>
            <a:ext cx="399663" cy="1750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noFill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D9EA79-0121-D94A-B783-7D0AA5490F5D}"/>
              </a:ext>
            </a:extLst>
          </p:cNvPr>
          <p:cNvSpPr/>
          <p:nvPr/>
        </p:nvSpPr>
        <p:spPr>
          <a:xfrm rot="1212789">
            <a:off x="7364602" y="4260776"/>
            <a:ext cx="377133" cy="1970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95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0" y="242304"/>
            <a:ext cx="1198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for Interpretation</a:t>
            </a:r>
            <a:endParaRPr lang="en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BCD5201-D857-F445-B30B-3E3BF9624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3" y="2330202"/>
            <a:ext cx="11560233" cy="3008828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F71762-675C-954E-A810-5FDDFED1E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4599B-2AE1-D148-A7F3-FD133E83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11</a:t>
            </a:fld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12CE7-C5D7-B04B-858F-25FFF12E505E}"/>
              </a:ext>
            </a:extLst>
          </p:cNvPr>
          <p:cNvSpPr/>
          <p:nvPr/>
        </p:nvSpPr>
        <p:spPr>
          <a:xfrm>
            <a:off x="103632" y="1336404"/>
            <a:ext cx="1208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visualization of joints attention in two cross-validations with a normal sample (upper row) and an abnormal sample (lower row) as validation.</a:t>
            </a:r>
          </a:p>
        </p:txBody>
      </p:sp>
    </p:spTree>
    <p:extLst>
      <p:ext uri="{BB962C8B-B14F-4D97-AF65-F5344CB8AC3E}">
        <p14:creationId xmlns:p14="http://schemas.microsoft.com/office/powerpoint/2010/main" val="412264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1198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3B4FD6-FD2F-BC45-8E3F-8F3C29930E79}"/>
              </a:ext>
            </a:extLst>
          </p:cNvPr>
          <p:cNvSpPr txBox="1"/>
          <p:nvPr/>
        </p:nvSpPr>
        <p:spPr>
          <a:xfrm>
            <a:off x="779813" y="1539166"/>
            <a:ext cx="11412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an interpretable deep learning framework with channel attention for Cerebral Palsy prediction.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an attention loss for minimizing the number of attended joints for better human understanding and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visualize the attention values of joints for interpreting the proposed deep learning framework.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CD3C396-7E55-FC44-A856-755C8F51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F9D50-0A9B-234B-820F-03E9323E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880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59BE8-61EB-274D-9F05-9E34EF60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13</a:t>
            </a:fld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079DA-979E-9946-877F-E5B3B5FEAB44}"/>
              </a:ext>
            </a:extLst>
          </p:cNvPr>
          <p:cNvSpPr txBox="1"/>
          <p:nvPr/>
        </p:nvSpPr>
        <p:spPr>
          <a:xfrm>
            <a:off x="4160968" y="298391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800" dirty="0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Thank You!</a:t>
            </a:r>
            <a:endParaRPr lang="zh-CN" altLang="en-US" sz="4800" dirty="0">
              <a:ln w="6350">
                <a:noFill/>
              </a:ln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4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28C5F-D0DF-1F43-B7F6-CBEF6CB811CB}"/>
              </a:ext>
            </a:extLst>
          </p:cNvPr>
          <p:cNvSpPr txBox="1"/>
          <p:nvPr/>
        </p:nvSpPr>
        <p:spPr>
          <a:xfrm>
            <a:off x="0" y="194642"/>
            <a:ext cx="326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1A2A7B-9DCE-A24E-A114-D3B44748923F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3F5051-D300-6545-89F7-6F0B12718AC9}"/>
              </a:ext>
            </a:extLst>
          </p:cNvPr>
          <p:cNvCxnSpPr/>
          <p:nvPr/>
        </p:nvCxnSpPr>
        <p:spPr>
          <a:xfrm flipV="1">
            <a:off x="0" y="6263863"/>
            <a:ext cx="12192000" cy="1009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B38DF7-8A5A-2243-B04A-ED93DA1BB6D5}"/>
              </a:ext>
            </a:extLst>
          </p:cNvPr>
          <p:cNvSpPr txBox="1"/>
          <p:nvPr/>
        </p:nvSpPr>
        <p:spPr>
          <a:xfrm>
            <a:off x="0" y="6364807"/>
            <a:ext cx="121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Novak, Iona, et al. "Early, accurate diagnosis and early intervention in cerebral palsy: advances in diagnosis and treatment." JAMA pediatrics, 2017.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Anderson, Peter, et al. "Neurobehavioral outcomes of school-age children born extremely low birth weight or very preterm in the 1990s."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</a:t>
            </a:r>
            <a:endParaRPr lang="en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BEA7-3386-5646-A403-776C6F6F6F1F}"/>
              </a:ext>
            </a:extLst>
          </p:cNvPr>
          <p:cNvSpPr txBox="1"/>
          <p:nvPr/>
        </p:nvSpPr>
        <p:spPr>
          <a:xfrm>
            <a:off x="383968" y="1875035"/>
            <a:ext cx="11675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palsy (CP) is one of the most common childhood neurodevelopmental disorders in the United States [1].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3 to 10 out of 1,000 children develop some form of CP depending on gestational age at birth [2].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diagnosis of CP is essential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41C7B8-1516-C14C-B963-9148B844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EB59E6-5D59-724B-A3F7-F1410E42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859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28C5F-D0DF-1F43-B7F6-CBEF6CB811CB}"/>
              </a:ext>
            </a:extLst>
          </p:cNvPr>
          <p:cNvSpPr txBox="1"/>
          <p:nvPr/>
        </p:nvSpPr>
        <p:spPr>
          <a:xfrm>
            <a:off x="0" y="213756"/>
            <a:ext cx="326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1A2A7B-9DCE-A24E-A114-D3B44748923F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3F5051-D300-6545-89F7-6F0B12718AC9}"/>
              </a:ext>
            </a:extLst>
          </p:cNvPr>
          <p:cNvCxnSpPr/>
          <p:nvPr/>
        </p:nvCxnSpPr>
        <p:spPr>
          <a:xfrm flipV="1">
            <a:off x="-11875" y="6130275"/>
            <a:ext cx="12192000" cy="1009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B38DF7-8A5A-2243-B04A-ED93DA1BB6D5}"/>
              </a:ext>
            </a:extLst>
          </p:cNvPr>
          <p:cNvSpPr txBox="1"/>
          <p:nvPr/>
        </p:nvSpPr>
        <p:spPr>
          <a:xfrm>
            <a:off x="-11875" y="6231219"/>
            <a:ext cx="1218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Qingqiang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 et al. "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 videos-based early prediction of infant cerebral palsy via general movements complexity." IEEE Access, 2021.</a:t>
            </a:r>
            <a:endParaRPr lang="en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“Establishing Pose Based Features Using Histograms for the Detection of Abnormal Infant Movements”. EMBC 2019.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Kevin 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“Abnormal Infant Movements Classification With Deep Learning on Pose-Based Features”. IEEE Access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BEA7-3386-5646-A403-776C6F6F6F1F}"/>
              </a:ext>
            </a:extLst>
          </p:cNvPr>
          <p:cNvSpPr txBox="1"/>
          <p:nvPr/>
        </p:nvSpPr>
        <p:spPr>
          <a:xfrm>
            <a:off x="294902" y="1610414"/>
            <a:ext cx="11412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General Movement Assessment (GMA) methods [3]</a:t>
            </a:r>
          </a:p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-- Time-consuming</a:t>
            </a:r>
          </a:p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-- Require human interference</a:t>
            </a:r>
          </a:p>
          <a:p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and deep learning methods [4][5]</a:t>
            </a:r>
          </a:p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-- Heavily rely on hand-crafted features</a:t>
            </a:r>
          </a:p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-- Hard to interpret</a:t>
            </a:r>
          </a:p>
          <a:p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A37F0A-A394-6B43-A218-6A087CCC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D19C3-AE49-F446-9F5D-186E5A80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3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7077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75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Contribution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Picture 24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1499-299A-4643-AA4B-9CD743EB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8289-BD30-5B4A-BAEF-6247818B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4</a:t>
            </a:fld>
            <a:endParaRPr lang="en-CN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394E713-2239-7F40-9519-E0DAFAA18FAA}"/>
              </a:ext>
            </a:extLst>
          </p:cNvPr>
          <p:cNvSpPr txBox="1"/>
          <p:nvPr/>
        </p:nvSpPr>
        <p:spPr>
          <a:xfrm>
            <a:off x="779814" y="2346595"/>
            <a:ext cx="11312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a channel attention module.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novel attention loss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visualize the joints attention values for interpretation.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9FAC669-429E-4C47-83B2-435BF72C5E34}"/>
              </a:ext>
            </a:extLst>
          </p:cNvPr>
          <p:cNvSpPr/>
          <p:nvPr/>
        </p:nvSpPr>
        <p:spPr>
          <a:xfrm>
            <a:off x="389906" y="1148749"/>
            <a:ext cx="10672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 this paper, An interpretable deep learning framework is designed for CP prediction.</a:t>
            </a:r>
            <a:endParaRPr lang="en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9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F1AF907-6ACE-C44D-8735-9B68D186AF72}"/>
              </a:ext>
            </a:extLst>
          </p:cNvPr>
          <p:cNvGrpSpPr/>
          <p:nvPr/>
        </p:nvGrpSpPr>
        <p:grpSpPr>
          <a:xfrm>
            <a:off x="2254766" y="3406823"/>
            <a:ext cx="5463755" cy="1429883"/>
            <a:chOff x="2254766" y="3406823"/>
            <a:chExt cx="5463755" cy="1429883"/>
          </a:xfrm>
        </p:grpSpPr>
        <p:grpSp>
          <p:nvGrpSpPr>
            <p:cNvPr id="106" name="Google Shape;1786;p27">
              <a:extLst>
                <a:ext uri="{FF2B5EF4-FFF2-40B4-BE49-F238E27FC236}">
                  <a16:creationId xmlns:a16="http://schemas.microsoft.com/office/drawing/2014/main" id="{7C85141B-80C4-3F4C-A76B-FC7D4BC43427}"/>
                </a:ext>
              </a:extLst>
            </p:cNvPr>
            <p:cNvGrpSpPr/>
            <p:nvPr/>
          </p:nvGrpSpPr>
          <p:grpSpPr>
            <a:xfrm>
              <a:off x="7349168" y="3406823"/>
              <a:ext cx="369353" cy="362731"/>
              <a:chOff x="7503475" y="2981725"/>
              <a:chExt cx="535200" cy="535200"/>
            </a:xfrm>
          </p:grpSpPr>
          <p:sp>
            <p:nvSpPr>
              <p:cNvPr id="107" name="Google Shape;1787;p27">
                <a:extLst>
                  <a:ext uri="{FF2B5EF4-FFF2-40B4-BE49-F238E27FC236}">
                    <a16:creationId xmlns:a16="http://schemas.microsoft.com/office/drawing/2014/main" id="{36C17C19-2DD8-3B48-9AB9-AD152B38EC88}"/>
                  </a:ext>
                </a:extLst>
              </p:cNvPr>
              <p:cNvSpPr/>
              <p:nvPr/>
            </p:nvSpPr>
            <p:spPr>
              <a:xfrm>
                <a:off x="7503475" y="2981725"/>
                <a:ext cx="535200" cy="535200"/>
              </a:xfrm>
              <a:prstGeom prst="ellipse">
                <a:avLst/>
              </a:prstGeom>
              <a:gradFill>
                <a:gsLst>
                  <a:gs pos="0">
                    <a:srgbClr val="69D4F4">
                      <a:alpha val="26274"/>
                    </a:srgbClr>
                  </a:gs>
                  <a:gs pos="100000">
                    <a:srgbClr val="9F39D5">
                      <a:alpha val="16862"/>
                    </a:srgbClr>
                  </a:gs>
                </a:gsLst>
                <a:lin ang="13500032" scaled="0"/>
              </a:gra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6666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8" name="Google Shape;1788;p27" descr="\times" title="MathEquation,#565656">
                <a:extLst>
                  <a:ext uri="{FF2B5EF4-FFF2-40B4-BE49-F238E27FC236}">
                    <a16:creationId xmlns:a16="http://schemas.microsoft.com/office/drawing/2014/main" id="{EAD56B80-D6CD-444E-921E-A55A729CC217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626450" y="3124269"/>
                <a:ext cx="289250" cy="2465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3B197ED-04D9-9049-89EF-953C93BC0764}"/>
                </a:ext>
              </a:extLst>
            </p:cNvPr>
            <p:cNvCxnSpPr>
              <a:cxnSpLocks/>
              <a:endCxn id="107" idx="4"/>
            </p:cNvCxnSpPr>
            <p:nvPr/>
          </p:nvCxnSpPr>
          <p:spPr>
            <a:xfrm flipV="1">
              <a:off x="7533845" y="3769554"/>
              <a:ext cx="0" cy="10552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00A68F-5091-6249-91E2-82B551A6042C}"/>
                </a:ext>
              </a:extLst>
            </p:cNvPr>
            <p:cNvCxnSpPr>
              <a:cxnSpLocks/>
            </p:cNvCxnSpPr>
            <p:nvPr/>
          </p:nvCxnSpPr>
          <p:spPr>
            <a:xfrm>
              <a:off x="2265352" y="4485352"/>
              <a:ext cx="0" cy="351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0509E30-9982-7D4B-807B-0E0C01678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766" y="4820398"/>
              <a:ext cx="5279079" cy="4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D524E273-6005-5645-9F99-934E7F948DB1}"/>
                </a:ext>
              </a:extLst>
            </p:cNvPr>
            <p:cNvCxnSpPr>
              <a:cxnSpLocks/>
            </p:cNvCxnSpPr>
            <p:nvPr/>
          </p:nvCxnSpPr>
          <p:spPr>
            <a:xfrm>
              <a:off x="7080926" y="3632627"/>
              <a:ext cx="2741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CD49A0-9156-BD40-A150-1A3976CAA524}"/>
              </a:ext>
            </a:extLst>
          </p:cNvPr>
          <p:cNvGrpSpPr/>
          <p:nvPr/>
        </p:nvGrpSpPr>
        <p:grpSpPr>
          <a:xfrm>
            <a:off x="101993" y="2653636"/>
            <a:ext cx="1908217" cy="1854986"/>
            <a:chOff x="101993" y="2653636"/>
            <a:chExt cx="1908217" cy="1854986"/>
          </a:xfrm>
        </p:grpSpPr>
        <p:cxnSp>
          <p:nvCxnSpPr>
            <p:cNvPr id="522" name="Straight Arrow Connector 521">
              <a:extLst>
                <a:ext uri="{FF2B5EF4-FFF2-40B4-BE49-F238E27FC236}">
                  <a16:creationId xmlns:a16="http://schemas.microsoft.com/office/drawing/2014/main" id="{CF9E2E5C-77A0-5944-8BEC-8AF1861CA0C0}"/>
                </a:ext>
              </a:extLst>
            </p:cNvPr>
            <p:cNvCxnSpPr>
              <a:cxnSpLocks/>
            </p:cNvCxnSpPr>
            <p:nvPr/>
          </p:nvCxnSpPr>
          <p:spPr>
            <a:xfrm>
              <a:off x="1299266" y="3599903"/>
              <a:ext cx="5588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78D53E6C-391D-874D-BCB5-23F0C6CD3E51}"/>
                </a:ext>
              </a:extLst>
            </p:cNvPr>
            <p:cNvSpPr txBox="1"/>
            <p:nvPr/>
          </p:nvSpPr>
          <p:spPr>
            <a:xfrm>
              <a:off x="1066268" y="3240433"/>
              <a:ext cx="943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Joint Position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C08444D-90E1-C844-B1AD-425E9005C6C9}"/>
                </a:ext>
              </a:extLst>
            </p:cNvPr>
            <p:cNvGrpSpPr/>
            <p:nvPr/>
          </p:nvGrpSpPr>
          <p:grpSpPr>
            <a:xfrm>
              <a:off x="101993" y="2653636"/>
              <a:ext cx="1156506" cy="1854986"/>
              <a:chOff x="2714" y="2780364"/>
              <a:chExt cx="1282205" cy="2067501"/>
            </a:xfrm>
          </p:grpSpPr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9222AE2D-50F8-264F-AE4A-8994A24DD338}"/>
                  </a:ext>
                </a:extLst>
              </p:cNvPr>
              <p:cNvSpPr txBox="1"/>
              <p:nvPr/>
            </p:nvSpPr>
            <p:spPr>
              <a:xfrm>
                <a:off x="329514" y="3544192"/>
                <a:ext cx="149759" cy="58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60"/>
                  </a:lnSpc>
                </a:pPr>
                <a:r>
                  <a:rPr lang="en-CN" sz="1600" spc="-1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ts val="1060"/>
                  </a:lnSpc>
                </a:pPr>
                <a:r>
                  <a:rPr lang="en-CN" sz="1600" spc="-1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ts val="1060"/>
                  </a:lnSpc>
                </a:pPr>
                <a:r>
                  <a:rPr lang="en-CN" sz="1600" spc="-1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pic>
            <p:nvPicPr>
              <p:cNvPr id="3" name="Picture 2" descr="Radar 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5AF154B7-62AE-D14A-8C73-1331DEA465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8023" t="28635" r="23657" b="28918"/>
              <a:stretch/>
            </p:blipFill>
            <p:spPr>
              <a:xfrm>
                <a:off x="2714" y="2780364"/>
                <a:ext cx="826966" cy="829231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invertebrate, spider&#10;&#10;Description automatically generated">
                <a:extLst>
                  <a:ext uri="{FF2B5EF4-FFF2-40B4-BE49-F238E27FC236}">
                    <a16:creationId xmlns:a16="http://schemas.microsoft.com/office/drawing/2014/main" id="{D98A9C0E-E217-8C4E-8DA9-C2A90D1C0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8042" t="28746" r="23639" b="31169"/>
              <a:stretch/>
            </p:blipFill>
            <p:spPr>
              <a:xfrm>
                <a:off x="451768" y="3530785"/>
                <a:ext cx="833151" cy="691160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colorful, spider, outdoor object&#10;&#10;Description automatically generated">
                <a:extLst>
                  <a:ext uri="{FF2B5EF4-FFF2-40B4-BE49-F238E27FC236}">
                    <a16:creationId xmlns:a16="http://schemas.microsoft.com/office/drawing/2014/main" id="{C4EC36BB-E360-CA44-898A-9E716C99C0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727" t="29051" r="22954" b="31015"/>
              <a:stretch/>
            </p:blipFill>
            <p:spPr>
              <a:xfrm>
                <a:off x="9886" y="4110071"/>
                <a:ext cx="892743" cy="737794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2F875-5824-0A4D-9B8F-307ED3C68FCD}"/>
              </a:ext>
            </a:extLst>
          </p:cNvPr>
          <p:cNvGrpSpPr/>
          <p:nvPr/>
        </p:nvGrpSpPr>
        <p:grpSpPr>
          <a:xfrm>
            <a:off x="9086026" y="2335411"/>
            <a:ext cx="3030268" cy="1777677"/>
            <a:chOff x="9086026" y="2335411"/>
            <a:chExt cx="3030268" cy="1777677"/>
          </a:xfrm>
        </p:grpSpPr>
        <p:sp>
          <p:nvSpPr>
            <p:cNvPr id="65" name="Rectangle: Rounded Corners 117">
              <a:extLst>
                <a:ext uri="{FF2B5EF4-FFF2-40B4-BE49-F238E27FC236}">
                  <a16:creationId xmlns:a16="http://schemas.microsoft.com/office/drawing/2014/main" id="{7900F2C9-1DD7-984C-9412-0A8015B83F9F}"/>
                </a:ext>
              </a:extLst>
            </p:cNvPr>
            <p:cNvSpPr/>
            <p:nvPr/>
          </p:nvSpPr>
          <p:spPr>
            <a:xfrm>
              <a:off x="9501307" y="2335411"/>
              <a:ext cx="1106293" cy="2448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Conv2D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73758E7C-CAE8-4B45-B186-D22460188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4959" y="2452565"/>
              <a:ext cx="300739" cy="5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: Rounded Corners 117">
              <a:extLst>
                <a:ext uri="{FF2B5EF4-FFF2-40B4-BE49-F238E27FC236}">
                  <a16:creationId xmlns:a16="http://schemas.microsoft.com/office/drawing/2014/main" id="{071E18DA-585A-F644-96CA-3E357430D603}"/>
                </a:ext>
              </a:extLst>
            </p:cNvPr>
            <p:cNvSpPr/>
            <p:nvPr/>
          </p:nvSpPr>
          <p:spPr>
            <a:xfrm>
              <a:off x="9504417" y="2729106"/>
              <a:ext cx="1106293" cy="2448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Conv2D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Rectangle: Rounded Corners 117">
              <a:extLst>
                <a:ext uri="{FF2B5EF4-FFF2-40B4-BE49-F238E27FC236}">
                  <a16:creationId xmlns:a16="http://schemas.microsoft.com/office/drawing/2014/main" id="{91E8E34F-7BA3-DD48-AFF5-0F3A26BC189A}"/>
                </a:ext>
              </a:extLst>
            </p:cNvPr>
            <p:cNvSpPr/>
            <p:nvPr/>
          </p:nvSpPr>
          <p:spPr>
            <a:xfrm>
              <a:off x="9504417" y="3492187"/>
              <a:ext cx="1106293" cy="2448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Conv2D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Rectangle: Rounded Corners 117">
              <a:extLst>
                <a:ext uri="{FF2B5EF4-FFF2-40B4-BE49-F238E27FC236}">
                  <a16:creationId xmlns:a16="http://schemas.microsoft.com/office/drawing/2014/main" id="{D08C0B23-6430-3B4A-9FFD-86FBCB7B74D8}"/>
                </a:ext>
              </a:extLst>
            </p:cNvPr>
            <p:cNvSpPr/>
            <p:nvPr/>
          </p:nvSpPr>
          <p:spPr>
            <a:xfrm>
              <a:off x="9488608" y="3116145"/>
              <a:ext cx="1106293" cy="2448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Conv2D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: Rounded Corners 117">
              <a:extLst>
                <a:ext uri="{FF2B5EF4-FFF2-40B4-BE49-F238E27FC236}">
                  <a16:creationId xmlns:a16="http://schemas.microsoft.com/office/drawing/2014/main" id="{BD839485-B379-824A-8903-F68EBA44F70A}"/>
                </a:ext>
              </a:extLst>
            </p:cNvPr>
            <p:cNvSpPr/>
            <p:nvPr/>
          </p:nvSpPr>
          <p:spPr>
            <a:xfrm>
              <a:off x="9488607" y="3868229"/>
              <a:ext cx="1106293" cy="2448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Conv2D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84A03D34-F0EA-A94B-88DD-EBE6CA8838F2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10054454" y="2580270"/>
              <a:ext cx="0" cy="146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9CAB137-F194-034B-8621-D47535C3DBF0}"/>
                </a:ext>
              </a:extLst>
            </p:cNvPr>
            <p:cNvCxnSpPr>
              <a:cxnSpLocks/>
            </p:cNvCxnSpPr>
            <p:nvPr/>
          </p:nvCxnSpPr>
          <p:spPr>
            <a:xfrm>
              <a:off x="9086026" y="3574762"/>
              <a:ext cx="1195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0F3320F-1D3C-F545-BA28-23FBDDAB4387}"/>
                </a:ext>
              </a:extLst>
            </p:cNvPr>
            <p:cNvCxnSpPr>
              <a:cxnSpLocks/>
            </p:cNvCxnSpPr>
            <p:nvPr/>
          </p:nvCxnSpPr>
          <p:spPr>
            <a:xfrm>
              <a:off x="9205599" y="2452565"/>
              <a:ext cx="0" cy="11363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BEE11A46-8DE1-254C-A2B0-A8420D5DD6F0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54" y="2982422"/>
              <a:ext cx="0" cy="146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84478698-7729-BB46-8A33-B2461E42A293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54" y="3355074"/>
              <a:ext cx="0" cy="146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0463D82A-5899-7C40-BE95-E1C32CF0B752}"/>
                </a:ext>
              </a:extLst>
            </p:cNvPr>
            <p:cNvCxnSpPr>
              <a:cxnSpLocks/>
            </p:cNvCxnSpPr>
            <p:nvPr/>
          </p:nvCxnSpPr>
          <p:spPr>
            <a:xfrm>
              <a:off x="10066329" y="3734402"/>
              <a:ext cx="0" cy="146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Left Brace 256">
              <a:extLst>
                <a:ext uri="{FF2B5EF4-FFF2-40B4-BE49-F238E27FC236}">
                  <a16:creationId xmlns:a16="http://schemas.microsoft.com/office/drawing/2014/main" id="{37ED9FAC-C52F-B448-80E2-13C464FFDCE3}"/>
                </a:ext>
              </a:extLst>
            </p:cNvPr>
            <p:cNvSpPr/>
            <p:nvPr/>
          </p:nvSpPr>
          <p:spPr>
            <a:xfrm rot="10800000">
              <a:off x="10643419" y="2443712"/>
              <a:ext cx="133455" cy="1570688"/>
            </a:xfrm>
            <a:prstGeom prst="leftBrace">
              <a:avLst>
                <a:gd name="adj1" fmla="val 50536"/>
                <a:gd name="adj2" fmla="val 49614"/>
              </a:avLst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C18D1DAA-AE4A-4749-B9C8-F2025E33D581}"/>
                </a:ext>
              </a:extLst>
            </p:cNvPr>
            <p:cNvSpPr txBox="1"/>
            <p:nvPr/>
          </p:nvSpPr>
          <p:spPr>
            <a:xfrm>
              <a:off x="10570810" y="2730360"/>
              <a:ext cx="1545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Kernel: (3, 1)</a:t>
              </a:r>
            </a:p>
            <a:p>
              <a:pPr algn="ctr"/>
              <a:r>
                <a:rPr lang="en-CN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Stride: (3, 1)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675F2-AA46-9F44-8DFB-CBC51B343900}"/>
              </a:ext>
            </a:extLst>
          </p:cNvPr>
          <p:cNvGrpSpPr/>
          <p:nvPr/>
        </p:nvGrpSpPr>
        <p:grpSpPr>
          <a:xfrm>
            <a:off x="1878985" y="2719490"/>
            <a:ext cx="1522090" cy="1759377"/>
            <a:chOff x="1878985" y="2719490"/>
            <a:chExt cx="1522090" cy="1759377"/>
          </a:xfrm>
        </p:grpSpPr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E982E34F-FFBF-474B-B788-003945582BD2}"/>
                </a:ext>
              </a:extLst>
            </p:cNvPr>
            <p:cNvSpPr txBox="1"/>
            <p:nvPr/>
          </p:nvSpPr>
          <p:spPr>
            <a:xfrm>
              <a:off x="1916680" y="4109535"/>
              <a:ext cx="69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F3FF7C54-2D45-D049-AD03-9A2D7E6CA850}"/>
                </a:ext>
              </a:extLst>
            </p:cNvPr>
            <p:cNvSpPr txBox="1"/>
            <p:nvPr/>
          </p:nvSpPr>
          <p:spPr>
            <a:xfrm>
              <a:off x="2703732" y="3175093"/>
              <a:ext cx="69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820B44B4-62B3-7544-8239-A6CC327B95C7}"/>
                </a:ext>
              </a:extLst>
            </p:cNvPr>
            <p:cNvSpPr txBox="1"/>
            <p:nvPr/>
          </p:nvSpPr>
          <p:spPr>
            <a:xfrm>
              <a:off x="2551342" y="3863966"/>
              <a:ext cx="69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DA2052D1-26E8-9949-8E3B-66865A9CEA77}"/>
                </a:ext>
              </a:extLst>
            </p:cNvPr>
            <p:cNvGrpSpPr/>
            <p:nvPr/>
          </p:nvGrpSpPr>
          <p:grpSpPr>
            <a:xfrm>
              <a:off x="1878985" y="3021665"/>
              <a:ext cx="1099251" cy="1102287"/>
              <a:chOff x="6992545" y="595597"/>
              <a:chExt cx="1203238" cy="1198793"/>
            </a:xfrm>
          </p:grpSpPr>
          <p:sp>
            <p:nvSpPr>
              <p:cNvPr id="209" name="Google Shape;6468;p119">
                <a:extLst>
                  <a:ext uri="{FF2B5EF4-FFF2-40B4-BE49-F238E27FC236}">
                    <a16:creationId xmlns:a16="http://schemas.microsoft.com/office/drawing/2014/main" id="{A5375EBA-AA82-224C-8948-A03E765A3538}"/>
                  </a:ext>
                </a:extLst>
              </p:cNvPr>
              <p:cNvSpPr/>
              <p:nvPr/>
            </p:nvSpPr>
            <p:spPr>
              <a:xfrm>
                <a:off x="6992545" y="598544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Google Shape;6468;p119">
                <a:extLst>
                  <a:ext uri="{FF2B5EF4-FFF2-40B4-BE49-F238E27FC236}">
                    <a16:creationId xmlns:a16="http://schemas.microsoft.com/office/drawing/2014/main" id="{2351C242-C6BC-0042-BA12-E0FFCE1B7597}"/>
                  </a:ext>
                </a:extLst>
              </p:cNvPr>
              <p:cNvSpPr/>
              <p:nvPr/>
            </p:nvSpPr>
            <p:spPr>
              <a:xfrm>
                <a:off x="7100885" y="608347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Google Shape;6468;p119">
                <a:extLst>
                  <a:ext uri="{FF2B5EF4-FFF2-40B4-BE49-F238E27FC236}">
                    <a16:creationId xmlns:a16="http://schemas.microsoft.com/office/drawing/2014/main" id="{898DE7C6-EDFF-2346-830A-CEAE1FFA6BEA}"/>
                  </a:ext>
                </a:extLst>
              </p:cNvPr>
              <p:cNvSpPr/>
              <p:nvPr/>
            </p:nvSpPr>
            <p:spPr>
              <a:xfrm>
                <a:off x="7197502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Google Shape;6468;p119">
                <a:extLst>
                  <a:ext uri="{FF2B5EF4-FFF2-40B4-BE49-F238E27FC236}">
                    <a16:creationId xmlns:a16="http://schemas.microsoft.com/office/drawing/2014/main" id="{B935A7FE-FF03-4B4A-B25E-BD63FE8ED4B1}"/>
                  </a:ext>
                </a:extLst>
              </p:cNvPr>
              <p:cNvSpPr/>
              <p:nvPr/>
            </p:nvSpPr>
            <p:spPr>
              <a:xfrm>
                <a:off x="7305842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Google Shape;6468;p119">
                <a:extLst>
                  <a:ext uri="{FF2B5EF4-FFF2-40B4-BE49-F238E27FC236}">
                    <a16:creationId xmlns:a16="http://schemas.microsoft.com/office/drawing/2014/main" id="{0A1ADAD3-7B55-2747-8C3A-2E5C235639A6}"/>
                  </a:ext>
                </a:extLst>
              </p:cNvPr>
              <p:cNvSpPr/>
              <p:nvPr/>
            </p:nvSpPr>
            <p:spPr>
              <a:xfrm>
                <a:off x="7405768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Google Shape;6468;p119">
                <a:extLst>
                  <a:ext uri="{FF2B5EF4-FFF2-40B4-BE49-F238E27FC236}">
                    <a16:creationId xmlns:a16="http://schemas.microsoft.com/office/drawing/2014/main" id="{839E374E-D5C6-1249-8632-7F4E1D506DB4}"/>
                  </a:ext>
                </a:extLst>
              </p:cNvPr>
              <p:cNvSpPr/>
              <p:nvPr/>
            </p:nvSpPr>
            <p:spPr>
              <a:xfrm>
                <a:off x="7505694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Google Shape;6468;p119">
                <a:extLst>
                  <a:ext uri="{FF2B5EF4-FFF2-40B4-BE49-F238E27FC236}">
                    <a16:creationId xmlns:a16="http://schemas.microsoft.com/office/drawing/2014/main" id="{B90990F0-933A-0B4D-8389-E998C1BAC4D1}"/>
                  </a:ext>
                </a:extLst>
              </p:cNvPr>
              <p:cNvSpPr/>
              <p:nvPr/>
            </p:nvSpPr>
            <p:spPr>
              <a:xfrm>
                <a:off x="7606828" y="605712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Google Shape;6468;p119">
                <a:extLst>
                  <a:ext uri="{FF2B5EF4-FFF2-40B4-BE49-F238E27FC236}">
                    <a16:creationId xmlns:a16="http://schemas.microsoft.com/office/drawing/2014/main" id="{792FBD86-5255-444E-91C5-AC753EFDF456}"/>
                  </a:ext>
                </a:extLst>
              </p:cNvPr>
              <p:cNvSpPr/>
              <p:nvPr/>
            </p:nvSpPr>
            <p:spPr>
              <a:xfrm>
                <a:off x="7715168" y="595597"/>
                <a:ext cx="480615" cy="1186043"/>
              </a:xfrm>
              <a:prstGeom prst="cube">
                <a:avLst>
                  <a:gd name="adj" fmla="val 77968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EF967F6-E0BB-5741-B5AB-F9ECA388E4EA}"/>
                </a:ext>
              </a:extLst>
            </p:cNvPr>
            <p:cNvSpPr txBox="1"/>
            <p:nvPr/>
          </p:nvSpPr>
          <p:spPr>
            <a:xfrm>
              <a:off x="2201482" y="2719490"/>
              <a:ext cx="760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012B18-7C33-2F4E-A9BC-91B8A69AE01B}"/>
              </a:ext>
            </a:extLst>
          </p:cNvPr>
          <p:cNvGrpSpPr/>
          <p:nvPr/>
        </p:nvGrpSpPr>
        <p:grpSpPr>
          <a:xfrm>
            <a:off x="7533320" y="2753508"/>
            <a:ext cx="1816206" cy="1704616"/>
            <a:chOff x="7533320" y="2753508"/>
            <a:chExt cx="1816206" cy="1704616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6656EF3-2D30-5D45-939C-74D6D9FF3075}"/>
                </a:ext>
              </a:extLst>
            </p:cNvPr>
            <p:cNvSpPr txBox="1"/>
            <p:nvPr/>
          </p:nvSpPr>
          <p:spPr>
            <a:xfrm>
              <a:off x="7533320" y="3673728"/>
              <a:ext cx="69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6510924-653E-214D-8EB2-B458D1FCB5A9}"/>
                </a:ext>
              </a:extLst>
            </p:cNvPr>
            <p:cNvSpPr txBox="1"/>
            <p:nvPr/>
          </p:nvSpPr>
          <p:spPr>
            <a:xfrm>
              <a:off x="8652183" y="3858394"/>
              <a:ext cx="69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00FD951-9FD7-374D-B370-BFBEC1331D25}"/>
                </a:ext>
              </a:extLst>
            </p:cNvPr>
            <p:cNvGrpSpPr/>
            <p:nvPr/>
          </p:nvGrpSpPr>
          <p:grpSpPr>
            <a:xfrm>
              <a:off x="8002721" y="3035848"/>
              <a:ext cx="1099251" cy="1102287"/>
              <a:chOff x="6992545" y="595597"/>
              <a:chExt cx="1203238" cy="1198793"/>
            </a:xfrm>
          </p:grpSpPr>
          <p:sp>
            <p:nvSpPr>
              <p:cNvPr id="188" name="Google Shape;6468;p119">
                <a:extLst>
                  <a:ext uri="{FF2B5EF4-FFF2-40B4-BE49-F238E27FC236}">
                    <a16:creationId xmlns:a16="http://schemas.microsoft.com/office/drawing/2014/main" id="{1CC3A287-3536-764F-8B58-4F61EDE48A63}"/>
                  </a:ext>
                </a:extLst>
              </p:cNvPr>
              <p:cNvSpPr/>
              <p:nvPr/>
            </p:nvSpPr>
            <p:spPr>
              <a:xfrm>
                <a:off x="6992545" y="598544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chemeClr val="accent6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Google Shape;6468;p119">
                <a:extLst>
                  <a:ext uri="{FF2B5EF4-FFF2-40B4-BE49-F238E27FC236}">
                    <a16:creationId xmlns:a16="http://schemas.microsoft.com/office/drawing/2014/main" id="{9B83ADA1-8052-A647-A2B9-E9523C400867}"/>
                  </a:ext>
                </a:extLst>
              </p:cNvPr>
              <p:cNvSpPr/>
              <p:nvPr/>
            </p:nvSpPr>
            <p:spPr>
              <a:xfrm>
                <a:off x="7100885" y="608347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rgbClr val="C0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Google Shape;6468;p119">
                <a:extLst>
                  <a:ext uri="{FF2B5EF4-FFF2-40B4-BE49-F238E27FC236}">
                    <a16:creationId xmlns:a16="http://schemas.microsoft.com/office/drawing/2014/main" id="{26E6CD0A-016E-6A4B-A411-C129877FEA4F}"/>
                  </a:ext>
                </a:extLst>
              </p:cNvPr>
              <p:cNvSpPr/>
              <p:nvPr/>
            </p:nvSpPr>
            <p:spPr>
              <a:xfrm>
                <a:off x="7197502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Google Shape;6468;p119">
                <a:extLst>
                  <a:ext uri="{FF2B5EF4-FFF2-40B4-BE49-F238E27FC236}">
                    <a16:creationId xmlns:a16="http://schemas.microsoft.com/office/drawing/2014/main" id="{49A11226-2923-DA41-B44C-E27878AC54CF}"/>
                  </a:ext>
                </a:extLst>
              </p:cNvPr>
              <p:cNvSpPr/>
              <p:nvPr/>
            </p:nvSpPr>
            <p:spPr>
              <a:xfrm>
                <a:off x="7305842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chemeClr val="accent5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Google Shape;6468;p119">
                <a:extLst>
                  <a:ext uri="{FF2B5EF4-FFF2-40B4-BE49-F238E27FC236}">
                    <a16:creationId xmlns:a16="http://schemas.microsoft.com/office/drawing/2014/main" id="{27D6D58C-4C9E-3C42-B016-E796F7016E72}"/>
                  </a:ext>
                </a:extLst>
              </p:cNvPr>
              <p:cNvSpPr/>
              <p:nvPr/>
            </p:nvSpPr>
            <p:spPr>
              <a:xfrm>
                <a:off x="7405768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Google Shape;6468;p119">
                <a:extLst>
                  <a:ext uri="{FF2B5EF4-FFF2-40B4-BE49-F238E27FC236}">
                    <a16:creationId xmlns:a16="http://schemas.microsoft.com/office/drawing/2014/main" id="{A780A299-7B5B-AE43-9BE0-9B0785CF9380}"/>
                  </a:ext>
                </a:extLst>
              </p:cNvPr>
              <p:cNvSpPr/>
              <p:nvPr/>
            </p:nvSpPr>
            <p:spPr>
              <a:xfrm>
                <a:off x="7505694" y="604375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rgbClr val="FF66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Google Shape;6468;p119">
                <a:extLst>
                  <a:ext uri="{FF2B5EF4-FFF2-40B4-BE49-F238E27FC236}">
                    <a16:creationId xmlns:a16="http://schemas.microsoft.com/office/drawing/2014/main" id="{AF83B16D-6CC4-814E-9A4A-A30AC863F81E}"/>
                  </a:ext>
                </a:extLst>
              </p:cNvPr>
              <p:cNvSpPr/>
              <p:nvPr/>
            </p:nvSpPr>
            <p:spPr>
              <a:xfrm>
                <a:off x="7606828" y="605712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rgbClr val="B3B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Google Shape;6468;p119">
                <a:extLst>
                  <a:ext uri="{FF2B5EF4-FFF2-40B4-BE49-F238E27FC236}">
                    <a16:creationId xmlns:a16="http://schemas.microsoft.com/office/drawing/2014/main" id="{1356D9B0-D585-6D41-9488-C547818E48FD}"/>
                  </a:ext>
                </a:extLst>
              </p:cNvPr>
              <p:cNvSpPr/>
              <p:nvPr/>
            </p:nvSpPr>
            <p:spPr>
              <a:xfrm>
                <a:off x="7715168" y="595597"/>
                <a:ext cx="480615" cy="1186043"/>
              </a:xfrm>
              <a:prstGeom prst="cube">
                <a:avLst>
                  <a:gd name="adj" fmla="val 77968"/>
                </a:avLst>
              </a:prstGeom>
              <a:solidFill>
                <a:srgbClr val="703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8CD4217-6ADB-544C-9CC1-304052B376C1}"/>
                </a:ext>
              </a:extLst>
            </p:cNvPr>
            <p:cNvSpPr txBox="1"/>
            <p:nvPr/>
          </p:nvSpPr>
          <p:spPr>
            <a:xfrm>
              <a:off x="7970999" y="4088792"/>
              <a:ext cx="69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21E21D4D-1FC8-624C-93BA-956E6FF749F7}"/>
                </a:ext>
              </a:extLst>
            </p:cNvPr>
            <p:cNvCxnSpPr>
              <a:cxnSpLocks/>
            </p:cNvCxnSpPr>
            <p:nvPr/>
          </p:nvCxnSpPr>
          <p:spPr>
            <a:xfrm>
              <a:off x="7724588" y="3619222"/>
              <a:ext cx="2741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7F2D4064-0640-0348-9BE0-B646DB14B75D}"/>
                </a:ext>
              </a:extLst>
            </p:cNvPr>
            <p:cNvSpPr txBox="1"/>
            <p:nvPr/>
          </p:nvSpPr>
          <p:spPr>
            <a:xfrm>
              <a:off x="8320925" y="2753508"/>
              <a:ext cx="760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  <a:endPara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94BE49-FBFB-2847-B3BA-17C728AB69CF}"/>
              </a:ext>
            </a:extLst>
          </p:cNvPr>
          <p:cNvGrpSpPr/>
          <p:nvPr/>
        </p:nvGrpSpPr>
        <p:grpSpPr>
          <a:xfrm>
            <a:off x="2978554" y="2321640"/>
            <a:ext cx="2677015" cy="2363822"/>
            <a:chOff x="2978554" y="2321640"/>
            <a:chExt cx="2677015" cy="2363822"/>
          </a:xfrm>
        </p:grpSpPr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7D30B783-8882-F34E-90C7-8D9DC2EB25DE}"/>
                </a:ext>
              </a:extLst>
            </p:cNvPr>
            <p:cNvCxnSpPr>
              <a:cxnSpLocks/>
            </p:cNvCxnSpPr>
            <p:nvPr/>
          </p:nvCxnSpPr>
          <p:spPr>
            <a:xfrm>
              <a:off x="2978554" y="3595122"/>
              <a:ext cx="270131" cy="47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2FEE78-EDEE-5247-ADB9-E6B1A87BFCB0}"/>
                </a:ext>
              </a:extLst>
            </p:cNvPr>
            <p:cNvGrpSpPr/>
            <p:nvPr/>
          </p:nvGrpSpPr>
          <p:grpSpPr>
            <a:xfrm>
              <a:off x="3251186" y="2321640"/>
              <a:ext cx="2404383" cy="2363822"/>
              <a:chOff x="3251186" y="2321640"/>
              <a:chExt cx="2404383" cy="2363822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6012810B-ECA2-2D4D-9BB1-990CE4DAAA69}"/>
                  </a:ext>
                </a:extLst>
              </p:cNvPr>
              <p:cNvGrpSpPr/>
              <p:nvPr/>
            </p:nvGrpSpPr>
            <p:grpSpPr>
              <a:xfrm>
                <a:off x="3251186" y="2321640"/>
                <a:ext cx="993908" cy="2330670"/>
                <a:chOff x="2270762" y="2210783"/>
                <a:chExt cx="993908" cy="2330670"/>
              </a:xfrm>
            </p:grpSpPr>
            <p:sp>
              <p:nvSpPr>
                <p:cNvPr id="57" name="Rectangle: Rounded Corners 241">
                  <a:extLst>
                    <a:ext uri="{FF2B5EF4-FFF2-40B4-BE49-F238E27FC236}">
                      <a16:creationId xmlns:a16="http://schemas.microsoft.com/office/drawing/2014/main" id="{968FCCDE-8601-A842-8FF5-C9F239DE6877}"/>
                    </a:ext>
                  </a:extLst>
                </p:cNvPr>
                <p:cNvSpPr/>
                <p:nvPr/>
              </p:nvSpPr>
              <p:spPr>
                <a:xfrm>
                  <a:off x="2270762" y="2309329"/>
                  <a:ext cx="946333" cy="2232124"/>
                </a:xfrm>
                <a:prstGeom prst="roundRect">
                  <a:avLst/>
                </a:prstGeom>
                <a:solidFill>
                  <a:schemeClr val="bg1">
                    <a:alpha val="0"/>
                  </a:schemeClr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873944E2-D67E-BA4F-BB4E-AAD27838D2F4}"/>
                    </a:ext>
                  </a:extLst>
                </p:cNvPr>
                <p:cNvGrpSpPr/>
                <p:nvPr/>
              </p:nvGrpSpPr>
              <p:grpSpPr>
                <a:xfrm rot="16200000">
                  <a:off x="1912673" y="3208336"/>
                  <a:ext cx="1607229" cy="816009"/>
                  <a:chOff x="2306845" y="2455809"/>
                  <a:chExt cx="849505" cy="880880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EC6B954D-3AEE-0443-8B22-8947DEF516AE}"/>
                      </a:ext>
                    </a:extLst>
                  </p:cNvPr>
                  <p:cNvGrpSpPr/>
                  <p:nvPr/>
                </p:nvGrpSpPr>
                <p:grpSpPr>
                  <a:xfrm>
                    <a:off x="2306845" y="2937996"/>
                    <a:ext cx="849505" cy="398693"/>
                    <a:chOff x="2306845" y="2937996"/>
                    <a:chExt cx="849505" cy="398693"/>
                  </a:xfrm>
                </p:grpSpPr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288416F1-7C2B-D343-A76E-701635016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6845" y="3049418"/>
                      <a:ext cx="60960" cy="1844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0C511437-2875-194A-84C3-040B82FC6C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7805" y="3049418"/>
                      <a:ext cx="60960" cy="1844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3A1CEDB4-AECC-9445-BCFE-CB7BD6192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8765" y="3048689"/>
                      <a:ext cx="60960" cy="1844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4AB8F40B-FFFF-CB40-9818-516F5C8035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9725" y="3048689"/>
                      <a:ext cx="60960" cy="1844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8EA2CC8E-CCE3-D44F-998F-C6DBD19A47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73470" y="3047960"/>
                      <a:ext cx="182880" cy="184470"/>
                      <a:chOff x="2672605" y="3047960"/>
                      <a:chExt cx="182880" cy="184470"/>
                    </a:xfrm>
                  </p:grpSpPr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02CB6E08-65DD-8B42-84B3-59536C639E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2605" y="3047960"/>
                        <a:ext cx="60960" cy="1844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1A55742E-75B1-7944-8888-A22265ABFF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33565" y="3047960"/>
                        <a:ext cx="60960" cy="1844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6E87FA24-FC5D-7F4C-A234-7A7B402CAE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94525" y="3047960"/>
                        <a:ext cx="60960" cy="1844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183D617A-890F-F647-AFA5-40F24102AA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89968" y="2937996"/>
                      <a:ext cx="334015" cy="3986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···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81" name="Left Brace 80">
                    <a:extLst>
                      <a:ext uri="{FF2B5EF4-FFF2-40B4-BE49-F238E27FC236}">
                        <a16:creationId xmlns:a16="http://schemas.microsoft.com/office/drawing/2014/main" id="{0E32B5A3-580B-5A47-9A15-02A55BCF3C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649669" y="2516924"/>
                    <a:ext cx="163857" cy="727585"/>
                  </a:xfrm>
                  <a:prstGeom prst="leftBrace">
                    <a:avLst>
                      <a:gd name="adj1" fmla="val 50536"/>
                      <a:gd name="adj2" fmla="val 49614"/>
                    </a:avLst>
                  </a:prstGeom>
                  <a:ln w="19050" cap="flat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83F546E-4F4F-654E-9AEB-FC39CFE4E73D}"/>
                      </a:ext>
                    </a:extLst>
                  </p:cNvPr>
                  <p:cNvSpPr txBox="1"/>
                  <p:nvPr/>
                </p:nvSpPr>
                <p:spPr>
                  <a:xfrm>
                    <a:off x="2503880" y="2455809"/>
                    <a:ext cx="493423" cy="3654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CN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×1×J</a:t>
                    </a:r>
                    <a:endParaRPr lang="zh-CN" altLang="en-US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69F45A32-9953-1C41-BDAF-E7EF41B78075}"/>
                    </a:ext>
                  </a:extLst>
                </p:cNvPr>
                <p:cNvSpPr/>
                <p:nvPr/>
              </p:nvSpPr>
              <p:spPr>
                <a:xfrm rot="16200000">
                  <a:off x="2889776" y="3128707"/>
                  <a:ext cx="115334" cy="17088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5611FE63-2564-BB47-8602-2B19482F4EE5}"/>
                    </a:ext>
                  </a:extLst>
                </p:cNvPr>
                <p:cNvSpPr txBox="1"/>
                <p:nvPr/>
              </p:nvSpPr>
              <p:spPr>
                <a:xfrm>
                  <a:off x="2320728" y="2210783"/>
                  <a:ext cx="9439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Squeeze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CEDBB90-0DFE-EC47-876B-5ED8D9347790}"/>
                  </a:ext>
                </a:extLst>
              </p:cNvPr>
              <p:cNvGrpSpPr/>
              <p:nvPr/>
            </p:nvGrpSpPr>
            <p:grpSpPr>
              <a:xfrm>
                <a:off x="4521417" y="2338044"/>
                <a:ext cx="1134152" cy="2347418"/>
                <a:chOff x="4064886" y="2589839"/>
                <a:chExt cx="1134152" cy="2347418"/>
              </a:xfrm>
            </p:grpSpPr>
            <p:sp>
              <p:nvSpPr>
                <p:cNvPr id="135" name="Rectangle: Rounded Corners 241">
                  <a:extLst>
                    <a:ext uri="{FF2B5EF4-FFF2-40B4-BE49-F238E27FC236}">
                      <a16:creationId xmlns:a16="http://schemas.microsoft.com/office/drawing/2014/main" id="{BD2A96F1-D58B-6747-B92A-55A8AA00E39F}"/>
                    </a:ext>
                  </a:extLst>
                </p:cNvPr>
                <p:cNvSpPr/>
                <p:nvPr/>
              </p:nvSpPr>
              <p:spPr>
                <a:xfrm>
                  <a:off x="4064886" y="2705133"/>
                  <a:ext cx="1134152" cy="2232124"/>
                </a:xfrm>
                <a:prstGeom prst="roundRect">
                  <a:avLst/>
                </a:prstGeom>
                <a:solidFill>
                  <a:schemeClr val="bg1">
                    <a:alpha val="0"/>
                  </a:schemeClr>
                </a:solidFill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35D2BED9-52DD-2F4C-9042-D366F0C9117C}"/>
                    </a:ext>
                  </a:extLst>
                </p:cNvPr>
                <p:cNvGrpSpPr/>
                <p:nvPr/>
              </p:nvGrpSpPr>
              <p:grpSpPr>
                <a:xfrm>
                  <a:off x="4835247" y="3098011"/>
                  <a:ext cx="168967" cy="1628197"/>
                  <a:chOff x="7678408" y="323428"/>
                  <a:chExt cx="221715" cy="2280416"/>
                </a:xfrm>
              </p:grpSpPr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018FD89F-F309-F546-9D74-92249C53FE27}"/>
                      </a:ext>
                    </a:extLst>
                  </p:cNvPr>
                  <p:cNvSpPr/>
                  <p:nvPr/>
                </p:nvSpPr>
                <p:spPr>
                  <a:xfrm>
                    <a:off x="7685105" y="323428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911302CB-1954-CD40-8D7D-1DB94ABE2E7F}"/>
                      </a:ext>
                    </a:extLst>
                  </p:cNvPr>
                  <p:cNvSpPr/>
                  <p:nvPr/>
                </p:nvSpPr>
                <p:spPr>
                  <a:xfrm>
                    <a:off x="7682109" y="569833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741D7189-D170-124F-A564-C1FC5AAD60E2}"/>
                      </a:ext>
                    </a:extLst>
                  </p:cNvPr>
                  <p:cNvSpPr/>
                  <p:nvPr/>
                </p:nvSpPr>
                <p:spPr>
                  <a:xfrm>
                    <a:off x="7681404" y="2389362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CD496BBD-F415-A041-A444-5F8F62CA0967}"/>
                      </a:ext>
                    </a:extLst>
                  </p:cNvPr>
                  <p:cNvSpPr/>
                  <p:nvPr/>
                </p:nvSpPr>
                <p:spPr>
                  <a:xfrm>
                    <a:off x="7681404" y="2130376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B3B5B4AD-200D-0240-99D7-2C301C97F9F7}"/>
                      </a:ext>
                    </a:extLst>
                  </p:cNvPr>
                  <p:cNvSpPr/>
                  <p:nvPr/>
                </p:nvSpPr>
                <p:spPr>
                  <a:xfrm>
                    <a:off x="7682109" y="834328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86770BE3-1ED9-B64B-8F27-E4CF06ED4440}"/>
                      </a:ext>
                    </a:extLst>
                  </p:cNvPr>
                  <p:cNvSpPr/>
                  <p:nvPr/>
                </p:nvSpPr>
                <p:spPr>
                  <a:xfrm>
                    <a:off x="7679113" y="1080733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EA2183C2-D1CF-1343-B175-EDE7A1076AAD}"/>
                      </a:ext>
                    </a:extLst>
                  </p:cNvPr>
                  <p:cNvSpPr/>
                  <p:nvPr/>
                </p:nvSpPr>
                <p:spPr>
                  <a:xfrm>
                    <a:off x="7681404" y="1633821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7394F1B0-42E5-724E-88B0-F39F4E28892F}"/>
                      </a:ext>
                    </a:extLst>
                  </p:cNvPr>
                  <p:cNvSpPr/>
                  <p:nvPr/>
                </p:nvSpPr>
                <p:spPr>
                  <a:xfrm>
                    <a:off x="7678408" y="1880226"/>
                    <a:ext cx="215018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45D21FCB-0317-EA40-BB57-9101E4181CF2}"/>
                    </a:ext>
                  </a:extLst>
                </p:cNvPr>
                <p:cNvGrpSpPr/>
                <p:nvPr/>
              </p:nvGrpSpPr>
              <p:grpSpPr>
                <a:xfrm>
                  <a:off x="4160527" y="2995266"/>
                  <a:ext cx="166753" cy="1799646"/>
                  <a:chOff x="7737544" y="83300"/>
                  <a:chExt cx="218805" cy="2520544"/>
                </a:xfrm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1D819F1D-02F4-5E4B-9143-250720096BBE}"/>
                      </a:ext>
                    </a:extLst>
                  </p:cNvPr>
                  <p:cNvSpPr/>
                  <p:nvPr/>
                </p:nvSpPr>
                <p:spPr>
                  <a:xfrm>
                    <a:off x="7741333" y="83300"/>
                    <a:ext cx="215016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FFC204BF-7F99-9E4B-BA03-A3B7258264C7}"/>
                      </a:ext>
                    </a:extLst>
                  </p:cNvPr>
                  <p:cNvSpPr/>
                  <p:nvPr/>
                </p:nvSpPr>
                <p:spPr>
                  <a:xfrm>
                    <a:off x="7738253" y="329705"/>
                    <a:ext cx="215013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EAE821A4-C11A-BE4C-9824-8C8BCA3A322D}"/>
                      </a:ext>
                    </a:extLst>
                  </p:cNvPr>
                  <p:cNvSpPr/>
                  <p:nvPr/>
                </p:nvSpPr>
                <p:spPr>
                  <a:xfrm>
                    <a:off x="7737552" y="2389362"/>
                    <a:ext cx="215013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7C88C6B3-FDB8-D244-98BD-8FD8FB7FC605}"/>
                      </a:ext>
                    </a:extLst>
                  </p:cNvPr>
                  <p:cNvSpPr/>
                  <p:nvPr/>
                </p:nvSpPr>
                <p:spPr>
                  <a:xfrm>
                    <a:off x="7737544" y="2130376"/>
                    <a:ext cx="215012" cy="2144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8FF9EEE3-89A6-5C4B-A6C8-CA3EF2568805}"/>
                    </a:ext>
                  </a:extLst>
                </p:cNvPr>
                <p:cNvSpPr txBox="1"/>
                <p:nvPr/>
              </p:nvSpPr>
              <p:spPr>
                <a:xfrm>
                  <a:off x="4147128" y="2589839"/>
                  <a:ext cx="10519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Excitation</a:t>
                  </a:r>
                </a:p>
              </p:txBody>
            </p: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7C9EBC-EB54-AD45-AF39-2FB4DF55C6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7785" y="2989192"/>
                <a:ext cx="602229" cy="12817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90073674-3414-5747-A1ED-9D3920C19536}"/>
                  </a:ext>
                </a:extLst>
              </p:cNvPr>
              <p:cNvCxnSpPr>
                <a:cxnSpLocks/>
                <a:endCxn id="152" idx="2"/>
              </p:cNvCxnSpPr>
              <p:nvPr/>
            </p:nvCxnSpPr>
            <p:spPr>
              <a:xfrm>
                <a:off x="4003412" y="2996857"/>
                <a:ext cx="613652" cy="14696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7E926EE-6A90-C64C-A547-3184EC96D156}"/>
                  </a:ext>
                </a:extLst>
              </p:cNvPr>
              <p:cNvCxnSpPr>
                <a:cxnSpLocks/>
                <a:endCxn id="153" idx="2"/>
              </p:cNvCxnSpPr>
              <p:nvPr/>
            </p:nvCxnSpPr>
            <p:spPr>
              <a:xfrm>
                <a:off x="4017011" y="3113279"/>
                <a:ext cx="600047" cy="11683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CF6A223-BD54-BD4B-B72D-C932772AAB27}"/>
                  </a:ext>
                </a:extLst>
              </p:cNvPr>
              <p:cNvCxnSpPr>
                <a:cxnSpLocks/>
                <a:endCxn id="152" idx="2"/>
              </p:cNvCxnSpPr>
              <p:nvPr/>
            </p:nvCxnSpPr>
            <p:spPr>
              <a:xfrm>
                <a:off x="4003412" y="3186742"/>
                <a:ext cx="613652" cy="12798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0A2F3EEF-BFF2-BF4B-8BC8-45F5C7E5831D}"/>
                  </a:ext>
                </a:extLst>
              </p:cNvPr>
              <p:cNvCxnSpPr>
                <a:cxnSpLocks/>
                <a:endCxn id="152" idx="2"/>
              </p:cNvCxnSpPr>
              <p:nvPr/>
            </p:nvCxnSpPr>
            <p:spPr>
              <a:xfrm>
                <a:off x="4017011" y="3113279"/>
                <a:ext cx="600053" cy="13532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A4B8B82-A943-0F4C-BFF0-8AA00AC77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412" y="3212329"/>
                <a:ext cx="606602" cy="1072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D7363B6-F7D8-354F-8092-B4BEAD5DF3BB}"/>
                  </a:ext>
                </a:extLst>
              </p:cNvPr>
              <p:cNvCxnSpPr>
                <a:cxnSpLocks/>
                <a:endCxn id="152" idx="2"/>
              </p:cNvCxnSpPr>
              <p:nvPr/>
            </p:nvCxnSpPr>
            <p:spPr>
              <a:xfrm>
                <a:off x="4017011" y="3326577"/>
                <a:ext cx="600053" cy="11399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96722BD-0DA5-C841-A857-DDE5DCC22C97}"/>
                  </a:ext>
                </a:extLst>
              </p:cNvPr>
              <p:cNvCxnSpPr>
                <a:cxnSpLocks/>
                <a:endCxn id="153" idx="2"/>
              </p:cNvCxnSpPr>
              <p:nvPr/>
            </p:nvCxnSpPr>
            <p:spPr>
              <a:xfrm>
                <a:off x="4017011" y="3313062"/>
                <a:ext cx="600047" cy="9685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348CC04-6ED2-AD4E-AF56-CA570A705E63}"/>
                  </a:ext>
                </a:extLst>
              </p:cNvPr>
              <p:cNvCxnSpPr>
                <a:cxnSpLocks/>
                <a:stCxn id="92" idx="2"/>
                <a:endCxn id="150" idx="2"/>
              </p:cNvCxnSpPr>
              <p:nvPr/>
            </p:nvCxnSpPr>
            <p:spPr>
              <a:xfrm flipV="1">
                <a:off x="4008138" y="2820040"/>
                <a:ext cx="611808" cy="1612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653249A-0975-9A43-9A93-2014C97C82ED}"/>
                  </a:ext>
                </a:extLst>
              </p:cNvPr>
              <p:cNvCxnSpPr>
                <a:cxnSpLocks/>
                <a:endCxn id="151" idx="2"/>
              </p:cNvCxnSpPr>
              <p:nvPr/>
            </p:nvCxnSpPr>
            <p:spPr>
              <a:xfrm flipV="1">
                <a:off x="4022183" y="2995971"/>
                <a:ext cx="595415" cy="23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5C30C5B-76BB-7146-B5B0-4BE417E072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7011" y="2836589"/>
                <a:ext cx="597382" cy="273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1DBB00E-4280-7648-B47D-DDBF31B70476}"/>
                  </a:ext>
                </a:extLst>
              </p:cNvPr>
              <p:cNvCxnSpPr>
                <a:cxnSpLocks/>
                <a:stCxn id="91" idx="2"/>
                <a:endCxn id="151" idx="2"/>
              </p:cNvCxnSpPr>
              <p:nvPr/>
            </p:nvCxnSpPr>
            <p:spPr>
              <a:xfrm flipV="1">
                <a:off x="4008138" y="2995971"/>
                <a:ext cx="609460" cy="1006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4AC1FB94-FDE1-4246-B674-82853C5DFD62}"/>
                  </a:ext>
                </a:extLst>
              </p:cNvPr>
              <p:cNvCxnSpPr>
                <a:cxnSpLocks/>
                <a:stCxn id="90" idx="2"/>
                <a:endCxn id="150" idx="2"/>
              </p:cNvCxnSpPr>
              <p:nvPr/>
            </p:nvCxnSpPr>
            <p:spPr>
              <a:xfrm flipV="1">
                <a:off x="4008138" y="2820040"/>
                <a:ext cx="611808" cy="3918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006D221B-7484-B94C-873A-3E10F66DF49D}"/>
                  </a:ext>
                </a:extLst>
              </p:cNvPr>
              <p:cNvCxnSpPr>
                <a:cxnSpLocks/>
                <a:stCxn id="90" idx="2"/>
                <a:endCxn id="151" idx="2"/>
              </p:cNvCxnSpPr>
              <p:nvPr/>
            </p:nvCxnSpPr>
            <p:spPr>
              <a:xfrm flipV="1">
                <a:off x="4008138" y="2995971"/>
                <a:ext cx="609460" cy="2159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96881C01-7895-F94D-985A-32C3C72A9A2C}"/>
                  </a:ext>
                </a:extLst>
              </p:cNvPr>
              <p:cNvCxnSpPr>
                <a:cxnSpLocks/>
                <a:endCxn id="151" idx="2"/>
              </p:cNvCxnSpPr>
              <p:nvPr/>
            </p:nvCxnSpPr>
            <p:spPr>
              <a:xfrm flipV="1">
                <a:off x="4041208" y="2995971"/>
                <a:ext cx="576390" cy="335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9DE12162-F82B-9142-8096-0977494BA5B2}"/>
                  </a:ext>
                </a:extLst>
              </p:cNvPr>
              <p:cNvCxnSpPr>
                <a:cxnSpLocks/>
                <a:stCxn id="86" idx="2"/>
                <a:endCxn id="150" idx="2"/>
              </p:cNvCxnSpPr>
              <p:nvPr/>
            </p:nvCxnSpPr>
            <p:spPr>
              <a:xfrm flipV="1">
                <a:off x="4008813" y="2820040"/>
                <a:ext cx="611133" cy="13070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094FED93-11BA-3842-9BD2-8612F0D31324}"/>
                  </a:ext>
                </a:extLst>
              </p:cNvPr>
              <p:cNvCxnSpPr>
                <a:cxnSpLocks/>
                <a:stCxn id="86" idx="2"/>
                <a:endCxn id="151" idx="2"/>
              </p:cNvCxnSpPr>
              <p:nvPr/>
            </p:nvCxnSpPr>
            <p:spPr>
              <a:xfrm flipV="1">
                <a:off x="4008813" y="2995971"/>
                <a:ext cx="608785" cy="1131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E02B2F71-D112-4240-86E8-2EA1BFF5B252}"/>
                  </a:ext>
                </a:extLst>
              </p:cNvPr>
              <p:cNvCxnSpPr>
                <a:cxnSpLocks/>
                <a:stCxn id="86" idx="2"/>
                <a:endCxn id="153" idx="2"/>
              </p:cNvCxnSpPr>
              <p:nvPr/>
            </p:nvCxnSpPr>
            <p:spPr>
              <a:xfrm>
                <a:off x="4008813" y="4127139"/>
                <a:ext cx="608245" cy="1544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FECC27E2-DF59-5649-850A-D473A372D364}"/>
                  </a:ext>
                </a:extLst>
              </p:cNvPr>
              <p:cNvCxnSpPr>
                <a:cxnSpLocks/>
                <a:endCxn id="152" idx="2"/>
              </p:cNvCxnSpPr>
              <p:nvPr/>
            </p:nvCxnSpPr>
            <p:spPr>
              <a:xfrm>
                <a:off x="4027104" y="4117893"/>
                <a:ext cx="589960" cy="3486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4062E0FB-CDDE-3F49-9841-16F3C78DC775}"/>
                  </a:ext>
                </a:extLst>
              </p:cNvPr>
              <p:cNvCxnSpPr>
                <a:cxnSpLocks/>
                <a:stCxn id="85" idx="2"/>
              </p:cNvCxnSpPr>
              <p:nvPr/>
            </p:nvCxnSpPr>
            <p:spPr>
              <a:xfrm flipV="1">
                <a:off x="4008813" y="2846377"/>
                <a:ext cx="601201" cy="1396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F41B6FD4-DC69-B242-BB51-ED8265016365}"/>
                  </a:ext>
                </a:extLst>
              </p:cNvPr>
              <p:cNvCxnSpPr>
                <a:cxnSpLocks/>
                <a:stCxn id="85" idx="2"/>
                <a:endCxn id="151" idx="2"/>
              </p:cNvCxnSpPr>
              <p:nvPr/>
            </p:nvCxnSpPr>
            <p:spPr>
              <a:xfrm flipV="1">
                <a:off x="4008813" y="2995971"/>
                <a:ext cx="608785" cy="12465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61B1AF0-1298-2445-A641-4A4062B97B7F}"/>
                  </a:ext>
                </a:extLst>
              </p:cNvPr>
              <p:cNvCxnSpPr>
                <a:cxnSpLocks/>
                <a:stCxn id="85" idx="2"/>
              </p:cNvCxnSpPr>
              <p:nvPr/>
            </p:nvCxnSpPr>
            <p:spPr>
              <a:xfrm>
                <a:off x="4008813" y="4242473"/>
                <a:ext cx="589335" cy="329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E0B9D47-3EE5-6849-B6FF-DE3C62513E61}"/>
                  </a:ext>
                </a:extLst>
              </p:cNvPr>
              <p:cNvCxnSpPr>
                <a:cxnSpLocks/>
                <a:stCxn id="85" idx="2"/>
                <a:endCxn id="152" idx="2"/>
              </p:cNvCxnSpPr>
              <p:nvPr/>
            </p:nvCxnSpPr>
            <p:spPr>
              <a:xfrm>
                <a:off x="4008813" y="4242473"/>
                <a:ext cx="608251" cy="2240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4BAEE41-A7A8-6A4E-84C5-BBFC772ED3A0}"/>
                  </a:ext>
                </a:extLst>
              </p:cNvPr>
              <p:cNvCxnSpPr>
                <a:cxnSpLocks/>
                <a:stCxn id="84" idx="2"/>
                <a:endCxn id="150" idx="2"/>
              </p:cNvCxnSpPr>
              <p:nvPr/>
            </p:nvCxnSpPr>
            <p:spPr>
              <a:xfrm flipV="1">
                <a:off x="4009488" y="2820040"/>
                <a:ext cx="610458" cy="15377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390388AE-0CD4-3149-ABB8-54E3F5FDE4BC}"/>
                  </a:ext>
                </a:extLst>
              </p:cNvPr>
              <p:cNvCxnSpPr>
                <a:cxnSpLocks/>
                <a:stCxn id="84" idx="2"/>
                <a:endCxn id="151" idx="2"/>
              </p:cNvCxnSpPr>
              <p:nvPr/>
            </p:nvCxnSpPr>
            <p:spPr>
              <a:xfrm flipV="1">
                <a:off x="4009488" y="2995971"/>
                <a:ext cx="608110" cy="13618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3B573178-BAE7-F248-99B4-6B3C80C5C3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4578" y="4280208"/>
                <a:ext cx="605436" cy="714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5B833B96-DF47-A646-A420-B97CFC080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6800" y="4357392"/>
                <a:ext cx="603214" cy="1123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9060C8BD-1751-5546-A0E0-D51E7A5162D8}"/>
                  </a:ext>
                </a:extLst>
              </p:cNvPr>
              <p:cNvCxnSpPr>
                <a:cxnSpLocks/>
                <a:stCxn id="83" idx="2"/>
              </p:cNvCxnSpPr>
              <p:nvPr/>
            </p:nvCxnSpPr>
            <p:spPr>
              <a:xfrm flipV="1">
                <a:off x="4009488" y="2827155"/>
                <a:ext cx="601045" cy="16459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30A7C776-E132-6C4A-9062-654B37E62F43}"/>
                  </a:ext>
                </a:extLst>
              </p:cNvPr>
              <p:cNvCxnSpPr>
                <a:cxnSpLocks/>
                <a:stCxn id="83" idx="2"/>
                <a:endCxn id="151" idx="2"/>
              </p:cNvCxnSpPr>
              <p:nvPr/>
            </p:nvCxnSpPr>
            <p:spPr>
              <a:xfrm flipV="1">
                <a:off x="4009488" y="2995971"/>
                <a:ext cx="608110" cy="14771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4F4C6B20-7E40-E144-B850-D63674ABB887}"/>
                  </a:ext>
                </a:extLst>
              </p:cNvPr>
              <p:cNvCxnSpPr>
                <a:cxnSpLocks/>
                <a:endCxn id="153" idx="2"/>
              </p:cNvCxnSpPr>
              <p:nvPr/>
            </p:nvCxnSpPr>
            <p:spPr>
              <a:xfrm flipV="1">
                <a:off x="4004173" y="4281634"/>
                <a:ext cx="612885" cy="1864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92CB62A-4D00-AD4F-9039-A69ECB9973B9}"/>
                  </a:ext>
                </a:extLst>
              </p:cNvPr>
              <p:cNvCxnSpPr>
                <a:cxnSpLocks/>
                <a:endCxn id="152" idx="2"/>
              </p:cNvCxnSpPr>
              <p:nvPr/>
            </p:nvCxnSpPr>
            <p:spPr>
              <a:xfrm flipV="1">
                <a:off x="4010561" y="4466548"/>
                <a:ext cx="606503" cy="1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E846E515-F269-EF49-A8B7-11EABF9DC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5209" y="2848677"/>
                <a:ext cx="537809" cy="4388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40ECD474-08DF-784A-8AF9-7AC100396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8619" y="2827155"/>
                <a:ext cx="554399" cy="2715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4D46377D-DFF1-DB40-B91E-7C88014BB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5013" y="2830116"/>
                <a:ext cx="555185" cy="12042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997115F3-00F9-4248-A0B4-5971618AF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0949" y="2833647"/>
                <a:ext cx="549786" cy="62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7C3F8C4E-36D0-2D4F-841B-52B84B85A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413" y="2833892"/>
                <a:ext cx="578068" cy="10245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EB09C1E7-4BB6-9C42-A44B-9D0ED549D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1226" y="2834222"/>
                <a:ext cx="584076" cy="885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7A45907-D10A-4241-A317-3C08F1DA0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859" y="2827155"/>
                <a:ext cx="559622" cy="13857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EBAE9ED9-2830-7546-B5A5-33F2ABBC4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859" y="2827155"/>
                <a:ext cx="559622" cy="15706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3CF42CA4-1A2C-EF47-8738-3193ABBE03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8054" y="2922785"/>
                <a:ext cx="557248" cy="87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77340FE0-576E-CE45-89F7-AA22566D8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3378" y="3008735"/>
                <a:ext cx="559640" cy="899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3B8DB707-C110-3340-B18E-344DD7B94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4226" y="3014890"/>
                <a:ext cx="568792" cy="272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5ACB901-AF9A-9C46-8A43-3F2E2B32EB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9272" y="3025314"/>
                <a:ext cx="561463" cy="4381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C0C839F6-A016-3743-A1EB-44783A3BB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4677" y="3012843"/>
                <a:ext cx="567804" cy="8455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34BC2692-7E9C-284E-BDD0-49B8FE040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6983" y="3022147"/>
                <a:ext cx="573215" cy="10121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C40BF38-BFE1-1346-941B-DC207CDD7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1969" y="3035035"/>
                <a:ext cx="580512" cy="11778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252F0666-DC1B-DE48-9C55-D74F75A37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8109" y="3042600"/>
                <a:ext cx="608369" cy="14093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477531FE-5BDF-414C-9EB0-D73E8F798D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2824" y="2935078"/>
                <a:ext cx="539769" cy="13495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ECA13CA0-AF41-134A-A3EC-8FCEB9D13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095333"/>
                <a:ext cx="548366" cy="11863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7AC91825-C81B-884F-8AE2-89C2AF1244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284271"/>
                <a:ext cx="547376" cy="9973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3F6384A7-26C4-FC48-886C-1DCC1034E8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463494"/>
                <a:ext cx="554303" cy="818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545018C4-8BCD-FF4C-8593-D59F532B26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858394"/>
                <a:ext cx="556049" cy="4232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BF535DEB-0F66-6C43-974D-AFCAA9C93C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4945" y="4034325"/>
                <a:ext cx="545253" cy="2453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1D15185-19BA-564E-ABC1-B4A36FFAC9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4212930"/>
                <a:ext cx="556049" cy="687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FBBACF1A-AE5B-7142-85E9-691CA2F08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6432" y="4281634"/>
                <a:ext cx="556049" cy="1162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023487D8-0B73-D641-A9AD-2F1DBE01DF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2922785"/>
                <a:ext cx="558870" cy="15437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D3D14346-7E36-4A43-A610-3E8651111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114719"/>
                <a:ext cx="548366" cy="13518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75DC2DB0-8A01-7140-87E8-BB64F6D990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287563"/>
                <a:ext cx="556586" cy="11789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F3423327-A4F9-DD44-8363-664542ADDC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463494"/>
                <a:ext cx="554303" cy="1003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F77A602A-1129-974D-A4A4-F099DE8FBC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3858394"/>
                <a:ext cx="556049" cy="6081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E754034E-ECBA-234B-A34D-B8C252F703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4034325"/>
                <a:ext cx="553766" cy="432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3B447205-68E7-FB40-BF0A-D7CAAB1C1D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4212930"/>
                <a:ext cx="556049" cy="253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DBFA2D3C-64A9-4F44-B667-E4A672122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6432" y="4397844"/>
                <a:ext cx="556049" cy="687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77977259-74CF-AB4B-96CC-E8AC90752D2F}"/>
                  </a:ext>
                </a:extLst>
              </p:cNvPr>
              <p:cNvSpPr txBox="1"/>
              <p:nvPr/>
            </p:nvSpPr>
            <p:spPr>
              <a:xfrm>
                <a:off x="3409429" y="2600850"/>
                <a:ext cx="7604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zh-CN" alt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1072C7-0635-234A-8892-1F2ED744DCAF}"/>
              </a:ext>
            </a:extLst>
          </p:cNvPr>
          <p:cNvGrpSpPr/>
          <p:nvPr/>
        </p:nvGrpSpPr>
        <p:grpSpPr>
          <a:xfrm>
            <a:off x="5455641" y="2321354"/>
            <a:ext cx="1650062" cy="2359983"/>
            <a:chOff x="5455641" y="2321354"/>
            <a:chExt cx="1650062" cy="235998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3CC20AF-03E2-C64E-94CD-2A30B77E8CA3}"/>
                </a:ext>
              </a:extLst>
            </p:cNvPr>
            <p:cNvGrpSpPr/>
            <p:nvPr/>
          </p:nvGrpSpPr>
          <p:grpSpPr>
            <a:xfrm>
              <a:off x="5953548" y="2321354"/>
              <a:ext cx="1152155" cy="2359983"/>
              <a:chOff x="6045584" y="2243216"/>
              <a:chExt cx="1152155" cy="235998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6CADA08-E7E8-C345-9B8A-44D1BBB0B6DF}"/>
                  </a:ext>
                </a:extLst>
              </p:cNvPr>
              <p:cNvGrpSpPr/>
              <p:nvPr/>
            </p:nvGrpSpPr>
            <p:grpSpPr>
              <a:xfrm rot="5400000">
                <a:off x="5631716" y="3338663"/>
                <a:ext cx="1608841" cy="647888"/>
                <a:chOff x="4022564" y="2381815"/>
                <a:chExt cx="812798" cy="647888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1641023-3BF1-464C-890A-1BEA19BA9ADB}"/>
                    </a:ext>
                  </a:extLst>
                </p:cNvPr>
                <p:cNvSpPr/>
                <p:nvPr/>
              </p:nvSpPr>
              <p:spPr>
                <a:xfrm>
                  <a:off x="4022564" y="2595435"/>
                  <a:ext cx="60960" cy="18447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AC9BA5F-AD00-E441-8ED2-C91A583EF44E}"/>
                    </a:ext>
                  </a:extLst>
                </p:cNvPr>
                <p:cNvSpPr/>
                <p:nvPr/>
              </p:nvSpPr>
              <p:spPr>
                <a:xfrm>
                  <a:off x="4083524" y="2595435"/>
                  <a:ext cx="60960" cy="1844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5E18990-3D1A-D148-8162-69AAAC7C0700}"/>
                    </a:ext>
                  </a:extLst>
                </p:cNvPr>
                <p:cNvSpPr/>
                <p:nvPr/>
              </p:nvSpPr>
              <p:spPr>
                <a:xfrm>
                  <a:off x="4144484" y="2594706"/>
                  <a:ext cx="60960" cy="18447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32ED0F6-421D-BE49-80A9-6B0689FD712A}"/>
                    </a:ext>
                  </a:extLst>
                </p:cNvPr>
                <p:cNvSpPr/>
                <p:nvPr/>
              </p:nvSpPr>
              <p:spPr>
                <a:xfrm>
                  <a:off x="4205444" y="2594706"/>
                  <a:ext cx="60960" cy="18447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8538028-A250-9140-9ED0-C0E890F9DCCA}"/>
                    </a:ext>
                  </a:extLst>
                </p:cNvPr>
                <p:cNvSpPr/>
                <p:nvPr/>
              </p:nvSpPr>
              <p:spPr>
                <a:xfrm>
                  <a:off x="4591522" y="2594706"/>
                  <a:ext cx="60960" cy="18447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45D315C-887D-D345-8B4D-4F5378305476}"/>
                    </a:ext>
                  </a:extLst>
                </p:cNvPr>
                <p:cNvSpPr/>
                <p:nvPr/>
              </p:nvSpPr>
              <p:spPr>
                <a:xfrm>
                  <a:off x="4652482" y="2593977"/>
                  <a:ext cx="60960" cy="184470"/>
                </a:xfrm>
                <a:prstGeom prst="rect">
                  <a:avLst/>
                </a:pr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06F7ABD-8903-184F-BF60-96DF2D404674}"/>
                    </a:ext>
                  </a:extLst>
                </p:cNvPr>
                <p:cNvSpPr/>
                <p:nvPr/>
              </p:nvSpPr>
              <p:spPr>
                <a:xfrm>
                  <a:off x="4713442" y="2593977"/>
                  <a:ext cx="60960" cy="184470"/>
                </a:xfrm>
                <a:prstGeom prst="rect">
                  <a:avLst/>
                </a:prstGeom>
                <a:solidFill>
                  <a:srgbClr val="B3B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34D26683-04D0-B742-A0FD-61D01291A3E5}"/>
                    </a:ext>
                  </a:extLst>
                </p:cNvPr>
                <p:cNvSpPr/>
                <p:nvPr/>
              </p:nvSpPr>
              <p:spPr>
                <a:xfrm>
                  <a:off x="4774402" y="2593977"/>
                  <a:ext cx="60960" cy="18447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752A246-D8EE-6547-9394-3631A1D3FEED}"/>
                    </a:ext>
                  </a:extLst>
                </p:cNvPr>
                <p:cNvSpPr txBox="1"/>
                <p:nvPr/>
              </p:nvSpPr>
              <p:spPr>
                <a:xfrm>
                  <a:off x="4348615" y="2660371"/>
                  <a:ext cx="3849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···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Left Brace 104">
                  <a:extLst>
                    <a:ext uri="{FF2B5EF4-FFF2-40B4-BE49-F238E27FC236}">
                      <a16:creationId xmlns:a16="http://schemas.microsoft.com/office/drawing/2014/main" id="{79050DDA-9F08-D84F-9CD0-9A91DA71C368}"/>
                    </a:ext>
                  </a:extLst>
                </p:cNvPr>
                <p:cNvSpPr/>
                <p:nvPr/>
              </p:nvSpPr>
              <p:spPr>
                <a:xfrm rot="5400000">
                  <a:off x="4328681" y="2099951"/>
                  <a:ext cx="163857" cy="727585"/>
                </a:xfrm>
                <a:prstGeom prst="leftBrace">
                  <a:avLst>
                    <a:gd name="adj1" fmla="val 50536"/>
                    <a:gd name="adj2" fmla="val 49614"/>
                  </a:avLst>
                </a:prstGeom>
                <a:ln w="19050" cap="flat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1" name="Rectangle: Rounded Corners 241">
                <a:extLst>
                  <a:ext uri="{FF2B5EF4-FFF2-40B4-BE49-F238E27FC236}">
                    <a16:creationId xmlns:a16="http://schemas.microsoft.com/office/drawing/2014/main" id="{DB3CF8E5-55AB-364D-A2D8-1BF010B17C9E}"/>
                  </a:ext>
                </a:extLst>
              </p:cNvPr>
              <p:cNvSpPr/>
              <p:nvPr/>
            </p:nvSpPr>
            <p:spPr>
              <a:xfrm>
                <a:off x="6069334" y="2371075"/>
                <a:ext cx="1106293" cy="223212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9F0EFDF-6346-5C46-9CB4-E9BE57C4AD4D}"/>
                  </a:ext>
                </a:extLst>
              </p:cNvPr>
              <p:cNvSpPr txBox="1"/>
              <p:nvPr/>
            </p:nvSpPr>
            <p:spPr>
              <a:xfrm>
                <a:off x="6045584" y="2243216"/>
                <a:ext cx="11521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Attention</a:t>
                </a:r>
              </a:p>
            </p:txBody>
          </p:sp>
        </p:grp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7F184FA-37EE-6A43-8A1F-7F23E7689E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4205" y="2946529"/>
              <a:ext cx="795748" cy="57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9D7BA9-1CCD-B442-A196-EF96372EAC18}"/>
                </a:ext>
              </a:extLst>
            </p:cNvPr>
            <p:cNvCxnSpPr>
              <a:cxnSpLocks/>
            </p:cNvCxnSpPr>
            <p:nvPr/>
          </p:nvCxnSpPr>
          <p:spPr>
            <a:xfrm>
              <a:off x="5474205" y="3104423"/>
              <a:ext cx="787867" cy="15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7EEA6D6-4DCE-7949-8162-0567DF10AE87}"/>
                </a:ext>
              </a:extLst>
            </p:cNvPr>
            <p:cNvCxnSpPr>
              <a:cxnSpLocks/>
              <a:stCxn id="144" idx="6"/>
            </p:cNvCxnSpPr>
            <p:nvPr/>
          </p:nvCxnSpPr>
          <p:spPr>
            <a:xfrm flipV="1">
              <a:off x="5458461" y="3259809"/>
              <a:ext cx="811492" cy="27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26814BC-67D1-4846-AE28-4421EFFEF68E}"/>
                </a:ext>
              </a:extLst>
            </p:cNvPr>
            <p:cNvCxnSpPr>
              <a:cxnSpLocks/>
              <a:stCxn id="145" idx="6"/>
            </p:cNvCxnSpPr>
            <p:nvPr/>
          </p:nvCxnSpPr>
          <p:spPr>
            <a:xfrm flipV="1">
              <a:off x="5456178" y="3372088"/>
              <a:ext cx="813775" cy="91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563CA09-9889-E141-BD86-F95B964B46DE}"/>
                </a:ext>
              </a:extLst>
            </p:cNvPr>
            <p:cNvCxnSpPr>
              <a:cxnSpLocks/>
              <a:stCxn id="146" idx="6"/>
            </p:cNvCxnSpPr>
            <p:nvPr/>
          </p:nvCxnSpPr>
          <p:spPr>
            <a:xfrm>
              <a:off x="5457924" y="3858394"/>
              <a:ext cx="812029" cy="260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8F05B46-D307-0742-858B-A5243D4F159D}"/>
                </a:ext>
              </a:extLst>
            </p:cNvPr>
            <p:cNvCxnSpPr>
              <a:cxnSpLocks/>
              <a:stCxn id="147" idx="6"/>
            </p:cNvCxnSpPr>
            <p:nvPr/>
          </p:nvCxnSpPr>
          <p:spPr>
            <a:xfrm>
              <a:off x="5455641" y="4034325"/>
              <a:ext cx="814312" cy="186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A04BE5A-9FC8-FC47-B806-B02AE2620B8A}"/>
                </a:ext>
              </a:extLst>
            </p:cNvPr>
            <p:cNvCxnSpPr>
              <a:cxnSpLocks/>
              <a:stCxn id="143" idx="6"/>
            </p:cNvCxnSpPr>
            <p:nvPr/>
          </p:nvCxnSpPr>
          <p:spPr>
            <a:xfrm>
              <a:off x="5457924" y="4212930"/>
              <a:ext cx="804148" cy="173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26E3B0A-7AF8-4A4F-89D6-061B54963875}"/>
                </a:ext>
              </a:extLst>
            </p:cNvPr>
            <p:cNvCxnSpPr>
              <a:cxnSpLocks/>
              <a:stCxn id="142" idx="6"/>
            </p:cNvCxnSpPr>
            <p:nvPr/>
          </p:nvCxnSpPr>
          <p:spPr>
            <a:xfrm>
              <a:off x="5457924" y="4397844"/>
              <a:ext cx="804933" cy="85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A480377-C65B-BF4F-A563-2BD5A99B91BE}"/>
                </a:ext>
              </a:extLst>
            </p:cNvPr>
            <p:cNvSpPr txBox="1"/>
            <p:nvPr/>
          </p:nvSpPr>
          <p:spPr>
            <a:xfrm rot="16200000">
              <a:off x="6306586" y="3516621"/>
              <a:ext cx="933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CN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×1×J</a:t>
              </a:r>
              <a:endPara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94B19B5F-A32B-8D42-8E56-A6F688F31103}"/>
                </a:ext>
              </a:extLst>
            </p:cNvPr>
            <p:cNvSpPr txBox="1"/>
            <p:nvPr/>
          </p:nvSpPr>
          <p:spPr>
            <a:xfrm>
              <a:off x="6086697" y="2610337"/>
              <a:ext cx="760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6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zh-CN" alt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B8829527-0341-4246-AD9A-1E26021728F1}"/>
                    </a:ext>
                  </a:extLst>
                </p:cNvPr>
                <p:cNvSpPr txBox="1"/>
                <p:nvPr/>
              </p:nvSpPr>
              <p:spPr>
                <a:xfrm>
                  <a:off x="5479778" y="2627705"/>
                  <a:ext cx="7604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oMath>
                    </m:oMathPara>
                  </a14:m>
                  <a:endParaRPr lang="zh-CN" alt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B8829527-0341-4246-AD9A-1E2602172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778" y="2627705"/>
                  <a:ext cx="76043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83B0C7-B1E7-CA4C-ADE5-C21114DFAAE7}"/>
              </a:ext>
            </a:extLst>
          </p:cNvPr>
          <p:cNvGrpSpPr/>
          <p:nvPr/>
        </p:nvGrpSpPr>
        <p:grpSpPr>
          <a:xfrm>
            <a:off x="9487962" y="3226251"/>
            <a:ext cx="2649544" cy="1679637"/>
            <a:chOff x="9487962" y="3226251"/>
            <a:chExt cx="2649544" cy="167963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9F8931C-54A8-4C4D-90DF-962D73EC3237}"/>
                </a:ext>
              </a:extLst>
            </p:cNvPr>
            <p:cNvSpPr txBox="1"/>
            <p:nvPr/>
          </p:nvSpPr>
          <p:spPr>
            <a:xfrm rot="5400000">
              <a:off x="11556729" y="3437696"/>
              <a:ext cx="792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Label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7D5B1EE9-4CA3-2E4C-A0CE-BCADB2273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3515" y="3626399"/>
              <a:ext cx="756823" cy="3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3B496568-65E5-E842-B276-CDB56DB1A1CC}"/>
                </a:ext>
              </a:extLst>
            </p:cNvPr>
            <p:cNvCxnSpPr>
              <a:cxnSpLocks/>
            </p:cNvCxnSpPr>
            <p:nvPr/>
          </p:nvCxnSpPr>
          <p:spPr>
            <a:xfrm>
              <a:off x="10594874" y="4801445"/>
              <a:ext cx="4586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26EE2BD-1A28-1C4A-8EC0-9637F5A517B3}"/>
                </a:ext>
              </a:extLst>
            </p:cNvPr>
            <p:cNvCxnSpPr>
              <a:cxnSpLocks/>
            </p:cNvCxnSpPr>
            <p:nvPr/>
          </p:nvCxnSpPr>
          <p:spPr>
            <a:xfrm>
              <a:off x="11060212" y="3630077"/>
              <a:ext cx="0" cy="11903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4F00CD5-1CD7-DD43-B14A-495ABB782C4F}"/>
                </a:ext>
              </a:extLst>
            </p:cNvPr>
            <p:cNvCxnSpPr>
              <a:cxnSpLocks/>
            </p:cNvCxnSpPr>
            <p:nvPr/>
          </p:nvCxnSpPr>
          <p:spPr>
            <a:xfrm>
              <a:off x="10066329" y="4112158"/>
              <a:ext cx="0" cy="146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7B3C4952-E8FE-6549-AE5D-A1F61BB9F0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73257" y="4517217"/>
              <a:ext cx="0" cy="146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ctangle: Rounded Corners 117">
              <a:extLst>
                <a:ext uri="{FF2B5EF4-FFF2-40B4-BE49-F238E27FC236}">
                  <a16:creationId xmlns:a16="http://schemas.microsoft.com/office/drawing/2014/main" id="{02625790-6BC0-EF42-BA67-1E2EC8A8E2E9}"/>
                </a:ext>
              </a:extLst>
            </p:cNvPr>
            <p:cNvSpPr/>
            <p:nvPr/>
          </p:nvSpPr>
          <p:spPr>
            <a:xfrm>
              <a:off x="9492397" y="4259087"/>
              <a:ext cx="1106293" cy="2448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FC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Rectangle: Rounded Corners 117">
              <a:extLst>
                <a:ext uri="{FF2B5EF4-FFF2-40B4-BE49-F238E27FC236}">
                  <a16:creationId xmlns:a16="http://schemas.microsoft.com/office/drawing/2014/main" id="{D7EC1DB8-6293-A543-8B63-A5D343070369}"/>
                </a:ext>
              </a:extLst>
            </p:cNvPr>
            <p:cNvSpPr/>
            <p:nvPr/>
          </p:nvSpPr>
          <p:spPr>
            <a:xfrm>
              <a:off x="9487962" y="4661029"/>
              <a:ext cx="1106293" cy="24485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Softmax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75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Framework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Picture 24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1499-299A-4643-AA4B-9CD743EB3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8289-BD30-5B4A-BAEF-6247818B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536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1181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C4C4313-1FD9-D044-89EF-F9880D0B4FF1}"/>
              </a:ext>
            </a:extLst>
          </p:cNvPr>
          <p:cNvSpPr/>
          <p:nvPr/>
        </p:nvSpPr>
        <p:spPr>
          <a:xfrm>
            <a:off x="398129" y="1536512"/>
            <a:ext cx="342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Loss Function: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CF60F7-B9F3-9B41-A6C0-6BA79602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889" y="1364421"/>
            <a:ext cx="4720075" cy="856465"/>
          </a:xfrm>
          <a:prstGeom prst="rect">
            <a:avLst/>
          </a:prstGeom>
        </p:spPr>
      </p:pic>
      <p:sp>
        <p:nvSpPr>
          <p:cNvPr id="244" name="Rectangle 243">
            <a:extLst>
              <a:ext uri="{FF2B5EF4-FFF2-40B4-BE49-F238E27FC236}">
                <a16:creationId xmlns:a16="http://schemas.microsoft.com/office/drawing/2014/main" id="{BC787944-C408-5348-A98A-FA860FAF8452}"/>
              </a:ext>
            </a:extLst>
          </p:cNvPr>
          <p:cNvSpPr/>
          <p:nvPr/>
        </p:nvSpPr>
        <p:spPr>
          <a:xfrm>
            <a:off x="1200560" y="4275049"/>
            <a:ext cx="5077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Balancing Weight Function: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CE357C-EC73-8047-A5AE-7FD1676B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508" y="5137329"/>
            <a:ext cx="2963445" cy="1160385"/>
          </a:xfrm>
          <a:prstGeom prst="rect">
            <a:avLst/>
          </a:prstGeom>
        </p:spPr>
      </p:pic>
      <p:sp>
        <p:nvSpPr>
          <p:cNvPr id="246" name="TextBox 245">
            <a:extLst>
              <a:ext uri="{FF2B5EF4-FFF2-40B4-BE49-F238E27FC236}">
                <a16:creationId xmlns:a16="http://schemas.microsoft.com/office/drawing/2014/main" id="{D70BBC58-2D4B-F94E-8122-D89554F2E9F8}"/>
              </a:ext>
            </a:extLst>
          </p:cNvPr>
          <p:cNvSpPr txBox="1"/>
          <p:nvPr/>
        </p:nvSpPr>
        <p:spPr>
          <a:xfrm>
            <a:off x="4908087" y="5147734"/>
            <a:ext cx="5577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number of total samples</a:t>
            </a:r>
          </a:p>
          <a:p>
            <a:r>
              <a:rPr lang="en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number of classes</a:t>
            </a:r>
            <a:endParaRPr lang="en-CN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number of samples of class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CN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N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7F0A75-37CC-274A-9601-52BDE8814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FBA70E-C603-1043-AE29-B1D4C5DA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6</a:t>
            </a:fld>
            <a:endParaRPr lang="en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AE4A0-FF38-5446-8295-8025F146D9DE}"/>
              </a:ext>
            </a:extLst>
          </p:cNvPr>
          <p:cNvSpPr/>
          <p:nvPr/>
        </p:nvSpPr>
        <p:spPr>
          <a:xfrm>
            <a:off x="1200560" y="3184554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Loss: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C4DA23-7CB0-9F44-B90A-2252FC851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896" y="2857470"/>
            <a:ext cx="2328574" cy="1256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C7301D-4ECA-8F4A-937A-8D7D9D47A498}"/>
              </a:ext>
            </a:extLst>
          </p:cNvPr>
          <p:cNvSpPr txBox="1"/>
          <p:nvPr/>
        </p:nvSpPr>
        <p:spPr>
          <a:xfrm>
            <a:off x="6268064" y="3254849"/>
            <a:ext cx="610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attention value of joint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CN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5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1181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MINI-RGBD Dataset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>
            <a:extLst>
              <a:ext uri="{FF2B5EF4-FFF2-40B4-BE49-F238E27FC236}">
                <a16:creationId xmlns:a16="http://schemas.microsoft.com/office/drawing/2014/main" id="{390185CE-F894-2A47-9937-CDA3137F42E8}"/>
              </a:ext>
            </a:extLst>
          </p:cNvPr>
          <p:cNvSpPr/>
          <p:nvPr/>
        </p:nvSpPr>
        <p:spPr>
          <a:xfrm>
            <a:off x="389906" y="1148749"/>
            <a:ext cx="1165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We verify our model on the Moving </a:t>
            </a:r>
            <a:r>
              <a:rPr lang="en-US" altLang="zh-CN" sz="2400" dirty="0" err="1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INfants</a:t>
            </a:r>
            <a:r>
              <a:rPr lang="en-US" altLang="zh-CN" sz="2400" dirty="0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In RGBD synthetic dataset (MINI-RGBD) [6]. </a:t>
            </a:r>
            <a:endParaRPr lang="en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01785E-BF33-B847-9531-773F78C3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7CB32-AEDB-FC44-9103-59BC127E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7</a:t>
            </a:fld>
            <a:endParaRPr lang="en-C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70956-41F9-EC48-840A-2DD70892161B}"/>
              </a:ext>
            </a:extLst>
          </p:cNvPr>
          <p:cNvSpPr txBox="1"/>
          <p:nvPr/>
        </p:nvSpPr>
        <p:spPr>
          <a:xfrm>
            <a:off x="631294" y="2431151"/>
            <a:ext cx="1141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Infant age: All infants in the dataset are a half year old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400" dirty="0">
              <a:ln w="6350">
                <a:noFill/>
              </a:ln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Data size: 12 video sequences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400" dirty="0">
              <a:ln w="6350">
                <a:noFill/>
              </a:ln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n w="6350">
                  <a:noFill/>
                </a:ln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Label: 8 of 12 sequences were labeled as abnormal, and 4 were labeled as normal.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A8C607-CA72-F840-AC9A-C9665C801E5C}"/>
              </a:ext>
            </a:extLst>
          </p:cNvPr>
          <p:cNvCxnSpPr/>
          <p:nvPr/>
        </p:nvCxnSpPr>
        <p:spPr>
          <a:xfrm flipV="1">
            <a:off x="0" y="6434551"/>
            <a:ext cx="12192000" cy="10094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0ACE6D-E771-6B49-AD12-F14E8C0EE1F5}"/>
              </a:ext>
            </a:extLst>
          </p:cNvPr>
          <p:cNvSpPr txBox="1"/>
          <p:nvPr/>
        </p:nvSpPr>
        <p:spPr>
          <a:xfrm>
            <a:off x="0" y="6535495"/>
            <a:ext cx="12180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Hesse, Nikolas, et al. "Computer vision for medical infant motion analysis: State of the art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 data set." ECCV Workshops, 2018.</a:t>
            </a:r>
          </a:p>
        </p:txBody>
      </p:sp>
    </p:spTree>
    <p:extLst>
      <p:ext uri="{BB962C8B-B14F-4D97-AF65-F5344CB8AC3E}">
        <p14:creationId xmlns:p14="http://schemas.microsoft.com/office/powerpoint/2010/main" val="372890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99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Evaluation</a:t>
            </a:r>
            <a:endParaRPr lang="en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CA5A160-9BC9-3D4D-90B1-1607CA297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3" b="2110"/>
          <a:stretch/>
        </p:blipFill>
        <p:spPr>
          <a:xfrm>
            <a:off x="1367125" y="2196367"/>
            <a:ext cx="8809395" cy="404059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5B2BE9-B7F6-CF4D-900C-228DACA0F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A3E367-0213-E940-BD07-34295EE8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8</a:t>
            </a:fld>
            <a:endParaRPr lang="en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ED264-35BB-C24E-B128-84F5AA493E60}"/>
              </a:ext>
            </a:extLst>
          </p:cNvPr>
          <p:cNvSpPr/>
          <p:nvPr/>
        </p:nvSpPr>
        <p:spPr>
          <a:xfrm>
            <a:off x="103632" y="1336404"/>
            <a:ext cx="1208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accuracy comparison between our proposed method and other baseline methods</a:t>
            </a:r>
          </a:p>
        </p:txBody>
      </p:sp>
    </p:spTree>
    <p:extLst>
      <p:ext uri="{BB962C8B-B14F-4D97-AF65-F5344CB8AC3E}">
        <p14:creationId xmlns:p14="http://schemas.microsoft.com/office/powerpoint/2010/main" val="203805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A9A7D0D1-E119-174A-9A2B-EF3A41546BB2}"/>
              </a:ext>
            </a:extLst>
          </p:cNvPr>
          <p:cNvSpPr txBox="1"/>
          <p:nvPr/>
        </p:nvSpPr>
        <p:spPr>
          <a:xfrm>
            <a:off x="-1" y="213756"/>
            <a:ext cx="99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Evaluation</a:t>
            </a:r>
            <a:endParaRPr lang="en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31FB405-F4B6-2541-B423-3035723AA76D}"/>
              </a:ext>
            </a:extLst>
          </p:cNvPr>
          <p:cNvCxnSpPr>
            <a:cxnSpLocks/>
          </p:cNvCxnSpPr>
          <p:nvPr/>
        </p:nvCxnSpPr>
        <p:spPr>
          <a:xfrm>
            <a:off x="0" y="902528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75DFAB3-6E23-FF4B-B761-2E6886630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22"/>
          <a:stretch/>
        </p:blipFill>
        <p:spPr>
          <a:xfrm>
            <a:off x="1054265" y="2244136"/>
            <a:ext cx="9811657" cy="3643719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549287-020E-AB44-B6B3-6CC464226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014" y="24384"/>
            <a:ext cx="1883156" cy="804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633662-66A4-BF47-8B75-CBBC412F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02CF-A1CC-724D-BA43-257AC3080A0A}" type="slidenum">
              <a:rPr lang="en-CN" smtClean="0"/>
              <a:t>9</a:t>
            </a:fld>
            <a:endParaRPr lang="en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299F6-8D17-DD47-B3F5-10C72826AD7F}"/>
              </a:ext>
            </a:extLst>
          </p:cNvPr>
          <p:cNvSpPr/>
          <p:nvPr/>
        </p:nvSpPr>
        <p:spPr>
          <a:xfrm>
            <a:off x="103632" y="1336404"/>
            <a:ext cx="1208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the attention loss in our framework</a:t>
            </a:r>
          </a:p>
        </p:txBody>
      </p:sp>
    </p:spTree>
    <p:extLst>
      <p:ext uri="{BB962C8B-B14F-4D97-AF65-F5344CB8AC3E}">
        <p14:creationId xmlns:p14="http://schemas.microsoft.com/office/powerpoint/2010/main" val="33884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673</Words>
  <Application>Microsoft Macintosh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manli.zhu</dc:creator>
  <cp:lastModifiedBy>manli.zhu</cp:lastModifiedBy>
  <cp:revision>116</cp:revision>
  <dcterms:created xsi:type="dcterms:W3CDTF">2021-03-31T09:30:01Z</dcterms:created>
  <dcterms:modified xsi:type="dcterms:W3CDTF">2021-07-04T14:05:59Z</dcterms:modified>
</cp:coreProperties>
</file>